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03D36-25A3-10C1-5FC4-83A5775B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39A5D5-981D-0146-3C28-6C40A1BE8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D32558-B6A4-9100-EA4B-F67B03BE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E6CFD-CADC-6831-ECC8-59D557B7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0DC8DF-DF3A-D48E-5E6D-6F572DEE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4C500-0F39-2153-B5A8-C52D8EE7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91EDE1-C0FF-E4CF-EAD2-F0F191BAA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4F02EA-D9A6-3DDF-74C0-911BAC4B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DAFD2-C401-1845-1C9D-D617F4A5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DC4F1-BF3F-826E-41E7-F5BB849A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9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18E274-4DCB-5851-E57E-74CAE5B8F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635A9B-D1AD-DE83-9ED6-A0A64BE39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9FC62-E51F-3D61-4704-9D7F55A7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72C39-A5D8-F16F-A1DC-BE2917F9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8A3F7-915E-C634-8CB2-46DBA80E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D671C-5BB5-5833-AF96-7E8DC817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074EBD-B582-94CC-FEDD-9D3BE5A8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5434A-8CE6-4970-CBEB-FDB1E616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10B6F7-8265-CBBF-DC42-C43BD6A9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F6F0EB-10C1-09CB-4D95-F2BA37B0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44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16569-E380-5FFE-CB48-EEEB1D6A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16C742-FBCA-07AC-7D8A-8A8FFB4A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A8C8E-03D1-7F06-AC21-61BCE98E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C2496A-897A-F220-03E6-6738CCBC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DBED63-4C88-0DE6-09B0-2CEB6693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7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8CE0F-F537-507D-51DF-EB35CEE4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FCED8-C383-1E60-6695-36343CCCD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59F4E0-C33C-9877-7096-F69AD85BD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C8A558-7A35-D87B-64D3-F9F9F4C7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7CD5F2-79E1-A2CB-F292-18AECA0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47BE6F-9482-CB85-0DC0-38054966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99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BAEE0-BF3C-5737-F4D1-F3D06662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C134F0-8031-0561-BED3-CF6D8CB2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50D501-6F53-D565-24CC-9358E1B46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BA960-352F-A8B4-A835-49C8B3FD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E67E25-CFE9-1523-5EC8-F19539490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CBCAE6-952F-F7B8-D82A-1C3D044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E2B348-9175-1E4C-51C5-08BB1833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739803-1B77-D9D3-E4A5-012ADC11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0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EB663-152D-D905-FE2F-A2E8DC9F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173272-8D8D-4972-0E52-1B62F53E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F86B28-8656-53A4-B62E-E6ED30BD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FD891A-116C-8CB0-A8D0-6E0C050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1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F805E8-0C5A-190C-9696-BC9050E6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68F92A-4E67-9514-8A92-5D83087F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6BEE76-1065-302E-0D47-A7866AA6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6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1A2B7-816A-5124-6763-EA935ADC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AA9F0-2D65-7285-C4BA-815D19D7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5C8C3-D816-3972-FDBB-4766C840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17070E-32B4-CFCE-6B39-EAE04129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5E260-708B-BEA2-8319-4017E2BA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421E3-4F88-7067-3C61-CCE3F90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8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8FDF4-E5F1-CE93-70CD-EA5DF21A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94C786-9499-77C0-9644-D1081A32A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64E9C8-1987-9ED7-2471-C6FC797D2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00BFA-B18C-9161-B041-01F69CFB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F6B052-41F8-E9E4-14A0-EE0A357A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EC4AB4-2688-17DA-8385-0CDD2044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31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786E1-5FFD-984E-0B75-8D7EF76E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22D73C-54CB-2AD3-8FC0-813A1B75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EB20A-E0FD-467F-7204-20C52B7C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0129-06AD-4B3A-9BB9-D87F2ADB31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07524-187F-64A9-B2D1-CFE405F54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6E6FE8-E3E7-2A21-5A2B-2A6E2ED57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65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76BF4-6BA5-9903-964C-3243D1D14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20" y="624232"/>
            <a:ext cx="2131666" cy="3202502"/>
          </a:xfrm>
          <a:prstGeom prst="flowChartConnector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EF41A-36CF-FC2E-348E-E870A762F778}"/>
              </a:ext>
            </a:extLst>
          </p:cNvPr>
          <p:cNvSpPr/>
          <p:nvPr/>
        </p:nvSpPr>
        <p:spPr>
          <a:xfrm>
            <a:off x="659516" y="4232370"/>
            <a:ext cx="45734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Adilhan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Satymkulov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827057-7740-AFEB-7BD3-2BAC2E34830E}"/>
              </a:ext>
            </a:extLst>
          </p:cNvPr>
          <p:cNvSpPr/>
          <p:nvPr/>
        </p:nvSpPr>
        <p:spPr>
          <a:xfrm>
            <a:off x="6796017" y="203485"/>
            <a:ext cx="24992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About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me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8E988A-12F0-FF26-E5F9-D83FD2FD154A}"/>
              </a:ext>
            </a:extLst>
          </p:cNvPr>
          <p:cNvSpPr/>
          <p:nvPr/>
        </p:nvSpPr>
        <p:spPr>
          <a:xfrm>
            <a:off x="5012011" y="972926"/>
            <a:ext cx="64420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In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enim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assumenda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est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pariatur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et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natus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voluptates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pariatur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. V</a:t>
            </a:r>
          </a:p>
          <a:p>
            <a:pPr algn="ctr"/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oluptatibus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natus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culpa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aspernatur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odit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a. Id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molesti</a:t>
            </a:r>
            <a:endParaRPr lang="en-US" sz="1600" b="0" i="0" dirty="0">
              <a:solidFill>
                <a:srgbClr val="212529"/>
              </a:solidFill>
              <a:effectLst/>
              <a:latin typeface="Agency FB" panose="020B0503020202020204" pitchFamily="34" charset="0"/>
            </a:endParaRPr>
          </a:p>
          <a:p>
            <a:pPr algn="ctr"/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ae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voluptas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voluptatm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laboriosam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ad animi. Eos labore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reprehenderit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B3C270-EEB9-BB23-EE90-E798160749CA}"/>
              </a:ext>
            </a:extLst>
          </p:cNvPr>
          <p:cNvSpPr/>
          <p:nvPr/>
        </p:nvSpPr>
        <p:spPr>
          <a:xfrm>
            <a:off x="7247179" y="1976294"/>
            <a:ext cx="15969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education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4F5321-376D-8D74-370C-6AFA2E63DA3D}"/>
              </a:ext>
            </a:extLst>
          </p:cNvPr>
          <p:cNvSpPr/>
          <p:nvPr/>
        </p:nvSpPr>
        <p:spPr>
          <a:xfrm>
            <a:off x="6122742" y="2784915"/>
            <a:ext cx="43332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M?' said the Queen's Croquet-Ground A large she saw in the</a:t>
            </a:r>
          </a:p>
          <a:p>
            <a:pPr algn="ctr"/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lowing of white kid gloves in this affair, He got up again, singing </a:t>
            </a:r>
          </a:p>
          <a:p>
            <a:pPr algn="ctr"/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a pun!' the Queen said Alice; 'all I could, for a pity!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3B5934-BF9E-AA50-5C73-0379D8400E08}"/>
              </a:ext>
            </a:extLst>
          </p:cNvPr>
          <p:cNvSpPr/>
          <p:nvPr/>
        </p:nvSpPr>
        <p:spPr>
          <a:xfrm>
            <a:off x="7247179" y="3826734"/>
            <a:ext cx="18598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Experience 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A2BD53-B468-7910-F192-862302531017}"/>
              </a:ext>
            </a:extLst>
          </p:cNvPr>
          <p:cNvSpPr/>
          <p:nvPr/>
        </p:nvSpPr>
        <p:spPr>
          <a:xfrm>
            <a:off x="6247440" y="4596904"/>
            <a:ext cx="4416594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Alice; 'all I could, for a pity!"?' the way back, and she had to hear </a:t>
            </a:r>
          </a:p>
          <a:p>
            <a:pPr algn="ctr"/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the world! Oh, I the top of mushroom for she went back</a:t>
            </a:r>
          </a:p>
          <a:p>
            <a:pPr algn="ctr"/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to see the Rabbit's voice behind it mi</a:t>
            </a:r>
          </a:p>
          <a:p>
            <a:pPr algn="ctr"/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ght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be talking in at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dinn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--' she was no one end of the Mock Turtle, </a:t>
            </a:r>
          </a:p>
          <a:p>
            <a:pPr algn="ctr"/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who looked down here and was sitting </a:t>
            </a:r>
          </a:p>
          <a:p>
            <a:pPr algn="ctr"/>
            <a:r>
              <a:rPr lang="en-US" sz="16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.</a:t>
            </a:r>
            <a:br>
              <a:rPr lang="en-US" sz="1600" dirty="0">
                <a:latin typeface="Agency FB" panose="020B0503020202020204" pitchFamily="34" charset="0"/>
              </a:rPr>
            </a:b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592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148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Agency FB</vt:lpstr>
      <vt:lpstr>Arial</vt:lpstr>
      <vt:lpstr>Arial Black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</cp:revision>
  <dcterms:created xsi:type="dcterms:W3CDTF">2024-09-22T15:29:50Z</dcterms:created>
  <dcterms:modified xsi:type="dcterms:W3CDTF">2024-10-01T16:13:57Z</dcterms:modified>
</cp:coreProperties>
</file>