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37E63-01B1-4A53-A28A-E31EDB52B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1DD861-AC29-4DAB-8B7C-2252E7A22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8ADCEB-DD41-4D81-ABC8-92C4FED6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A9A7BE-6D01-4A10-BFE8-BA58487A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41E79B-1FA0-4376-8A7D-D485C8E0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5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6156B-AB62-461D-853C-85D535D7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42FBE4-2CFA-477B-8981-17763F741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354D8-7532-4BE4-819E-20ED71E6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C32B5E-EA22-45E4-8CD4-3841E4B6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8A1D69-6C72-4FB1-965E-40E95795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AEF46A-6B30-43CE-A4FE-F05D55901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8EEDA5-BCCA-4AFE-BDAD-000B0BA0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4F5163-E915-4032-AB95-28F09131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BE53CC-D441-4A3A-B20F-02A2AD10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678142-2525-44BD-AC4C-CDDB4879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39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E2018-316F-4B05-8630-328BBB7C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C9C8A7-545F-4CC5-8117-E8B2D3E74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443F13-23D4-4066-8645-1C578CD7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74DBF6-7359-43B7-BA7C-8CDCAA88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9F0E78-39D6-4057-B617-19036F19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3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85954-C0FC-4663-A356-D6BB5449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B40EF6-3139-44A9-BB76-37D689615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015104-BD19-4BAB-AC9F-3C56D163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8BE204-8046-4960-90B1-05751987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9909F-FB48-45DE-B6A7-2819354B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31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17326-CB4E-41AF-8D05-24E3D0D5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093B6-65FB-4C6A-9071-EBC000B67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156856-A888-4DC5-BC75-48DCB0FD1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43AD5C-5375-4FE3-9740-4729EBB7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AD34A2-5C90-4DAF-B396-D7BF885B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66337E-9BF8-43A3-AFCE-C360516F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90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61E95-5B10-4260-9936-C15BFA11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053131-9363-41B0-A965-EC7B4B78A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F69C27-E284-4B40-B104-D21C75F70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262BBB-9FE8-4BB7-A407-4270CE249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42085A-57B5-44A7-9CB7-8F0448D20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DAB422-47AA-4ABF-8F18-55A9B752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180A04-D3C4-4142-B538-D8D7BD74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D1AD33-9A06-46A6-ABA3-86AD0080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90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3BC4-67FE-40E4-9ECF-7652418D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77D51C-E8A6-4ED9-B331-9E837648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E2B22A-0BF5-4587-A3DD-DCA3B7FC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A7253E-4183-4274-A1B0-76C001E8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85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1CEF93-4D0F-42DA-A4AE-A3A7E35F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AC490F-26BE-4732-AEE2-1A37A1D6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7E5038-813F-45A6-A25A-518B4447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45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CF8A1-95E6-4FE0-B956-AB0313D7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6665C-CA6F-4AD6-98E5-43C754566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20C886-1798-4963-9758-173B64DA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D0CEE-0437-409E-93C6-296E4F12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E36E60-19A7-4CB0-A7DF-D8F589CE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3EEE46-053F-4521-9665-FAF343E3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98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20F60-5A64-4F0B-B4CE-4EAFD4FA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0FED82-3284-4FB1-BAE8-AC8688153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076A5A-DBCB-4358-B2F6-A32A69B9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4133C9-8ED7-4BF0-9B9B-2D183FB2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C8EBED-CF6E-4D58-819C-548BE6B1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19CBE8-7C40-4151-BC04-7EB5F1AA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3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0200D-82B4-47BD-B7F6-F41ADDD7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8B9567-E157-43E9-8E98-64A41C29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9E456-6520-4FFE-A368-0223629E1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68A8-E8BB-45E6-BD1D-DB943478A80B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97DBC3-5DAC-4017-825F-C1BC7B112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C41C0F-AA07-4309-95A5-9CE7A01F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77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D5B5F3-783F-483D-A9A2-345F5022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484" y="-270272"/>
            <a:ext cx="13152967" cy="7398544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FE8EF86-4B6F-4A88-8FA6-42850881640D}"/>
              </a:ext>
            </a:extLst>
          </p:cNvPr>
          <p:cNvSpPr/>
          <p:nvPr/>
        </p:nvSpPr>
        <p:spPr>
          <a:xfrm>
            <a:off x="620463" y="7889439"/>
            <a:ext cx="45993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Condensed" panose="020B0502040204020203" pitchFamily="34" charset="0"/>
              </a:rPr>
              <a:t>Пеле 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Condensed" panose="020B0502040204020203" pitchFamily="34" charset="0"/>
              </a:rPr>
              <a:t>рождение легенды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12" name="Picture 2" descr="Пеле - любопытные факты из жизни Короля футбола, умершего в 82 года - фото  видео - «ФАКТЫ»">
            <a:extLst>
              <a:ext uri="{FF2B5EF4-FFF2-40B4-BE49-F238E27FC236}">
                <a16:creationId xmlns:a16="http://schemas.microsoft.com/office/drawing/2014/main" id="{9BEC2CE6-59A3-495E-ABB4-DB650A05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547" y="557341"/>
            <a:ext cx="4044590" cy="5743318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544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D5B5F3-783F-483D-A9A2-345F5022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1" y="757535"/>
            <a:ext cx="5332261" cy="318770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7CC6D2-44F4-4995-895E-AE8AD95F2A82}"/>
              </a:ext>
            </a:extLst>
          </p:cNvPr>
          <p:cNvSpPr/>
          <p:nvPr/>
        </p:nvSpPr>
        <p:spPr>
          <a:xfrm>
            <a:off x="925263" y="4346139"/>
            <a:ext cx="45993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Condensed" panose="020B0502040204020203" pitchFamily="34" charset="0"/>
              </a:rPr>
              <a:t>Пеле 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Condensed" panose="020B0502040204020203" pitchFamily="34" charset="0"/>
              </a:rPr>
              <a:t>рождение легенды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2050" name="Picture 2" descr="Пеле - любопытные факты из жизни Короля футбола, умершего в 82 года - фото  видео - «ФАКТЫ»">
            <a:extLst>
              <a:ext uri="{FF2B5EF4-FFF2-40B4-BE49-F238E27FC236}">
                <a16:creationId xmlns:a16="http://schemas.microsoft.com/office/drawing/2014/main" id="{C8E21DC5-EAFC-432B-82C4-4AAF08975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47" y="757535"/>
            <a:ext cx="4044590" cy="5743318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5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D5B5F3-783F-483D-A9A2-345F5022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46949" y="757535"/>
            <a:ext cx="5332261" cy="318770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7CC6D2-44F4-4995-895E-AE8AD95F2A82}"/>
              </a:ext>
            </a:extLst>
          </p:cNvPr>
          <p:cNvSpPr/>
          <p:nvPr/>
        </p:nvSpPr>
        <p:spPr>
          <a:xfrm>
            <a:off x="353763" y="3945235"/>
            <a:ext cx="336098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Condensed" panose="020B0502040204020203" pitchFamily="34" charset="0"/>
              </a:rPr>
              <a:t>Пеле 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Condensed" panose="020B0502040204020203" pitchFamily="34" charset="0"/>
              </a:rPr>
              <a:t>рождение легенды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2050" name="Picture 2" descr="Пеле - любопытные факты из жизни Короля футбола, умершего в 82 года - фото  видео - «ФАКТЫ»">
            <a:extLst>
              <a:ext uri="{FF2B5EF4-FFF2-40B4-BE49-F238E27FC236}">
                <a16:creationId xmlns:a16="http://schemas.microsoft.com/office/drawing/2014/main" id="{C8E21DC5-EAFC-432B-82C4-4AAF08975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7" y="414635"/>
            <a:ext cx="2244859" cy="318770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157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Преподаватель</dc:creator>
  <cp:lastModifiedBy>Преподаватель</cp:lastModifiedBy>
  <cp:revision>3</cp:revision>
  <dcterms:created xsi:type="dcterms:W3CDTF">2024-09-23T08:25:52Z</dcterms:created>
  <dcterms:modified xsi:type="dcterms:W3CDTF">2024-09-23T08:39:55Z</dcterms:modified>
</cp:coreProperties>
</file>