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 userDrawn="1">
          <p15:clr>
            <a:srgbClr val="A4A3A4"/>
          </p15:clr>
        </p15:guide>
        <p15:guide id="2" pos="27360" userDrawn="1">
          <p15:clr>
            <a:srgbClr val="A4A3A4"/>
          </p15:clr>
        </p15:guide>
        <p15:guide id="3" pos="288" userDrawn="1">
          <p15:clr>
            <a:srgbClr val="A4A3A4"/>
          </p15:clr>
        </p15:guide>
        <p15:guide id="4" orient="horz" pos="20448" userDrawn="1">
          <p15:clr>
            <a:srgbClr val="A4A3A4"/>
          </p15:clr>
        </p15:guide>
        <p15:guide id="5" pos="7152" userDrawn="1">
          <p15:clr>
            <a:srgbClr val="A4A3A4"/>
          </p15:clr>
        </p15:guide>
        <p15:guide id="6" pos="20496" userDrawn="1">
          <p15:clr>
            <a:srgbClr val="A4A3A4"/>
          </p15:clr>
        </p15:guide>
        <p15:guide id="7" pos="20784" userDrawn="1">
          <p15:clr>
            <a:srgbClr val="A4A3A4"/>
          </p15:clr>
        </p15:guide>
        <p15:guide id="8" pos="6864" userDrawn="1">
          <p15:clr>
            <a:srgbClr val="A4A3A4"/>
          </p15:clr>
        </p15:guide>
        <p15:guide id="9" pos="13824" userDrawn="1">
          <p15:clr>
            <a:srgbClr val="A4A3A4"/>
          </p15:clr>
        </p15:guide>
        <p15:guide id="10" orient="horz" pos="2928" userDrawn="1">
          <p15:clr>
            <a:srgbClr val="A4A3A4"/>
          </p15:clr>
        </p15:guide>
        <p15:guide id="11" orient="horz" pos="1262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D98B65-150B-A539-3817-4CFA3FAC9F0A}" name="Boichuk, Jeffrey" initials="BJ" userId="S::jboichuk@ivey.ca::5c453296-ad34-4cc3-ad56-748d28728942"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CFD6EA"/>
    <a:srgbClr val="1E4638"/>
    <a:srgbClr val="C5B783"/>
    <a:srgbClr val="582C83"/>
    <a:srgbClr val="6366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832E70-AB88-1421-DDF5-7099CEA24723}" v="2" dt="2024-06-05T20:34:53.410"/>
    <p1510:client id="{78B91D04-80AC-78E5-266B-8F172B345BCD}" v="11" dt="2024-06-05T17:38:04.177"/>
    <p1510:client id="{8859BFC0-5DDD-0647-99F3-3544A15195DB}" v="143" dt="2024-06-06T16:05:20.529"/>
    <p1510:client id="{C4937605-3494-94BE-66D7-804FEFAD1080}" v="102" dt="2024-06-05T18:21:12.3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09"/>
    <p:restoredTop sz="96044"/>
  </p:normalViewPr>
  <p:slideViewPr>
    <p:cSldViewPr snapToGrid="0">
      <p:cViewPr>
        <p:scale>
          <a:sx n="30" d="100"/>
          <a:sy n="30" d="100"/>
        </p:scale>
        <p:origin x="2792" y="144"/>
      </p:cViewPr>
      <p:guideLst>
        <p:guide orient="horz" pos="288"/>
        <p:guide pos="27360"/>
        <p:guide pos="288"/>
        <p:guide orient="horz" pos="20448"/>
        <p:guide pos="7152"/>
        <p:guide pos="20496"/>
        <p:guide pos="20784"/>
        <p:guide pos="6864"/>
        <p:guide pos="13824"/>
        <p:guide orient="horz" pos="2928"/>
        <p:guide orient="horz" pos="126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10" Type="http://schemas.microsoft.com/office/2018/10/relationships/authors" Target="author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ang, Adil" userId="04d1ba82-a234-4670-befe-74f8085670db" providerId="ADAL" clId="{8859BFC0-5DDD-0647-99F3-3544A15195DB}"/>
    <pc:docChg chg="undo custSel modSld">
      <pc:chgData name="Huang, Adil" userId="04d1ba82-a234-4670-befe-74f8085670db" providerId="ADAL" clId="{8859BFC0-5DDD-0647-99F3-3544A15195DB}" dt="2024-06-06T16:09:30.171" v="3016" actId="1037"/>
      <pc:docMkLst>
        <pc:docMk/>
      </pc:docMkLst>
      <pc:sldChg chg="addSp delSp modSp mod delCm modCm">
        <pc:chgData name="Huang, Adil" userId="04d1ba82-a234-4670-befe-74f8085670db" providerId="ADAL" clId="{8859BFC0-5DDD-0647-99F3-3544A15195DB}" dt="2024-06-06T16:09:30.171" v="3016" actId="1037"/>
        <pc:sldMkLst>
          <pc:docMk/>
          <pc:sldMk cId="4037394198" sldId="256"/>
        </pc:sldMkLst>
        <pc:spChg chg="mod">
          <ac:chgData name="Huang, Adil" userId="04d1ba82-a234-4670-befe-74f8085670db" providerId="ADAL" clId="{8859BFC0-5DDD-0647-99F3-3544A15195DB}" dt="2024-06-05T20:33:29.824" v="2952" actId="1036"/>
          <ac:spMkLst>
            <pc:docMk/>
            <pc:sldMk cId="4037394198" sldId="256"/>
            <ac:spMk id="2" creationId="{4C875C7D-B724-B2BE-F021-4A30CF79DD98}"/>
          </ac:spMkLst>
        </pc:spChg>
        <pc:spChg chg="del">
          <ac:chgData name="Huang, Adil" userId="04d1ba82-a234-4670-befe-74f8085670db" providerId="ADAL" clId="{8859BFC0-5DDD-0647-99F3-3544A15195DB}" dt="2024-06-04T00:01:12.395" v="55" actId="478"/>
          <ac:spMkLst>
            <pc:docMk/>
            <pc:sldMk cId="4037394198" sldId="256"/>
            <ac:spMk id="3" creationId="{0BDD3AA0-71B3-BCE4-7F5B-06B859CD2C42}"/>
          </ac:spMkLst>
        </pc:spChg>
        <pc:spChg chg="add del mod">
          <ac:chgData name="Huang, Adil" userId="04d1ba82-a234-4670-befe-74f8085670db" providerId="ADAL" clId="{8859BFC0-5DDD-0647-99F3-3544A15195DB}" dt="2024-06-04T18:28:48.671" v="771" actId="478"/>
          <ac:spMkLst>
            <pc:docMk/>
            <pc:sldMk cId="4037394198" sldId="256"/>
            <ac:spMk id="4" creationId="{48ED7ED4-DF99-8E9A-65EF-6F8BF4F3A536}"/>
          </ac:spMkLst>
        </pc:spChg>
        <pc:spChg chg="del mod">
          <ac:chgData name="Huang, Adil" userId="04d1ba82-a234-4670-befe-74f8085670db" providerId="ADAL" clId="{8859BFC0-5DDD-0647-99F3-3544A15195DB}" dt="2024-06-04T00:23:49.545" v="437" actId="478"/>
          <ac:spMkLst>
            <pc:docMk/>
            <pc:sldMk cId="4037394198" sldId="256"/>
            <ac:spMk id="4" creationId="{A82A6086-71D1-8CCD-87FA-7868C22400D1}"/>
          </ac:spMkLst>
        </pc:spChg>
        <pc:spChg chg="del mod">
          <ac:chgData name="Huang, Adil" userId="04d1ba82-a234-4670-befe-74f8085670db" providerId="ADAL" clId="{8859BFC0-5DDD-0647-99F3-3544A15195DB}" dt="2024-06-04T00:19:43.346" v="386" actId="478"/>
          <ac:spMkLst>
            <pc:docMk/>
            <pc:sldMk cId="4037394198" sldId="256"/>
            <ac:spMk id="5" creationId="{7E0D8D88-3D49-E174-6A13-592A84CAB1A4}"/>
          </ac:spMkLst>
        </pc:spChg>
        <pc:spChg chg="add del mod">
          <ac:chgData name="Huang, Adil" userId="04d1ba82-a234-4670-befe-74f8085670db" providerId="ADAL" clId="{8859BFC0-5DDD-0647-99F3-3544A15195DB}" dt="2024-06-04T19:32:07.743" v="1320" actId="478"/>
          <ac:spMkLst>
            <pc:docMk/>
            <pc:sldMk cId="4037394198" sldId="256"/>
            <ac:spMk id="6" creationId="{EB53C3E4-3CF4-3BD5-F131-EF8C43859F02}"/>
          </ac:spMkLst>
        </pc:spChg>
        <pc:spChg chg="add del mod">
          <ac:chgData name="Huang, Adil" userId="04d1ba82-a234-4670-befe-74f8085670db" providerId="ADAL" clId="{8859BFC0-5DDD-0647-99F3-3544A15195DB}" dt="2024-06-04T18:46:55.397" v="975" actId="478"/>
          <ac:spMkLst>
            <pc:docMk/>
            <pc:sldMk cId="4037394198" sldId="256"/>
            <ac:spMk id="7" creationId="{1A4084E3-602A-4700-395B-0A252D22E890}"/>
          </ac:spMkLst>
        </pc:spChg>
        <pc:spChg chg="mod">
          <ac:chgData name="Huang, Adil" userId="04d1ba82-a234-4670-befe-74f8085670db" providerId="ADAL" clId="{8859BFC0-5DDD-0647-99F3-3544A15195DB}" dt="2024-06-05T20:33:24.103" v="2945" actId="1036"/>
          <ac:spMkLst>
            <pc:docMk/>
            <pc:sldMk cId="4037394198" sldId="256"/>
            <ac:spMk id="8" creationId="{14F09708-9266-F399-5F2F-B4B87B86A878}"/>
          </ac:spMkLst>
        </pc:spChg>
        <pc:spChg chg="del mod">
          <ac:chgData name="Huang, Adil" userId="04d1ba82-a234-4670-befe-74f8085670db" providerId="ADAL" clId="{8859BFC0-5DDD-0647-99F3-3544A15195DB}" dt="2024-06-04T00:19:42.506" v="385" actId="478"/>
          <ac:spMkLst>
            <pc:docMk/>
            <pc:sldMk cId="4037394198" sldId="256"/>
            <ac:spMk id="9" creationId="{1596E2AC-2C74-D926-5FE6-9B407E3F9209}"/>
          </ac:spMkLst>
        </pc:spChg>
        <pc:spChg chg="add del mod">
          <ac:chgData name="Huang, Adil" userId="04d1ba82-a234-4670-befe-74f8085670db" providerId="ADAL" clId="{8859BFC0-5DDD-0647-99F3-3544A15195DB}" dt="2024-06-04T18:46:50.720" v="973"/>
          <ac:spMkLst>
            <pc:docMk/>
            <pc:sldMk cId="4037394198" sldId="256"/>
            <ac:spMk id="9" creationId="{2CB7409C-FFA2-AC45-6D3A-60E140465619}"/>
          </ac:spMkLst>
        </pc:spChg>
        <pc:spChg chg="add del mod">
          <ac:chgData name="Huang, Adil" userId="04d1ba82-a234-4670-befe-74f8085670db" providerId="ADAL" clId="{8859BFC0-5DDD-0647-99F3-3544A15195DB}" dt="2024-06-05T20:11:24.152" v="2667" actId="478"/>
          <ac:spMkLst>
            <pc:docMk/>
            <pc:sldMk cId="4037394198" sldId="256"/>
            <ac:spMk id="10" creationId="{EA2A34F8-ADB1-9F8A-9E5A-B3621D6369BD}"/>
          </ac:spMkLst>
        </pc:spChg>
        <pc:spChg chg="add del">
          <ac:chgData name="Huang, Adil" userId="04d1ba82-a234-4670-befe-74f8085670db" providerId="ADAL" clId="{8859BFC0-5DDD-0647-99F3-3544A15195DB}" dt="2024-06-04T00:11:53.971" v="273" actId="22"/>
          <ac:spMkLst>
            <pc:docMk/>
            <pc:sldMk cId="4037394198" sldId="256"/>
            <ac:spMk id="10" creationId="{F1A29381-C83D-0D96-7ED0-006DDDA44164}"/>
          </ac:spMkLst>
        </pc:spChg>
        <pc:spChg chg="del mod">
          <ac:chgData name="Huang, Adil" userId="04d1ba82-a234-4670-befe-74f8085670db" providerId="ADAL" clId="{8859BFC0-5DDD-0647-99F3-3544A15195DB}" dt="2024-06-04T00:11:57.417" v="274" actId="478"/>
          <ac:spMkLst>
            <pc:docMk/>
            <pc:sldMk cId="4037394198" sldId="256"/>
            <ac:spMk id="11" creationId="{4FBE93CA-5EC5-BF49-80F2-D5BB170DDC8E}"/>
          </ac:spMkLst>
        </pc:spChg>
        <pc:spChg chg="del mod">
          <ac:chgData name="Huang, Adil" userId="04d1ba82-a234-4670-befe-74f8085670db" providerId="ADAL" clId="{8859BFC0-5DDD-0647-99F3-3544A15195DB}" dt="2024-06-04T00:01:28.572" v="61" actId="478"/>
          <ac:spMkLst>
            <pc:docMk/>
            <pc:sldMk cId="4037394198" sldId="256"/>
            <ac:spMk id="12" creationId="{4CD57799-0AA9-A17E-841F-F7226828D245}"/>
          </ac:spMkLst>
        </pc:spChg>
        <pc:spChg chg="del">
          <ac:chgData name="Huang, Adil" userId="04d1ba82-a234-4670-befe-74f8085670db" providerId="ADAL" clId="{8859BFC0-5DDD-0647-99F3-3544A15195DB}" dt="2024-06-04T00:01:26.456" v="58" actId="478"/>
          <ac:spMkLst>
            <pc:docMk/>
            <pc:sldMk cId="4037394198" sldId="256"/>
            <ac:spMk id="13" creationId="{AE006115-79FF-5BC0-712F-260DF6093B54}"/>
          </ac:spMkLst>
        </pc:spChg>
        <pc:spChg chg="del mod">
          <ac:chgData name="Huang, Adil" userId="04d1ba82-a234-4670-befe-74f8085670db" providerId="ADAL" clId="{8859BFC0-5DDD-0647-99F3-3544A15195DB}" dt="2024-06-04T00:01:10.886" v="54" actId="478"/>
          <ac:spMkLst>
            <pc:docMk/>
            <pc:sldMk cId="4037394198" sldId="256"/>
            <ac:spMk id="15" creationId="{C1AD0420-3EB2-513D-5F22-FD7486B4BD48}"/>
          </ac:spMkLst>
        </pc:spChg>
        <pc:spChg chg="del mod">
          <ac:chgData name="Huang, Adil" userId="04d1ba82-a234-4670-befe-74f8085670db" providerId="ADAL" clId="{8859BFC0-5DDD-0647-99F3-3544A15195DB}" dt="2024-06-04T00:19:41.457" v="384" actId="478"/>
          <ac:spMkLst>
            <pc:docMk/>
            <pc:sldMk cId="4037394198" sldId="256"/>
            <ac:spMk id="16" creationId="{C80A11B5-7C57-0F19-509E-8CF6B5033A1F}"/>
          </ac:spMkLst>
        </pc:spChg>
        <pc:spChg chg="del">
          <ac:chgData name="Huang, Adil" userId="04d1ba82-a234-4670-befe-74f8085670db" providerId="ADAL" clId="{8859BFC0-5DDD-0647-99F3-3544A15195DB}" dt="2024-06-04T00:13:05.716" v="292" actId="478"/>
          <ac:spMkLst>
            <pc:docMk/>
            <pc:sldMk cId="4037394198" sldId="256"/>
            <ac:spMk id="17" creationId="{9B5E84C7-F0B4-A4AD-2B1C-7430CC6501D1}"/>
          </ac:spMkLst>
        </pc:spChg>
        <pc:spChg chg="add del mod">
          <ac:chgData name="Huang, Adil" userId="04d1ba82-a234-4670-befe-74f8085670db" providerId="ADAL" clId="{8859BFC0-5DDD-0647-99F3-3544A15195DB}" dt="2024-06-04T19:04:54.275" v="1060"/>
          <ac:spMkLst>
            <pc:docMk/>
            <pc:sldMk cId="4037394198" sldId="256"/>
            <ac:spMk id="17" creationId="{EB560B49-C595-1121-CCEB-CFFEC1280A90}"/>
          </ac:spMkLst>
        </pc:spChg>
        <pc:spChg chg="add mod">
          <ac:chgData name="Huang, Adil" userId="04d1ba82-a234-4670-befe-74f8085670db" providerId="ADAL" clId="{8859BFC0-5DDD-0647-99F3-3544A15195DB}" dt="2024-06-04T00:14:29.958" v="332"/>
          <ac:spMkLst>
            <pc:docMk/>
            <pc:sldMk cId="4037394198" sldId="256"/>
            <ac:spMk id="20" creationId="{E3C7292F-F08B-4110-80C8-40A73FEA7121}"/>
          </ac:spMkLst>
        </pc:spChg>
        <pc:spChg chg="mod">
          <ac:chgData name="Huang, Adil" userId="04d1ba82-a234-4670-befe-74f8085670db" providerId="ADAL" clId="{8859BFC0-5DDD-0647-99F3-3544A15195DB}" dt="2024-06-05T20:44:55.471" v="2984" actId="404"/>
          <ac:spMkLst>
            <pc:docMk/>
            <pc:sldMk cId="4037394198" sldId="256"/>
            <ac:spMk id="21" creationId="{A38101CC-31D2-78BE-EE47-BE342A99B9B6}"/>
          </ac:spMkLst>
        </pc:spChg>
        <pc:spChg chg="del">
          <ac:chgData name="Huang, Adil" userId="04d1ba82-a234-4670-befe-74f8085670db" providerId="ADAL" clId="{8859BFC0-5DDD-0647-99F3-3544A15195DB}" dt="2024-06-04T00:01:31.868" v="64" actId="478"/>
          <ac:spMkLst>
            <pc:docMk/>
            <pc:sldMk cId="4037394198" sldId="256"/>
            <ac:spMk id="22" creationId="{8A9912B0-E27E-6D50-6441-09F562BCA49F}"/>
          </ac:spMkLst>
        </pc:spChg>
        <pc:spChg chg="add del">
          <ac:chgData name="Huang, Adil" userId="04d1ba82-a234-4670-befe-74f8085670db" providerId="ADAL" clId="{8859BFC0-5DDD-0647-99F3-3544A15195DB}" dt="2024-06-05T20:18:50.967" v="2698" actId="22"/>
          <ac:spMkLst>
            <pc:docMk/>
            <pc:sldMk cId="4037394198" sldId="256"/>
            <ac:spMk id="22" creationId="{A689C0F1-F716-E1C1-1951-2D9505C313CA}"/>
          </ac:spMkLst>
        </pc:spChg>
        <pc:spChg chg="del mod">
          <ac:chgData name="Huang, Adil" userId="04d1ba82-a234-4670-befe-74f8085670db" providerId="ADAL" clId="{8859BFC0-5DDD-0647-99F3-3544A15195DB}" dt="2024-06-04T00:13:04.613" v="291" actId="478"/>
          <ac:spMkLst>
            <pc:docMk/>
            <pc:sldMk cId="4037394198" sldId="256"/>
            <ac:spMk id="23" creationId="{06E8B8A5-5B79-CB46-B806-25BAC96E9F39}"/>
          </ac:spMkLst>
        </pc:spChg>
        <pc:spChg chg="add del mod">
          <ac:chgData name="Huang, Adil" userId="04d1ba82-a234-4670-befe-74f8085670db" providerId="ADAL" clId="{8859BFC0-5DDD-0647-99F3-3544A15195DB}" dt="2024-06-05T16:59:21.086" v="2165"/>
          <ac:spMkLst>
            <pc:docMk/>
            <pc:sldMk cId="4037394198" sldId="256"/>
            <ac:spMk id="23" creationId="{3918B4F5-7773-3D44-04AD-68B8C7D9C564}"/>
          </ac:spMkLst>
        </pc:spChg>
        <pc:spChg chg="add mod">
          <ac:chgData name="Huang, Adil" userId="04d1ba82-a234-4670-befe-74f8085670db" providerId="ADAL" clId="{8859BFC0-5DDD-0647-99F3-3544A15195DB}" dt="2024-06-04T00:14:48.956" v="341"/>
          <ac:spMkLst>
            <pc:docMk/>
            <pc:sldMk cId="4037394198" sldId="256"/>
            <ac:spMk id="25" creationId="{67D98960-D8FE-40D1-39BA-1B8F3589B62E}"/>
          </ac:spMkLst>
        </pc:spChg>
        <pc:spChg chg="add del mod">
          <ac:chgData name="Huang, Adil" userId="04d1ba82-a234-4670-befe-74f8085670db" providerId="ADAL" clId="{8859BFC0-5DDD-0647-99F3-3544A15195DB}" dt="2024-06-04T19:32:14.730" v="1324" actId="478"/>
          <ac:spMkLst>
            <pc:docMk/>
            <pc:sldMk cId="4037394198" sldId="256"/>
            <ac:spMk id="26" creationId="{01009A87-1154-E6B8-9FCD-DC5E44C9E2B7}"/>
          </ac:spMkLst>
        </pc:spChg>
        <pc:spChg chg="del mod">
          <ac:chgData name="Huang, Adil" userId="04d1ba82-a234-4670-befe-74f8085670db" providerId="ADAL" clId="{8859BFC0-5DDD-0647-99F3-3544A15195DB}" dt="2024-06-04T00:01:29.988" v="62" actId="478"/>
          <ac:spMkLst>
            <pc:docMk/>
            <pc:sldMk cId="4037394198" sldId="256"/>
            <ac:spMk id="26" creationId="{E359F883-3D93-AF0C-5646-F84022CC16C9}"/>
          </ac:spMkLst>
        </pc:spChg>
        <pc:spChg chg="del">
          <ac:chgData name="Huang, Adil" userId="04d1ba82-a234-4670-befe-74f8085670db" providerId="ADAL" clId="{8859BFC0-5DDD-0647-99F3-3544A15195DB}" dt="2024-06-04T00:01:30.574" v="63" actId="478"/>
          <ac:spMkLst>
            <pc:docMk/>
            <pc:sldMk cId="4037394198" sldId="256"/>
            <ac:spMk id="27" creationId="{FDA4F5B3-5F90-2BD4-274A-48FF260EE656}"/>
          </ac:spMkLst>
        </pc:spChg>
        <pc:spChg chg="del">
          <ac:chgData name="Huang, Adil" userId="04d1ba82-a234-4670-befe-74f8085670db" providerId="ADAL" clId="{8859BFC0-5DDD-0647-99F3-3544A15195DB}" dt="2024-06-04T00:24:01.022" v="444" actId="478"/>
          <ac:spMkLst>
            <pc:docMk/>
            <pc:sldMk cId="4037394198" sldId="256"/>
            <ac:spMk id="29" creationId="{697902B4-2592-7BB2-129C-EE7334AE2FE9}"/>
          </ac:spMkLst>
        </pc:spChg>
        <pc:spChg chg="del">
          <ac:chgData name="Huang, Adil" userId="04d1ba82-a234-4670-befe-74f8085670db" providerId="ADAL" clId="{8859BFC0-5DDD-0647-99F3-3544A15195DB}" dt="2024-06-04T00:23:59.548" v="443" actId="478"/>
          <ac:spMkLst>
            <pc:docMk/>
            <pc:sldMk cId="4037394198" sldId="256"/>
            <ac:spMk id="30" creationId="{176469FF-1D7D-8527-6CBB-247AB73694F4}"/>
          </ac:spMkLst>
        </pc:spChg>
        <pc:spChg chg="add mod">
          <ac:chgData name="Huang, Adil" userId="04d1ba82-a234-4670-befe-74f8085670db" providerId="ADAL" clId="{8859BFC0-5DDD-0647-99F3-3544A15195DB}" dt="2024-06-05T16:33:35.109" v="1881" actId="1036"/>
          <ac:spMkLst>
            <pc:docMk/>
            <pc:sldMk cId="4037394198" sldId="256"/>
            <ac:spMk id="31" creationId="{24195E9D-5551-B535-A406-59823B22BAA9}"/>
          </ac:spMkLst>
        </pc:spChg>
        <pc:spChg chg="add mod">
          <ac:chgData name="Huang, Adil" userId="04d1ba82-a234-4670-befe-74f8085670db" providerId="ADAL" clId="{8859BFC0-5DDD-0647-99F3-3544A15195DB}" dt="2024-06-05T20:17:01.895" v="2694" actId="20577"/>
          <ac:spMkLst>
            <pc:docMk/>
            <pc:sldMk cId="4037394198" sldId="256"/>
            <ac:spMk id="33" creationId="{A03E6B3E-D816-333A-9048-BA568431E432}"/>
          </ac:spMkLst>
        </pc:spChg>
        <pc:spChg chg="del mod">
          <ac:chgData name="Huang, Adil" userId="04d1ba82-a234-4670-befe-74f8085670db" providerId="ADAL" clId="{8859BFC0-5DDD-0647-99F3-3544A15195DB}" dt="2024-06-04T00:13:26.677" v="297" actId="478"/>
          <ac:spMkLst>
            <pc:docMk/>
            <pc:sldMk cId="4037394198" sldId="256"/>
            <ac:spMk id="34" creationId="{4107B5A5-C820-B257-3071-BE52E17FAD27}"/>
          </ac:spMkLst>
        </pc:spChg>
        <pc:spChg chg="mod">
          <ac:chgData name="Huang, Adil" userId="04d1ba82-a234-4670-befe-74f8085670db" providerId="ADAL" clId="{8859BFC0-5DDD-0647-99F3-3544A15195DB}" dt="2024-06-04T00:37:15.272" v="639" actId="1076"/>
          <ac:spMkLst>
            <pc:docMk/>
            <pc:sldMk cId="4037394198" sldId="256"/>
            <ac:spMk id="35" creationId="{96199FF4-957D-A047-BFE3-0FCBF5200902}"/>
          </ac:spMkLst>
        </pc:spChg>
        <pc:spChg chg="mod">
          <ac:chgData name="Huang, Adil" userId="04d1ba82-a234-4670-befe-74f8085670db" providerId="ADAL" clId="{8859BFC0-5DDD-0647-99F3-3544A15195DB}" dt="2024-06-05T20:28:32.519" v="2805" actId="20577"/>
          <ac:spMkLst>
            <pc:docMk/>
            <pc:sldMk cId="4037394198" sldId="256"/>
            <ac:spMk id="36" creationId="{5F8A7AC3-B4C8-0840-AB26-EFF83641E9B9}"/>
          </ac:spMkLst>
        </pc:spChg>
        <pc:spChg chg="mod">
          <ac:chgData name="Huang, Adil" userId="04d1ba82-a234-4670-befe-74f8085670db" providerId="ADAL" clId="{8859BFC0-5DDD-0647-99F3-3544A15195DB}" dt="2024-06-04T00:02:45.355" v="80" actId="1076"/>
          <ac:spMkLst>
            <pc:docMk/>
            <pc:sldMk cId="4037394198" sldId="256"/>
            <ac:spMk id="37" creationId="{AEA4C501-F08F-9D49-A91E-23C2C57BB9A6}"/>
          </ac:spMkLst>
        </pc:spChg>
        <pc:spChg chg="del mod">
          <ac:chgData name="Huang, Adil" userId="04d1ba82-a234-4670-befe-74f8085670db" providerId="ADAL" clId="{8859BFC0-5DDD-0647-99F3-3544A15195DB}" dt="2024-06-04T00:13:26.677" v="297" actId="478"/>
          <ac:spMkLst>
            <pc:docMk/>
            <pc:sldMk cId="4037394198" sldId="256"/>
            <ac:spMk id="39" creationId="{560E0DC4-9134-0DA4-2DDC-44E3EFCB4B32}"/>
          </ac:spMkLst>
        </pc:spChg>
        <pc:spChg chg="del">
          <ac:chgData name="Huang, Adil" userId="04d1ba82-a234-4670-befe-74f8085670db" providerId="ADAL" clId="{8859BFC0-5DDD-0647-99F3-3544A15195DB}" dt="2024-06-04T00:00:22.298" v="25" actId="478"/>
          <ac:spMkLst>
            <pc:docMk/>
            <pc:sldMk cId="4037394198" sldId="256"/>
            <ac:spMk id="40" creationId="{7366386D-B3F5-4241-B296-E5C4B7F8CD9A}"/>
          </ac:spMkLst>
        </pc:spChg>
        <pc:spChg chg="del mod">
          <ac:chgData name="Huang, Adil" userId="04d1ba82-a234-4670-befe-74f8085670db" providerId="ADAL" clId="{8859BFC0-5DDD-0647-99F3-3544A15195DB}" dt="2024-06-04T00:13:31.500" v="299" actId="478"/>
          <ac:spMkLst>
            <pc:docMk/>
            <pc:sldMk cId="4037394198" sldId="256"/>
            <ac:spMk id="41" creationId="{3DFAC56B-2407-47BC-0827-1C2E071F9565}"/>
          </ac:spMkLst>
        </pc:spChg>
        <pc:spChg chg="del mod">
          <ac:chgData name="Huang, Adil" userId="04d1ba82-a234-4670-befe-74f8085670db" providerId="ADAL" clId="{8859BFC0-5DDD-0647-99F3-3544A15195DB}" dt="2024-06-04T00:13:32.512" v="300" actId="478"/>
          <ac:spMkLst>
            <pc:docMk/>
            <pc:sldMk cId="4037394198" sldId="256"/>
            <ac:spMk id="42" creationId="{CF12B75A-B25D-B682-EE79-2FECB933739A}"/>
          </ac:spMkLst>
        </pc:spChg>
        <pc:spChg chg="add del mod">
          <ac:chgData name="Huang, Adil" userId="04d1ba82-a234-4670-befe-74f8085670db" providerId="ADAL" clId="{8859BFC0-5DDD-0647-99F3-3544A15195DB}" dt="2024-06-04T00:02:25.981" v="74" actId="255"/>
          <ac:spMkLst>
            <pc:docMk/>
            <pc:sldMk cId="4037394198" sldId="256"/>
            <ac:spMk id="43" creationId="{B1B81D9A-5FDC-8844-9D2E-B8172A6ABB41}"/>
          </ac:spMkLst>
        </pc:spChg>
        <pc:spChg chg="mod">
          <ac:chgData name="Huang, Adil" userId="04d1ba82-a234-4670-befe-74f8085670db" providerId="ADAL" clId="{8859BFC0-5DDD-0647-99F3-3544A15195DB}" dt="2024-06-05T20:21:21.196" v="2730" actId="1076"/>
          <ac:spMkLst>
            <pc:docMk/>
            <pc:sldMk cId="4037394198" sldId="256"/>
            <ac:spMk id="45" creationId="{6F014C60-E59E-294A-9F45-4B9619CC7DD8}"/>
          </ac:spMkLst>
        </pc:spChg>
        <pc:spChg chg="del">
          <ac:chgData name="Huang, Adil" userId="04d1ba82-a234-4670-befe-74f8085670db" providerId="ADAL" clId="{8859BFC0-5DDD-0647-99F3-3544A15195DB}" dt="2024-06-04T00:13:00.586" v="289" actId="478"/>
          <ac:spMkLst>
            <pc:docMk/>
            <pc:sldMk cId="4037394198" sldId="256"/>
            <ac:spMk id="52" creationId="{B790DE32-6642-FB4D-83BE-5039AFA2BC5B}"/>
          </ac:spMkLst>
        </pc:spChg>
        <pc:spChg chg="add mod">
          <ac:chgData name="Huang, Adil" userId="04d1ba82-a234-4670-befe-74f8085670db" providerId="ADAL" clId="{8859BFC0-5DDD-0647-99F3-3544A15195DB}" dt="2024-06-05T16:33:22.266" v="1878" actId="1035"/>
          <ac:spMkLst>
            <pc:docMk/>
            <pc:sldMk cId="4037394198" sldId="256"/>
            <ac:spMk id="57" creationId="{B44A1D86-A9C4-407A-5756-EC7C00496F0F}"/>
          </ac:spMkLst>
        </pc:spChg>
        <pc:spChg chg="del mod">
          <ac:chgData name="Huang, Adil" userId="04d1ba82-a234-4670-befe-74f8085670db" providerId="ADAL" clId="{8859BFC0-5DDD-0647-99F3-3544A15195DB}" dt="2024-06-04T00:13:26.677" v="297" actId="478"/>
          <ac:spMkLst>
            <pc:docMk/>
            <pc:sldMk cId="4037394198" sldId="256"/>
            <ac:spMk id="71" creationId="{C9A93CF2-3E3F-4035-4222-5FBF4261759E}"/>
          </ac:spMkLst>
        </pc:spChg>
        <pc:spChg chg="del mod">
          <ac:chgData name="Huang, Adil" userId="04d1ba82-a234-4670-befe-74f8085670db" providerId="ADAL" clId="{8859BFC0-5DDD-0647-99F3-3544A15195DB}" dt="2024-06-04T00:13:29.111" v="298" actId="478"/>
          <ac:spMkLst>
            <pc:docMk/>
            <pc:sldMk cId="4037394198" sldId="256"/>
            <ac:spMk id="72" creationId="{AD8CD299-F5E0-ABCA-E900-D8D6CC92C19D}"/>
          </ac:spMkLst>
        </pc:spChg>
        <pc:spChg chg="del mod">
          <ac:chgData name="Huang, Adil" userId="04d1ba82-a234-4670-befe-74f8085670db" providerId="ADAL" clId="{8859BFC0-5DDD-0647-99F3-3544A15195DB}" dt="2024-06-04T00:13:26.677" v="297" actId="478"/>
          <ac:spMkLst>
            <pc:docMk/>
            <pc:sldMk cId="4037394198" sldId="256"/>
            <ac:spMk id="73" creationId="{F4D8BE4D-B4ED-34D3-D3BB-AEDFBE2A2FC8}"/>
          </ac:spMkLst>
        </pc:spChg>
        <pc:spChg chg="del mod">
          <ac:chgData name="Huang, Adil" userId="04d1ba82-a234-4670-befe-74f8085670db" providerId="ADAL" clId="{8859BFC0-5DDD-0647-99F3-3544A15195DB}" dt="2024-06-04T00:13:23.610" v="296" actId="478"/>
          <ac:spMkLst>
            <pc:docMk/>
            <pc:sldMk cId="4037394198" sldId="256"/>
            <ac:spMk id="74" creationId="{38795FB6-FC05-38DC-ECEC-B71D567D29B8}"/>
          </ac:spMkLst>
        </pc:spChg>
        <pc:spChg chg="del mod">
          <ac:chgData name="Huang, Adil" userId="04d1ba82-a234-4670-befe-74f8085670db" providerId="ADAL" clId="{8859BFC0-5DDD-0647-99F3-3544A15195DB}" dt="2024-06-04T00:13:23.610" v="296" actId="478"/>
          <ac:spMkLst>
            <pc:docMk/>
            <pc:sldMk cId="4037394198" sldId="256"/>
            <ac:spMk id="75" creationId="{D3AB5FE2-1A97-410A-94E0-2CE4BC642669}"/>
          </ac:spMkLst>
        </pc:spChg>
        <pc:spChg chg="del mod">
          <ac:chgData name="Huang, Adil" userId="04d1ba82-a234-4670-befe-74f8085670db" providerId="ADAL" clId="{8859BFC0-5DDD-0647-99F3-3544A15195DB}" dt="2024-06-04T00:13:23.610" v="296" actId="478"/>
          <ac:spMkLst>
            <pc:docMk/>
            <pc:sldMk cId="4037394198" sldId="256"/>
            <ac:spMk id="77" creationId="{2128494D-241C-AD5A-86B9-2DF6A6D2F03C}"/>
          </ac:spMkLst>
        </pc:spChg>
        <pc:spChg chg="del mod">
          <ac:chgData name="Huang, Adil" userId="04d1ba82-a234-4670-befe-74f8085670db" providerId="ADAL" clId="{8859BFC0-5DDD-0647-99F3-3544A15195DB}" dt="2024-06-04T00:13:26.677" v="297" actId="478"/>
          <ac:spMkLst>
            <pc:docMk/>
            <pc:sldMk cId="4037394198" sldId="256"/>
            <ac:spMk id="78" creationId="{3D3F9A2D-19EF-7185-D81C-79ED1FE9659D}"/>
          </ac:spMkLst>
        </pc:spChg>
        <pc:spChg chg="del">
          <ac:chgData name="Huang, Adil" userId="04d1ba82-a234-4670-befe-74f8085670db" providerId="ADAL" clId="{8859BFC0-5DDD-0647-99F3-3544A15195DB}" dt="2024-06-04T00:11:35.259" v="230" actId="478"/>
          <ac:spMkLst>
            <pc:docMk/>
            <pc:sldMk cId="4037394198" sldId="256"/>
            <ac:spMk id="79" creationId="{AFE8D1C4-CD19-6737-589F-7F44199D0E7D}"/>
          </ac:spMkLst>
        </pc:spChg>
        <pc:spChg chg="mod">
          <ac:chgData name="Huang, Adil" userId="04d1ba82-a234-4670-befe-74f8085670db" providerId="ADAL" clId="{8859BFC0-5DDD-0647-99F3-3544A15195DB}" dt="2024-06-05T20:33:26.704" v="2949" actId="1036"/>
          <ac:spMkLst>
            <pc:docMk/>
            <pc:sldMk cId="4037394198" sldId="256"/>
            <ac:spMk id="133" creationId="{345C7B7F-C2FD-6F4D-AC3A-2683B73C325B}"/>
          </ac:spMkLst>
        </pc:spChg>
        <pc:spChg chg="mod">
          <ac:chgData name="Huang, Adil" userId="04d1ba82-a234-4670-befe-74f8085670db" providerId="ADAL" clId="{8859BFC0-5DDD-0647-99F3-3544A15195DB}" dt="2024-06-05T17:33:19.824" v="2548" actId="1035"/>
          <ac:spMkLst>
            <pc:docMk/>
            <pc:sldMk cId="4037394198" sldId="256"/>
            <ac:spMk id="138" creationId="{725082D7-BF69-2F43-B318-BE964D802BB8}"/>
          </ac:spMkLst>
        </pc:spChg>
        <pc:spChg chg="del">
          <ac:chgData name="Huang, Adil" userId="04d1ba82-a234-4670-befe-74f8085670db" providerId="ADAL" clId="{8859BFC0-5DDD-0647-99F3-3544A15195DB}" dt="2024-06-04T00:01:13.284" v="56" actId="478"/>
          <ac:spMkLst>
            <pc:docMk/>
            <pc:sldMk cId="4037394198" sldId="256"/>
            <ac:spMk id="141" creationId="{683612D6-9FC5-454C-A06F-A0DED0D85ADA}"/>
          </ac:spMkLst>
        </pc:spChg>
        <pc:spChg chg="mod">
          <ac:chgData name="Huang, Adil" userId="04d1ba82-a234-4670-befe-74f8085670db" providerId="ADAL" clId="{8859BFC0-5DDD-0647-99F3-3544A15195DB}" dt="2024-06-05T20:33:24.936" v="2947" actId="1036"/>
          <ac:spMkLst>
            <pc:docMk/>
            <pc:sldMk cId="4037394198" sldId="256"/>
            <ac:spMk id="142" creationId="{BA31F41F-5369-AD43-8B26-FAE58D2EB554}"/>
          </ac:spMkLst>
        </pc:spChg>
        <pc:spChg chg="mod">
          <ac:chgData name="Huang, Adil" userId="04d1ba82-a234-4670-befe-74f8085670db" providerId="ADAL" clId="{8859BFC0-5DDD-0647-99F3-3544A15195DB}" dt="2024-06-05T00:13:18.840" v="1597" actId="20577"/>
          <ac:spMkLst>
            <pc:docMk/>
            <pc:sldMk cId="4037394198" sldId="256"/>
            <ac:spMk id="152" creationId="{3413D9E4-8C1E-7746-9CCD-B16C200D72F0}"/>
          </ac:spMkLst>
        </pc:spChg>
        <pc:spChg chg="del">
          <ac:chgData name="Huang, Adil" userId="04d1ba82-a234-4670-befe-74f8085670db" providerId="ADAL" clId="{8859BFC0-5DDD-0647-99F3-3544A15195DB}" dt="2024-06-04T00:01:20.764" v="57" actId="478"/>
          <ac:spMkLst>
            <pc:docMk/>
            <pc:sldMk cId="4037394198" sldId="256"/>
            <ac:spMk id="155" creationId="{94D3A190-C7A4-CD48-87C4-9D1905308D8D}"/>
          </ac:spMkLst>
        </pc:spChg>
        <pc:spChg chg="mod">
          <ac:chgData name="Huang, Adil" userId="04d1ba82-a234-4670-befe-74f8085670db" providerId="ADAL" clId="{8859BFC0-5DDD-0647-99F3-3544A15195DB}" dt="2024-06-05T17:33:25.138" v="2551" actId="1036"/>
          <ac:spMkLst>
            <pc:docMk/>
            <pc:sldMk cId="4037394198" sldId="256"/>
            <ac:spMk id="161" creationId="{CC66D78B-90CD-8A4F-A2B1-D78B55826771}"/>
          </ac:spMkLst>
        </pc:spChg>
        <pc:spChg chg="add del mod">
          <ac:chgData name="Huang, Adil" userId="04d1ba82-a234-4670-befe-74f8085670db" providerId="ADAL" clId="{8859BFC0-5DDD-0647-99F3-3544A15195DB}" dt="2024-06-05T20:33:03.515" v="2942" actId="1035"/>
          <ac:spMkLst>
            <pc:docMk/>
            <pc:sldMk cId="4037394198" sldId="256"/>
            <ac:spMk id="162" creationId="{4370CF0C-2E42-A943-A62D-CC885B5C0DF6}"/>
          </ac:spMkLst>
        </pc:spChg>
        <pc:spChg chg="mod">
          <ac:chgData name="Huang, Adil" userId="04d1ba82-a234-4670-befe-74f8085670db" providerId="ADAL" clId="{8859BFC0-5DDD-0647-99F3-3544A15195DB}" dt="2024-06-05T20:33:27.401" v="2951" actId="1036"/>
          <ac:spMkLst>
            <pc:docMk/>
            <pc:sldMk cId="4037394198" sldId="256"/>
            <ac:spMk id="164" creationId="{C3930802-DB27-2246-9A58-6B071EDDE1E0}"/>
          </ac:spMkLst>
        </pc:spChg>
        <pc:graphicFrameChg chg="add del mod">
          <ac:chgData name="Huang, Adil" userId="04d1ba82-a234-4670-befe-74f8085670db" providerId="ADAL" clId="{8859BFC0-5DDD-0647-99F3-3544A15195DB}" dt="2024-06-04T19:04:53.753" v="1059" actId="1076"/>
          <ac:graphicFrameMkLst>
            <pc:docMk/>
            <pc:sldMk cId="4037394198" sldId="256"/>
            <ac:graphicFrameMk id="16" creationId="{9212426F-5DB0-EBA4-000B-8676D4A8852F}"/>
          </ac:graphicFrameMkLst>
        </pc:graphicFrameChg>
        <pc:graphicFrameChg chg="add del mod modGraphic">
          <ac:chgData name="Huang, Adil" userId="04d1ba82-a234-4670-befe-74f8085670db" providerId="ADAL" clId="{8859BFC0-5DDD-0647-99F3-3544A15195DB}" dt="2024-06-05T14:31:26.324" v="1610" actId="478"/>
          <ac:graphicFrameMkLst>
            <pc:docMk/>
            <pc:sldMk cId="4037394198" sldId="256"/>
            <ac:graphicFrameMk id="19" creationId="{1667B5C7-7196-75C7-1AC3-344C45FF0316}"/>
          </ac:graphicFrameMkLst>
        </pc:graphicFrameChg>
        <pc:graphicFrameChg chg="add mod">
          <ac:chgData name="Huang, Adil" userId="04d1ba82-a234-4670-befe-74f8085670db" providerId="ADAL" clId="{8859BFC0-5DDD-0647-99F3-3544A15195DB}" dt="2024-06-04T00:14:28.828" v="331"/>
          <ac:graphicFrameMkLst>
            <pc:docMk/>
            <pc:sldMk cId="4037394198" sldId="256"/>
            <ac:graphicFrameMk id="19" creationId="{993DD382-7931-BFCB-959D-3DB3F5DBBD66}"/>
          </ac:graphicFrameMkLst>
        </pc:graphicFrameChg>
        <pc:graphicFrameChg chg="add mod">
          <ac:chgData name="Huang, Adil" userId="04d1ba82-a234-4670-befe-74f8085670db" providerId="ADAL" clId="{8859BFC0-5DDD-0647-99F3-3544A15195DB}" dt="2024-06-04T00:14:32.505" v="336"/>
          <ac:graphicFrameMkLst>
            <pc:docMk/>
            <pc:sldMk cId="4037394198" sldId="256"/>
            <ac:graphicFrameMk id="24" creationId="{6207D882-8898-C4D8-C461-AC131FE5BF74}"/>
          </ac:graphicFrameMkLst>
        </pc:graphicFrameChg>
        <pc:picChg chg="add mod">
          <ac:chgData name="Huang, Adil" userId="04d1ba82-a234-4670-befe-74f8085670db" providerId="ADAL" clId="{8859BFC0-5DDD-0647-99F3-3544A15195DB}" dt="2024-06-05T20:21:50.480" v="2746" actId="1037"/>
          <ac:picMkLst>
            <pc:docMk/>
            <pc:sldMk cId="4037394198" sldId="256"/>
            <ac:picMk id="4" creationId="{0F75A477-2B85-41C5-5BCA-84F7297707D2}"/>
          </ac:picMkLst>
        </pc:picChg>
        <pc:picChg chg="add del mod">
          <ac:chgData name="Huang, Adil" userId="04d1ba82-a234-4670-befe-74f8085670db" providerId="ADAL" clId="{8859BFC0-5DDD-0647-99F3-3544A15195DB}" dt="2024-06-05T14:31:39.445" v="1615" actId="478"/>
          <ac:picMkLst>
            <pc:docMk/>
            <pc:sldMk cId="4037394198" sldId="256"/>
            <ac:picMk id="4" creationId="{56BF853D-7067-B6A7-497B-569A08A309BE}"/>
          </ac:picMkLst>
        </pc:picChg>
        <pc:picChg chg="add mod">
          <ac:chgData name="Huang, Adil" userId="04d1ba82-a234-4670-befe-74f8085670db" providerId="ADAL" clId="{8859BFC0-5DDD-0647-99F3-3544A15195DB}" dt="2024-06-05T20:37:29.065" v="2980" actId="1036"/>
          <ac:picMkLst>
            <pc:docMk/>
            <pc:sldMk cId="4037394198" sldId="256"/>
            <ac:picMk id="5" creationId="{E0B76F89-D08A-6E3D-15E0-925C2B4655CD}"/>
          </ac:picMkLst>
        </pc:picChg>
        <pc:picChg chg="add del mod">
          <ac:chgData name="Huang, Adil" userId="04d1ba82-a234-4670-befe-74f8085670db" providerId="ADAL" clId="{8859BFC0-5DDD-0647-99F3-3544A15195DB}" dt="2024-06-05T20:08:45.806" v="2623" actId="478"/>
          <ac:picMkLst>
            <pc:docMk/>
            <pc:sldMk cId="4037394198" sldId="256"/>
            <ac:picMk id="6" creationId="{1880E316-7FD0-7FE9-665B-01F0F342D2CE}"/>
          </ac:picMkLst>
        </pc:picChg>
        <pc:picChg chg="add del mod">
          <ac:chgData name="Huang, Adil" userId="04d1ba82-a234-4670-befe-74f8085670db" providerId="ADAL" clId="{8859BFC0-5DDD-0647-99F3-3544A15195DB}" dt="2024-06-05T14:33:17.772" v="1626" actId="478"/>
          <ac:picMkLst>
            <pc:docMk/>
            <pc:sldMk cId="4037394198" sldId="256"/>
            <ac:picMk id="6" creationId="{1AFBE5B6-65C7-C93E-EEF4-55191A8DC069}"/>
          </ac:picMkLst>
        </pc:picChg>
        <pc:picChg chg="del">
          <ac:chgData name="Huang, Adil" userId="04d1ba82-a234-4670-befe-74f8085670db" providerId="ADAL" clId="{8859BFC0-5DDD-0647-99F3-3544A15195DB}" dt="2024-06-04T00:03:17.552" v="81" actId="478"/>
          <ac:picMkLst>
            <pc:docMk/>
            <pc:sldMk cId="4037394198" sldId="256"/>
            <ac:picMk id="6" creationId="{A43304E4-DFD3-B7EF-2A04-1996DAF2965C}"/>
          </ac:picMkLst>
        </pc:picChg>
        <pc:picChg chg="add mod">
          <ac:chgData name="Huang, Adil" userId="04d1ba82-a234-4670-befe-74f8085670db" providerId="ADAL" clId="{8859BFC0-5DDD-0647-99F3-3544A15195DB}" dt="2024-06-06T16:09:30.171" v="3016" actId="1037"/>
          <ac:picMkLst>
            <pc:docMk/>
            <pc:sldMk cId="4037394198" sldId="256"/>
            <ac:picMk id="6" creationId="{D22F4778-FA7B-1EF5-9782-7889BA15BBF7}"/>
          </ac:picMkLst>
        </pc:picChg>
        <pc:picChg chg="add del mod modCrop">
          <ac:chgData name="Huang, Adil" userId="04d1ba82-a234-4670-befe-74f8085670db" providerId="ADAL" clId="{8859BFC0-5DDD-0647-99F3-3544A15195DB}" dt="2024-06-05T20:11:23.644" v="2666" actId="478"/>
          <ac:picMkLst>
            <pc:docMk/>
            <pc:sldMk cId="4037394198" sldId="256"/>
            <ac:picMk id="9" creationId="{1787FD78-6F7C-01EB-A23B-B4B28C282948}"/>
          </ac:picMkLst>
        </pc:picChg>
        <pc:picChg chg="add del mod">
          <ac:chgData name="Huang, Adil" userId="04d1ba82-a234-4670-befe-74f8085670db" providerId="ADAL" clId="{8859BFC0-5DDD-0647-99F3-3544A15195DB}" dt="2024-06-05T17:02:22.726" v="2265" actId="478"/>
          <ac:picMkLst>
            <pc:docMk/>
            <pc:sldMk cId="4037394198" sldId="256"/>
            <ac:picMk id="9" creationId="{5D24B644-EBEF-92E5-4ADE-D1628E6E45D9}"/>
          </ac:picMkLst>
        </pc:picChg>
        <pc:picChg chg="add del mod">
          <ac:chgData name="Huang, Adil" userId="04d1ba82-a234-4670-befe-74f8085670db" providerId="ADAL" clId="{8859BFC0-5DDD-0647-99F3-3544A15195DB}" dt="2024-06-04T19:01:51.550" v="1038" actId="478"/>
          <ac:picMkLst>
            <pc:docMk/>
            <pc:sldMk cId="4037394198" sldId="256"/>
            <ac:picMk id="11" creationId="{4F6EE96A-E898-6415-17DB-3B662E76409B}"/>
          </ac:picMkLst>
        </pc:picChg>
        <pc:picChg chg="add del mod">
          <ac:chgData name="Huang, Adil" userId="04d1ba82-a234-4670-befe-74f8085670db" providerId="ADAL" clId="{8859BFC0-5DDD-0647-99F3-3544A15195DB}" dt="2024-06-05T14:49:34.314" v="1660" actId="478"/>
          <ac:picMkLst>
            <pc:docMk/>
            <pc:sldMk cId="4037394198" sldId="256"/>
            <ac:picMk id="11" creationId="{DD437506-FE51-71C2-8769-4FBB4C8CD823}"/>
          </ac:picMkLst>
        </pc:picChg>
        <pc:picChg chg="add del mod modCrop">
          <ac:chgData name="Huang, Adil" userId="04d1ba82-a234-4670-befe-74f8085670db" providerId="ADAL" clId="{8859BFC0-5DDD-0647-99F3-3544A15195DB}" dt="2024-06-05T20:11:25.424" v="2670" actId="478"/>
          <ac:picMkLst>
            <pc:docMk/>
            <pc:sldMk cId="4037394198" sldId="256"/>
            <ac:picMk id="12" creationId="{5C8D8955-5068-DD93-046F-D887E7013B01}"/>
          </ac:picMkLst>
        </pc:picChg>
        <pc:picChg chg="add del mod">
          <ac:chgData name="Huang, Adil" userId="04d1ba82-a234-4670-befe-74f8085670db" providerId="ADAL" clId="{8859BFC0-5DDD-0647-99F3-3544A15195DB}" dt="2024-06-05T17:00:23.448" v="2171" actId="478"/>
          <ac:picMkLst>
            <pc:docMk/>
            <pc:sldMk cId="4037394198" sldId="256"/>
            <ac:picMk id="13" creationId="{AF62B18B-AEBC-99CF-EC81-F40FE51A7C73}"/>
          </ac:picMkLst>
        </pc:picChg>
        <pc:picChg chg="add del mod">
          <ac:chgData name="Huang, Adil" userId="04d1ba82-a234-4670-befe-74f8085670db" providerId="ADAL" clId="{8859BFC0-5DDD-0647-99F3-3544A15195DB}" dt="2024-06-04T19:04:57.420" v="1064" actId="478"/>
          <ac:picMkLst>
            <pc:docMk/>
            <pc:sldMk cId="4037394198" sldId="256"/>
            <ac:picMk id="13" creationId="{EA342D94-CB3A-B813-AD05-7672793D0BFD}"/>
          </ac:picMkLst>
        </pc:picChg>
        <pc:picChg chg="add del mod modCrop">
          <ac:chgData name="Huang, Adil" userId="04d1ba82-a234-4670-befe-74f8085670db" providerId="ADAL" clId="{8859BFC0-5DDD-0647-99F3-3544A15195DB}" dt="2024-06-05T20:19:50.481" v="2723" actId="478"/>
          <ac:picMkLst>
            <pc:docMk/>
            <pc:sldMk cId="4037394198" sldId="256"/>
            <ac:picMk id="14" creationId="{7A8382BD-8142-B34B-E163-8D6940CE138E}"/>
          </ac:picMkLst>
        </pc:picChg>
        <pc:picChg chg="add del mod">
          <ac:chgData name="Huang, Adil" userId="04d1ba82-a234-4670-befe-74f8085670db" providerId="ADAL" clId="{8859BFC0-5DDD-0647-99F3-3544A15195DB}" dt="2024-06-04T19:10:21.642" v="1213" actId="478"/>
          <ac:picMkLst>
            <pc:docMk/>
            <pc:sldMk cId="4037394198" sldId="256"/>
            <ac:picMk id="15" creationId="{63258D52-1CFD-CAC4-51A8-4E49B7B3B085}"/>
          </ac:picMkLst>
        </pc:picChg>
        <pc:picChg chg="add del mod">
          <ac:chgData name="Huang, Adil" userId="04d1ba82-a234-4670-befe-74f8085670db" providerId="ADAL" clId="{8859BFC0-5DDD-0647-99F3-3544A15195DB}" dt="2024-06-05T16:08:54.496" v="1782" actId="478"/>
          <ac:picMkLst>
            <pc:docMk/>
            <pc:sldMk cId="4037394198" sldId="256"/>
            <ac:picMk id="15" creationId="{B1412371-F9EB-9B4C-4E95-B8F6FDFB9A47}"/>
          </ac:picMkLst>
        </pc:picChg>
        <pc:picChg chg="add del mod">
          <ac:chgData name="Huang, Adil" userId="04d1ba82-a234-4670-befe-74f8085670db" providerId="ADAL" clId="{8859BFC0-5DDD-0647-99F3-3544A15195DB}" dt="2024-06-05T20:15:43.848" v="2687" actId="478"/>
          <ac:picMkLst>
            <pc:docMk/>
            <pc:sldMk cId="4037394198" sldId="256"/>
            <ac:picMk id="16" creationId="{5B18042B-4D45-A033-7652-E6887AC49BC6}"/>
          </ac:picMkLst>
        </pc:picChg>
        <pc:picChg chg="add del mod">
          <ac:chgData name="Huang, Adil" userId="04d1ba82-a234-4670-befe-74f8085670db" providerId="ADAL" clId="{8859BFC0-5DDD-0647-99F3-3544A15195DB}" dt="2024-06-05T18:41:10.520" v="2584" actId="478"/>
          <ac:picMkLst>
            <pc:docMk/>
            <pc:sldMk cId="4037394198" sldId="256"/>
            <ac:picMk id="17" creationId="{67CA919F-BD9F-2E02-48C1-238050AE3ADB}"/>
          </ac:picMkLst>
        </pc:picChg>
        <pc:picChg chg="add del mod">
          <ac:chgData name="Huang, Adil" userId="04d1ba82-a234-4670-befe-74f8085670db" providerId="ADAL" clId="{8859BFC0-5DDD-0647-99F3-3544A15195DB}" dt="2024-06-05T16:17:04.893" v="1784" actId="478"/>
          <ac:picMkLst>
            <pc:docMk/>
            <pc:sldMk cId="4037394198" sldId="256"/>
            <ac:picMk id="18" creationId="{22B3BE89-D769-9D8B-C8CE-3799BA06B5DB}"/>
          </ac:picMkLst>
        </pc:picChg>
        <pc:picChg chg="add del mod">
          <ac:chgData name="Huang, Adil" userId="04d1ba82-a234-4670-befe-74f8085670db" providerId="ADAL" clId="{8859BFC0-5DDD-0647-99F3-3544A15195DB}" dt="2024-06-05T20:37:22.624" v="2958" actId="478"/>
          <ac:picMkLst>
            <pc:docMk/>
            <pc:sldMk cId="4037394198" sldId="256"/>
            <ac:picMk id="19" creationId="{F72DC95D-D171-B40A-2F0A-A3217F7E63C6}"/>
          </ac:picMkLst>
        </pc:picChg>
        <pc:picChg chg="add del mod">
          <ac:chgData name="Huang, Adil" userId="04d1ba82-a234-4670-befe-74f8085670db" providerId="ADAL" clId="{8859BFC0-5DDD-0647-99F3-3544A15195DB}" dt="2024-06-04T19:12:25.221" v="1240" actId="478"/>
          <ac:picMkLst>
            <pc:docMk/>
            <pc:sldMk cId="4037394198" sldId="256"/>
            <ac:picMk id="22" creationId="{9C2F1E3C-777D-ABB4-3170-2F570271628F}"/>
          </ac:picMkLst>
        </pc:picChg>
        <pc:picChg chg="add del mod">
          <ac:chgData name="Huang, Adil" userId="04d1ba82-a234-4670-befe-74f8085670db" providerId="ADAL" clId="{8859BFC0-5DDD-0647-99F3-3544A15195DB}" dt="2024-06-05T16:59:14.870" v="2162" actId="478"/>
          <ac:picMkLst>
            <pc:docMk/>
            <pc:sldMk cId="4037394198" sldId="256"/>
            <ac:picMk id="22" creationId="{A0C0D7F1-7C19-3FE7-6B36-D54D5D5CBE6D}"/>
          </ac:picMkLst>
        </pc:picChg>
        <pc:picChg chg="add mod">
          <ac:chgData name="Huang, Adil" userId="04d1ba82-a234-4670-befe-74f8085670db" providerId="ADAL" clId="{8859BFC0-5DDD-0647-99F3-3544A15195DB}" dt="2024-06-05T20:33:01.606" v="2941" actId="1035"/>
          <ac:picMkLst>
            <pc:docMk/>
            <pc:sldMk cId="4037394198" sldId="256"/>
            <ac:picMk id="24" creationId="{7498B071-670B-5027-98A1-658926FF85E7}"/>
          </ac:picMkLst>
        </pc:picChg>
        <pc:picChg chg="add del mod">
          <ac:chgData name="Huang, Adil" userId="04d1ba82-a234-4670-befe-74f8085670db" providerId="ADAL" clId="{8859BFC0-5DDD-0647-99F3-3544A15195DB}" dt="2024-06-05T20:19:50.978" v="2726" actId="478"/>
          <ac:picMkLst>
            <pc:docMk/>
            <pc:sldMk cId="4037394198" sldId="256"/>
            <ac:picMk id="25" creationId="{A846B9F5-306D-26C3-0AE6-95E0D74E7955}"/>
          </ac:picMkLst>
        </pc:picChg>
        <pc:picChg chg="add del mod">
          <ac:chgData name="Huang, Adil" userId="04d1ba82-a234-4670-befe-74f8085670db" providerId="ADAL" clId="{8859BFC0-5DDD-0647-99F3-3544A15195DB}" dt="2024-06-05T17:01:22.246" v="2212" actId="478"/>
          <ac:picMkLst>
            <pc:docMk/>
            <pc:sldMk cId="4037394198" sldId="256"/>
            <ac:picMk id="26" creationId="{FAF9F4F5-69E4-A428-885E-3E1401CF872C}"/>
          </ac:picMkLst>
        </pc:picChg>
        <pc:picChg chg="add mod">
          <ac:chgData name="Huang, Adil" userId="04d1ba82-a234-4670-befe-74f8085670db" providerId="ADAL" clId="{8859BFC0-5DDD-0647-99F3-3544A15195DB}" dt="2024-06-05T20:21:50.480" v="2746" actId="1037"/>
          <ac:picMkLst>
            <pc:docMk/>
            <pc:sldMk cId="4037394198" sldId="256"/>
            <ac:picMk id="27" creationId="{797C7A37-78DF-EC03-C33D-48B886F5776D}"/>
          </ac:picMkLst>
        </pc:picChg>
        <pc:picChg chg="add del mod">
          <ac:chgData name="Huang, Adil" userId="04d1ba82-a234-4670-befe-74f8085670db" providerId="ADAL" clId="{8859BFC0-5DDD-0647-99F3-3544A15195DB}" dt="2024-06-05T20:15:44.457" v="2688" actId="478"/>
          <ac:picMkLst>
            <pc:docMk/>
            <pc:sldMk cId="4037394198" sldId="256"/>
            <ac:picMk id="28" creationId="{12FBE1D9-9086-4EC9-A5B6-5157D3C6C5CB}"/>
          </ac:picMkLst>
        </pc:picChg>
        <pc:picChg chg="add del mod">
          <ac:chgData name="Huang, Adil" userId="04d1ba82-a234-4670-befe-74f8085670db" providerId="ADAL" clId="{8859BFC0-5DDD-0647-99F3-3544A15195DB}" dt="2024-06-05T17:03:43.239" v="2286" actId="478"/>
          <ac:picMkLst>
            <pc:docMk/>
            <pc:sldMk cId="4037394198" sldId="256"/>
            <ac:picMk id="30" creationId="{3C37EA98-3411-6FCB-F6CE-7766EDEEBC0D}"/>
          </ac:picMkLst>
        </pc:picChg>
        <pc:picChg chg="add del mod">
          <ac:chgData name="Huang, Adil" userId="04d1ba82-a234-4670-befe-74f8085670db" providerId="ADAL" clId="{8859BFC0-5DDD-0647-99F3-3544A15195DB}" dt="2024-06-05T17:04:45.405" v="2304" actId="478"/>
          <ac:picMkLst>
            <pc:docMk/>
            <pc:sldMk cId="4037394198" sldId="256"/>
            <ac:picMk id="34" creationId="{3A9EDC7C-4566-8D51-5BEC-54DBBD579B90}"/>
          </ac:picMkLst>
        </pc:picChg>
        <pc:picChg chg="mod">
          <ac:chgData name="Huang, Adil" userId="04d1ba82-a234-4670-befe-74f8085670db" providerId="ADAL" clId="{8859BFC0-5DDD-0647-99F3-3544A15195DB}" dt="2024-06-04T00:21:39.736" v="417" actId="1035"/>
          <ac:picMkLst>
            <pc:docMk/>
            <pc:sldMk cId="4037394198" sldId="256"/>
            <ac:picMk id="38" creationId="{5030967B-5742-9641-9A24-0B14DF1A6074}"/>
          </ac:picMkLst>
        </pc:picChg>
        <pc:picChg chg="add del mod">
          <ac:chgData name="Huang, Adil" userId="04d1ba82-a234-4670-befe-74f8085670db" providerId="ADAL" clId="{8859BFC0-5DDD-0647-99F3-3544A15195DB}" dt="2024-06-05T17:17:41.997" v="2326" actId="478"/>
          <ac:picMkLst>
            <pc:docMk/>
            <pc:sldMk cId="4037394198" sldId="256"/>
            <ac:picMk id="40" creationId="{B42F80AE-CAB4-4B4B-A37B-61773B714A90}"/>
          </ac:picMkLst>
        </pc:picChg>
        <pc:picChg chg="add del mod">
          <ac:chgData name="Huang, Adil" userId="04d1ba82-a234-4670-befe-74f8085670db" providerId="ADAL" clId="{8859BFC0-5DDD-0647-99F3-3544A15195DB}" dt="2024-06-05T17:17:34.325" v="2323" actId="478"/>
          <ac:picMkLst>
            <pc:docMk/>
            <pc:sldMk cId="4037394198" sldId="256"/>
            <ac:picMk id="42" creationId="{BBE64CDC-8621-0584-8904-0DFB1DCC23CC}"/>
          </ac:picMkLst>
        </pc:picChg>
        <pc:picChg chg="add mod">
          <ac:chgData name="Huang, Adil" userId="04d1ba82-a234-4670-befe-74f8085670db" providerId="ADAL" clId="{8859BFC0-5DDD-0647-99F3-3544A15195DB}" dt="2024-06-05T20:21:50.480" v="2746" actId="1037"/>
          <ac:picMkLst>
            <pc:docMk/>
            <pc:sldMk cId="4037394198" sldId="256"/>
            <ac:picMk id="46" creationId="{49E44587-C121-2551-9F5E-B1DD3FB4C1F3}"/>
          </ac:picMkLst>
        </pc:picChg>
        <pc:picChg chg="add del mod">
          <ac:chgData name="Huang, Adil" userId="04d1ba82-a234-4670-befe-74f8085670db" providerId="ADAL" clId="{8859BFC0-5DDD-0647-99F3-3544A15195DB}" dt="2024-06-05T14:37:29.982" v="1645" actId="478"/>
          <ac:picMkLst>
            <pc:docMk/>
            <pc:sldMk cId="4037394198" sldId="256"/>
            <ac:picMk id="47" creationId="{9554CF0C-F91C-8513-EFAA-8D3B7478E232}"/>
          </ac:picMkLst>
        </pc:picChg>
        <pc:picChg chg="add del mod">
          <ac:chgData name="Huang, Adil" userId="04d1ba82-a234-4670-befe-74f8085670db" providerId="ADAL" clId="{8859BFC0-5DDD-0647-99F3-3544A15195DB}" dt="2024-06-05T17:21:29.045" v="2342" actId="478"/>
          <ac:picMkLst>
            <pc:docMk/>
            <pc:sldMk cId="4037394198" sldId="256"/>
            <ac:picMk id="49" creationId="{01D0E83E-D5C0-73DE-3C17-F1FFF9D554BA}"/>
          </ac:picMkLst>
        </pc:picChg>
        <pc:picChg chg="add del mod">
          <ac:chgData name="Huang, Adil" userId="04d1ba82-a234-4670-befe-74f8085670db" providerId="ADAL" clId="{8859BFC0-5DDD-0647-99F3-3544A15195DB}" dt="2024-06-04T18:59:09.031" v="1009" actId="478"/>
          <ac:picMkLst>
            <pc:docMk/>
            <pc:sldMk cId="4037394198" sldId="256"/>
            <ac:picMk id="50" creationId="{8B19E6B4-D2C7-FB8D-2723-1D7B5674D613}"/>
          </ac:picMkLst>
        </pc:picChg>
        <pc:picChg chg="add del mod">
          <ac:chgData name="Huang, Adil" userId="04d1ba82-a234-4670-befe-74f8085670db" providerId="ADAL" clId="{8859BFC0-5DDD-0647-99F3-3544A15195DB}" dt="2024-06-05T17:23:29.289" v="2369" actId="478"/>
          <ac:picMkLst>
            <pc:docMk/>
            <pc:sldMk cId="4037394198" sldId="256"/>
            <ac:picMk id="51" creationId="{B6A6255E-AF17-D78C-51F2-38B4F2503D3C}"/>
          </ac:picMkLst>
        </pc:picChg>
        <pc:picChg chg="add del mod">
          <ac:chgData name="Huang, Adil" userId="04d1ba82-a234-4670-befe-74f8085670db" providerId="ADAL" clId="{8859BFC0-5DDD-0647-99F3-3544A15195DB}" dt="2024-06-05T17:23:23.881" v="2365" actId="478"/>
          <ac:picMkLst>
            <pc:docMk/>
            <pc:sldMk cId="4037394198" sldId="256"/>
            <ac:picMk id="53" creationId="{96D969ED-D9E9-A2D3-A31D-996A3962F74C}"/>
          </ac:picMkLst>
        </pc:picChg>
        <pc:picChg chg="add del mod">
          <ac:chgData name="Huang, Adil" userId="04d1ba82-a234-4670-befe-74f8085670db" providerId="ADAL" clId="{8859BFC0-5DDD-0647-99F3-3544A15195DB}" dt="2024-06-04T00:31:45.058" v="518" actId="478"/>
          <ac:picMkLst>
            <pc:docMk/>
            <pc:sldMk cId="4037394198" sldId="256"/>
            <ac:picMk id="54" creationId="{23E85F8E-59A2-6038-95E7-54756977B943}"/>
          </ac:picMkLst>
        </pc:picChg>
        <pc:picChg chg="add del mod">
          <ac:chgData name="Huang, Adil" userId="04d1ba82-a234-4670-befe-74f8085670db" providerId="ADAL" clId="{8859BFC0-5DDD-0647-99F3-3544A15195DB}" dt="2024-06-05T17:23:53.912" v="2372" actId="478"/>
          <ac:picMkLst>
            <pc:docMk/>
            <pc:sldMk cId="4037394198" sldId="256"/>
            <ac:picMk id="55" creationId="{8389FC39-948D-4968-3A84-37CB494A60EC}"/>
          </ac:picMkLst>
        </pc:picChg>
        <pc:picChg chg="add del mod">
          <ac:chgData name="Huang, Adil" userId="04d1ba82-a234-4670-befe-74f8085670db" providerId="ADAL" clId="{8859BFC0-5DDD-0647-99F3-3544A15195DB}" dt="2024-06-05T20:11:24.821" v="2668" actId="478"/>
          <ac:picMkLst>
            <pc:docMk/>
            <pc:sldMk cId="4037394198" sldId="256"/>
            <ac:picMk id="58" creationId="{21434F55-468F-5A50-8E96-DB957EF10483}"/>
          </ac:picMkLst>
        </pc:picChg>
        <pc:picChg chg="add del mod modCrop">
          <ac:chgData name="Huang, Adil" userId="04d1ba82-a234-4670-befe-74f8085670db" providerId="ADAL" clId="{8859BFC0-5DDD-0647-99F3-3544A15195DB}" dt="2024-06-04T18:46:48.410" v="971" actId="478"/>
          <ac:picMkLst>
            <pc:docMk/>
            <pc:sldMk cId="4037394198" sldId="256"/>
            <ac:picMk id="59" creationId="{5B6CCC77-060E-A047-9868-014F15BF0EFA}"/>
          </ac:picMkLst>
        </pc:picChg>
        <pc:picChg chg="add del mod">
          <ac:chgData name="Huang, Adil" userId="04d1ba82-a234-4670-befe-74f8085670db" providerId="ADAL" clId="{8859BFC0-5DDD-0647-99F3-3544A15195DB}" dt="2024-06-04T19:30:40.510" v="1304" actId="478"/>
          <ac:picMkLst>
            <pc:docMk/>
            <pc:sldMk cId="4037394198" sldId="256"/>
            <ac:picMk id="61" creationId="{1D6B3740-A93F-A843-20B1-9BCB910B2C98}"/>
          </ac:picMkLst>
        </pc:picChg>
        <pc:cxnChg chg="del mod">
          <ac:chgData name="Huang, Adil" userId="04d1ba82-a234-4670-befe-74f8085670db" providerId="ADAL" clId="{8859BFC0-5DDD-0647-99F3-3544A15195DB}" dt="2024-06-04T00:13:26.677" v="297" actId="478"/>
          <ac:cxnSpMkLst>
            <pc:docMk/>
            <pc:sldMk cId="4037394198" sldId="256"/>
            <ac:cxnSpMk id="46" creationId="{AA267673-E11E-2CBA-BE51-C8F666EC6B83}"/>
          </ac:cxnSpMkLst>
        </pc:cxnChg>
        <pc:cxnChg chg="del mod">
          <ac:chgData name="Huang, Adil" userId="04d1ba82-a234-4670-befe-74f8085670db" providerId="ADAL" clId="{8859BFC0-5DDD-0647-99F3-3544A15195DB}" dt="2024-06-04T00:13:23.610" v="296" actId="478"/>
          <ac:cxnSpMkLst>
            <pc:docMk/>
            <pc:sldMk cId="4037394198" sldId="256"/>
            <ac:cxnSpMk id="49" creationId="{E69642F4-700A-FE44-9427-F2D9ACBA3436}"/>
          </ac:cxnSpMkLst>
        </pc:cxnChg>
        <pc:cxnChg chg="del mod">
          <ac:chgData name="Huang, Adil" userId="04d1ba82-a234-4670-befe-74f8085670db" providerId="ADAL" clId="{8859BFC0-5DDD-0647-99F3-3544A15195DB}" dt="2024-06-04T00:13:26.677" v="297" actId="478"/>
          <ac:cxnSpMkLst>
            <pc:docMk/>
            <pc:sldMk cId="4037394198" sldId="256"/>
            <ac:cxnSpMk id="53" creationId="{9848A891-EB6B-E684-C452-08008D912354}"/>
          </ac:cxnSpMkLst>
        </pc:cxnChg>
        <pc:cxnChg chg="del mod">
          <ac:chgData name="Huang, Adil" userId="04d1ba82-a234-4670-befe-74f8085670db" providerId="ADAL" clId="{8859BFC0-5DDD-0647-99F3-3544A15195DB}" dt="2024-06-04T00:13:26.677" v="297" actId="478"/>
          <ac:cxnSpMkLst>
            <pc:docMk/>
            <pc:sldMk cId="4037394198" sldId="256"/>
            <ac:cxnSpMk id="56" creationId="{FC141E16-F9F2-08C8-06EA-83C4B8BA11C1}"/>
          </ac:cxnSpMkLst>
        </pc:cxnChg>
        <pc:cxnChg chg="del mod">
          <ac:chgData name="Huang, Adil" userId="04d1ba82-a234-4670-befe-74f8085670db" providerId="ADAL" clId="{8859BFC0-5DDD-0647-99F3-3544A15195DB}" dt="2024-06-04T00:13:26.677" v="297" actId="478"/>
          <ac:cxnSpMkLst>
            <pc:docMk/>
            <pc:sldMk cId="4037394198" sldId="256"/>
            <ac:cxnSpMk id="65" creationId="{70BA7603-02AC-DCB0-B0C9-D9BBB6CA0F44}"/>
          </ac:cxnSpMkLst>
        </pc:cxnChg>
        <pc:cxnChg chg="del mod">
          <ac:chgData name="Huang, Adil" userId="04d1ba82-a234-4670-befe-74f8085670db" providerId="ADAL" clId="{8859BFC0-5DDD-0647-99F3-3544A15195DB}" dt="2024-06-04T00:13:26.677" v="297" actId="478"/>
          <ac:cxnSpMkLst>
            <pc:docMk/>
            <pc:sldMk cId="4037394198" sldId="256"/>
            <ac:cxnSpMk id="68" creationId="{C3ED6719-AC76-69B7-7124-12474A2F8D25}"/>
          </ac:cxnSpMkLst>
        </pc:cxnChg>
        <pc:extLst>
          <p:ext xmlns:p="http://schemas.openxmlformats.org/presentationml/2006/main" uri="{D6D511B9-2390-475A-947B-AFAB55BFBCF1}">
            <pc226:cmChg xmlns:pc226="http://schemas.microsoft.com/office/powerpoint/2022/06/main/command" chg="del">
              <pc226:chgData name="Huang, Adil" userId="04d1ba82-a234-4670-befe-74f8085670db" providerId="ADAL" clId="{8859BFC0-5DDD-0647-99F3-3544A15195DB}" dt="2024-06-05T20:13:52.339" v="2676"/>
              <pc2:cmMkLst xmlns:pc2="http://schemas.microsoft.com/office/powerpoint/2019/9/main/command">
                <pc:docMk/>
                <pc:sldMk cId="4037394198" sldId="256"/>
                <pc2:cmMk id="{69C26A83-3B61-4F15-8DDA-F96D97392A32}"/>
              </pc2:cmMkLst>
            </pc226:cmChg>
            <pc226:cmChg xmlns:pc226="http://schemas.microsoft.com/office/powerpoint/2022/06/main/command" chg="del mod">
              <pc226:chgData name="Huang, Adil" userId="04d1ba82-a234-4670-befe-74f8085670db" providerId="ADAL" clId="{8859BFC0-5DDD-0647-99F3-3544A15195DB}" dt="2024-06-05T19:25:58.794" v="2609"/>
              <pc2:cmMkLst xmlns:pc2="http://schemas.microsoft.com/office/powerpoint/2019/9/main/command">
                <pc:docMk/>
                <pc:sldMk cId="4037394198" sldId="256"/>
                <pc2:cmMk id="{2FBBD98E-9C69-4884-A316-E7231A4F9739}"/>
              </pc2:cmMkLst>
            </pc226:cmChg>
            <pc226:cmChg xmlns:pc226="http://schemas.microsoft.com/office/powerpoint/2022/06/main/command" chg="del mod">
              <pc226:chgData name="Huang, Adil" userId="04d1ba82-a234-4670-befe-74f8085670db" providerId="ADAL" clId="{8859BFC0-5DDD-0647-99F3-3544A15195DB}" dt="2024-06-05T14:50:11.808" v="1776"/>
              <pc2:cmMkLst xmlns:pc2="http://schemas.microsoft.com/office/powerpoint/2019/9/main/command">
                <pc:docMk/>
                <pc:sldMk cId="4037394198" sldId="256"/>
                <pc2:cmMk id="{F5BCD98E-AFCA-40F8-9E5F-47D2B9DD00AC}"/>
              </pc2:cmMkLst>
            </pc226:cmChg>
            <pc226:cmChg xmlns:pc226="http://schemas.microsoft.com/office/powerpoint/2022/06/main/command" chg="del">
              <pc226:chgData name="Huang, Adil" userId="04d1ba82-a234-4670-befe-74f8085670db" providerId="ADAL" clId="{8859BFC0-5DDD-0647-99F3-3544A15195DB}" dt="2024-06-05T18:40:55.945" v="2577"/>
              <pc2:cmMkLst xmlns:pc2="http://schemas.microsoft.com/office/powerpoint/2019/9/main/command">
                <pc:docMk/>
                <pc:sldMk cId="4037394198" sldId="256"/>
                <pc2:cmMk id="{FC20369E-0494-4829-AE19-48BD45ACD809}"/>
              </pc2:cmMkLst>
            </pc226:cmChg>
            <pc226:cmChg xmlns:pc226="http://schemas.microsoft.com/office/powerpoint/2022/06/main/command" chg="del">
              <pc226:chgData name="Huang, Adil" userId="04d1ba82-a234-4670-befe-74f8085670db" providerId="ADAL" clId="{8859BFC0-5DDD-0647-99F3-3544A15195DB}" dt="2024-06-05T16:16:59.846" v="1783"/>
              <pc2:cmMkLst xmlns:pc2="http://schemas.microsoft.com/office/powerpoint/2019/9/main/command">
                <pc:docMk/>
                <pc:sldMk cId="4037394198" sldId="256"/>
                <pc2:cmMk id="{49C4AFA8-51C8-472A-8419-C63F6BEE4404}"/>
              </pc2:cmMkLst>
            </pc226:cmChg>
            <pc226:cmChg xmlns:pc226="http://schemas.microsoft.com/office/powerpoint/2022/06/main/command" chg="del mod">
              <pc226:chgData name="Huang, Adil" userId="04d1ba82-a234-4670-befe-74f8085670db" providerId="ADAL" clId="{8859BFC0-5DDD-0647-99F3-3544A15195DB}" dt="2024-06-05T20:11:58.597" v="2675"/>
              <pc2:cmMkLst xmlns:pc2="http://schemas.microsoft.com/office/powerpoint/2019/9/main/command">
                <pc:docMk/>
                <pc:sldMk cId="4037394198" sldId="256"/>
                <pc2:cmMk id="{3C1E13CA-04EC-4839-BBB0-7375B25B0481}"/>
              </pc2:cmMkLst>
            </pc226:cmChg>
            <pc226:cmChg xmlns:pc226="http://schemas.microsoft.com/office/powerpoint/2022/06/main/command" chg="del mod">
              <pc226:chgData name="Huang, Adil" userId="04d1ba82-a234-4670-befe-74f8085670db" providerId="ADAL" clId="{8859BFC0-5DDD-0647-99F3-3544A15195DB}" dt="2024-06-05T20:26:32.957" v="2767"/>
              <pc2:cmMkLst xmlns:pc2="http://schemas.microsoft.com/office/powerpoint/2019/9/main/command">
                <pc:docMk/>
                <pc:sldMk cId="4037394198" sldId="256"/>
                <pc2:cmMk id="{A36E47D4-CD06-46E4-8729-076D7ADD2D49}"/>
              </pc2:cmMkLst>
            </pc226:cmChg>
            <pc226:cmChg xmlns:pc226="http://schemas.microsoft.com/office/powerpoint/2022/06/main/command" chg="del">
              <pc226:chgData name="Huang, Adil" userId="04d1ba82-a234-4670-befe-74f8085670db" providerId="ADAL" clId="{8859BFC0-5DDD-0647-99F3-3544A15195DB}" dt="2024-06-05T14:31:22.173" v="1608"/>
              <pc2:cmMkLst xmlns:pc2="http://schemas.microsoft.com/office/powerpoint/2019/9/main/command">
                <pc:docMk/>
                <pc:sldMk cId="4037394198" sldId="256"/>
                <pc2:cmMk id="{B9093AEB-BA9B-4650-A329-8A95DFFBECAA}"/>
              </pc2:cmMkLst>
            </pc226:cmChg>
            <pc226:cmChg xmlns:pc226="http://schemas.microsoft.com/office/powerpoint/2022/06/main/command" chg="del mod">
              <pc226:chgData name="Huang, Adil" userId="04d1ba82-a234-4670-befe-74f8085670db" providerId="ADAL" clId="{8859BFC0-5DDD-0647-99F3-3544A15195DB}" dt="2024-06-05T00:14:32.818" v="1601"/>
              <pc2:cmMkLst xmlns:pc2="http://schemas.microsoft.com/office/powerpoint/2019/9/main/command">
                <pc:docMk/>
                <pc:sldMk cId="4037394198" sldId="256"/>
                <pc2:cmMk id="{9DD3FDF3-412D-4C06-95CC-F1C69E22D006}"/>
              </pc2:cmMkLst>
            </pc226:cmChg>
            <pc226:cmChg xmlns:pc226="http://schemas.microsoft.com/office/powerpoint/2022/06/main/command" chg="del mod">
              <pc226:chgData name="Huang, Adil" userId="04d1ba82-a234-4670-befe-74f8085670db" providerId="ADAL" clId="{8859BFC0-5DDD-0647-99F3-3544A15195DB}" dt="2024-06-05T00:16:44.104" v="1606"/>
              <pc2:cmMkLst xmlns:pc2="http://schemas.microsoft.com/office/powerpoint/2019/9/main/command">
                <pc:docMk/>
                <pc:sldMk cId="4037394198" sldId="256"/>
                <pc2:cmMk id="{5E3574F4-0167-46D3-BDD8-0900726490D4}"/>
              </pc2:cmMkLst>
            </pc226:cmChg>
            <pc226:cmChg xmlns:pc226="http://schemas.microsoft.com/office/powerpoint/2022/06/main/command" chg="del">
              <pc226:chgData name="Huang, Adil" userId="04d1ba82-a234-4670-befe-74f8085670db" providerId="ADAL" clId="{8859BFC0-5DDD-0647-99F3-3544A15195DB}" dt="2024-06-05T20:17:12.744" v="2695"/>
              <pc2:cmMkLst xmlns:pc2="http://schemas.microsoft.com/office/powerpoint/2019/9/main/command">
                <pc:docMk/>
                <pc:sldMk cId="4037394198" sldId="256"/>
                <pc2:cmMk id="{873B9FF8-8BE3-49DD-AD36-BBAE22049749}"/>
              </pc2:cmMkLst>
            </pc226:cmChg>
            <pc226:cmChg xmlns:pc226="http://schemas.microsoft.com/office/powerpoint/2022/06/main/command" chg="del">
              <pc226:chgData name="Huang, Adil" userId="04d1ba82-a234-4670-befe-74f8085670db" providerId="ADAL" clId="{8859BFC0-5DDD-0647-99F3-3544A15195DB}" dt="2024-06-05T20:27:28.123" v="2768"/>
              <pc2:cmMkLst xmlns:pc2="http://schemas.microsoft.com/office/powerpoint/2019/9/main/command">
                <pc:docMk/>
                <pc:sldMk cId="4037394198" sldId="256"/>
                <pc2:cmMk id="{48B0C1F9-E9EC-407B-8A96-E564CDDA20AB}"/>
              </pc2:cmMkLst>
            </pc226:cmChg>
            <pc226:cmChg xmlns:pc226="http://schemas.microsoft.com/office/powerpoint/2022/06/main/command" chg="del mod">
              <pc226:chgData name="Huang, Adil" userId="04d1ba82-a234-4670-befe-74f8085670db" providerId="ADAL" clId="{8859BFC0-5DDD-0647-99F3-3544A15195DB}" dt="2024-06-05T00:13:38.094" v="1600"/>
              <pc2:cmMkLst xmlns:pc2="http://schemas.microsoft.com/office/powerpoint/2019/9/main/command">
                <pc:docMk/>
                <pc:sldMk cId="4037394198" sldId="256"/>
                <pc2:cmMk id="{D6FEA9FB-C92A-49BC-8281-6653A9D60F77}"/>
              </pc2:cmMkLst>
            </pc226:cmChg>
          </p:ext>
        </pc:extLst>
      </pc:sldChg>
    </pc:docChg>
  </pc:docChgLst>
  <pc:docChgLst>
    <pc:chgData name="Boichuk, Jeffrey" userId="S::jboichuk@ivey.ca::5c453296-ad34-4cc3-ad56-748d28728942" providerId="AD" clId="Web-{C4937605-3494-94BE-66D7-804FEFAD1080}"/>
    <pc:docChg chg="modSld">
      <pc:chgData name="Boichuk, Jeffrey" userId="S::jboichuk@ivey.ca::5c453296-ad34-4cc3-ad56-748d28728942" providerId="AD" clId="Web-{C4937605-3494-94BE-66D7-804FEFAD1080}" dt="2024-06-05T18:21:12.334" v="111"/>
      <pc:docMkLst>
        <pc:docMk/>
      </pc:docMkLst>
      <pc:sldChg chg="modSp addCm modCm">
        <pc:chgData name="Boichuk, Jeffrey" userId="S::jboichuk@ivey.ca::5c453296-ad34-4cc3-ad56-748d28728942" providerId="AD" clId="Web-{C4937605-3494-94BE-66D7-804FEFAD1080}" dt="2024-06-05T18:21:12.334" v="111"/>
        <pc:sldMkLst>
          <pc:docMk/>
          <pc:sldMk cId="4037394198" sldId="256"/>
        </pc:sldMkLst>
        <pc:spChg chg="mod">
          <ac:chgData name="Boichuk, Jeffrey" userId="S::jboichuk@ivey.ca::5c453296-ad34-4cc3-ad56-748d28728942" providerId="AD" clId="Web-{C4937605-3494-94BE-66D7-804FEFAD1080}" dt="2024-06-05T18:17:57.377" v="108" actId="1076"/>
          <ac:spMkLst>
            <pc:docMk/>
            <pc:sldMk cId="4037394198" sldId="256"/>
            <ac:spMk id="2" creationId="{4C875C7D-B724-B2BE-F021-4A30CF79DD98}"/>
          </ac:spMkLst>
        </pc:spChg>
        <pc:spChg chg="mod">
          <ac:chgData name="Boichuk, Jeffrey" userId="S::jboichuk@ivey.ca::5c453296-ad34-4cc3-ad56-748d28728942" providerId="AD" clId="Web-{C4937605-3494-94BE-66D7-804FEFAD1080}" dt="2024-06-05T18:08:33.161" v="62" actId="20577"/>
          <ac:spMkLst>
            <pc:docMk/>
            <pc:sldMk cId="4037394198" sldId="256"/>
            <ac:spMk id="8" creationId="{14F09708-9266-F399-5F2F-B4B87B86A878}"/>
          </ac:spMkLst>
        </pc:spChg>
        <pc:spChg chg="mod">
          <ac:chgData name="Boichuk, Jeffrey" userId="S::jboichuk@ivey.ca::5c453296-ad34-4cc3-ad56-748d28728942" providerId="AD" clId="Web-{C4937605-3494-94BE-66D7-804FEFAD1080}" dt="2024-06-05T18:17:12.922" v="92" actId="20577"/>
          <ac:spMkLst>
            <pc:docMk/>
            <pc:sldMk cId="4037394198" sldId="256"/>
            <ac:spMk id="21" creationId="{A38101CC-31D2-78BE-EE47-BE342A99B9B6}"/>
          </ac:spMkLst>
        </pc:spChg>
        <pc:spChg chg="mod">
          <ac:chgData name="Boichuk, Jeffrey" userId="S::jboichuk@ivey.ca::5c453296-ad34-4cc3-ad56-748d28728942" providerId="AD" clId="Web-{C4937605-3494-94BE-66D7-804FEFAD1080}" dt="2024-06-05T18:06:49.252" v="45" actId="20577"/>
          <ac:spMkLst>
            <pc:docMk/>
            <pc:sldMk cId="4037394198" sldId="256"/>
            <ac:spMk id="36" creationId="{5F8A7AC3-B4C8-0840-AB26-EFF83641E9B9}"/>
          </ac:spMkLst>
        </pc:spChg>
        <pc:spChg chg="mod">
          <ac:chgData name="Boichuk, Jeffrey" userId="S::jboichuk@ivey.ca::5c453296-ad34-4cc3-ad56-748d28728942" providerId="AD" clId="Web-{C4937605-3494-94BE-66D7-804FEFAD1080}" dt="2024-06-05T18:17:57.236" v="107" actId="1076"/>
          <ac:spMkLst>
            <pc:docMk/>
            <pc:sldMk cId="4037394198" sldId="256"/>
            <ac:spMk id="162" creationId="{4370CF0C-2E42-A943-A62D-CC885B5C0DF6}"/>
          </ac:spMkLst>
        </pc:spChg>
        <pc:extLst>
          <p:ext xmlns:p="http://schemas.openxmlformats.org/presentationml/2006/main" uri="{D6D511B9-2390-475A-947B-AFAB55BFBCF1}">
            <pc226:cmChg xmlns:pc226="http://schemas.microsoft.com/office/powerpoint/2022/06/main/command" chg="add">
              <pc226:chgData name="Boichuk, Jeffrey" userId="S::jboichuk@ivey.ca::5c453296-ad34-4cc3-ad56-748d28728942" providerId="AD" clId="Web-{C4937605-3494-94BE-66D7-804FEFAD1080}" dt="2024-06-05T18:13:39.340" v="65"/>
              <pc2:cmMkLst xmlns:pc2="http://schemas.microsoft.com/office/powerpoint/2019/9/main/command">
                <pc:docMk/>
                <pc:sldMk cId="4037394198" sldId="256"/>
                <pc2:cmMk id="{69C26A83-3B61-4F15-8DDA-F96D97392A32}"/>
              </pc2:cmMkLst>
            </pc226:cmChg>
            <pc226:cmChg xmlns:pc226="http://schemas.microsoft.com/office/powerpoint/2022/06/main/command" chg="add mod">
              <pc226:chgData name="Boichuk, Jeffrey" userId="S::jboichuk@ivey.ca::5c453296-ad34-4cc3-ad56-748d28728942" providerId="AD" clId="Web-{C4937605-3494-94BE-66D7-804FEFAD1080}" dt="2024-06-05T18:16:52.656" v="91" actId="20577"/>
              <pc2:cmMkLst xmlns:pc2="http://schemas.microsoft.com/office/powerpoint/2019/9/main/command">
                <pc:docMk/>
                <pc:sldMk cId="4037394198" sldId="256"/>
                <pc2:cmMk id="{2FBBD98E-9C69-4884-A316-E7231A4F9739}"/>
              </pc2:cmMkLst>
            </pc226:cmChg>
            <pc226:cmChg xmlns:pc226="http://schemas.microsoft.com/office/powerpoint/2022/06/main/command" chg="add">
              <pc226:chgData name="Boichuk, Jeffrey" userId="S::jboichuk@ivey.ca::5c453296-ad34-4cc3-ad56-748d28728942" providerId="AD" clId="Web-{C4937605-3494-94BE-66D7-804FEFAD1080}" dt="2024-06-05T18:10:24.992" v="63"/>
              <pc2:cmMkLst xmlns:pc2="http://schemas.microsoft.com/office/powerpoint/2019/9/main/command">
                <pc:docMk/>
                <pc:sldMk cId="4037394198" sldId="256"/>
                <pc2:cmMk id="{FC20369E-0494-4829-AE19-48BD45ACD809}"/>
              </pc2:cmMkLst>
            </pc226:cmChg>
            <pc226:cmChg xmlns:pc226="http://schemas.microsoft.com/office/powerpoint/2022/06/main/command" chg="add">
              <pc226:chgData name="Boichuk, Jeffrey" userId="S::jboichuk@ivey.ca::5c453296-ad34-4cc3-ad56-748d28728942" providerId="AD" clId="Web-{C4937605-3494-94BE-66D7-804FEFAD1080}" dt="2024-06-05T18:12:18.447" v="64"/>
              <pc2:cmMkLst xmlns:pc2="http://schemas.microsoft.com/office/powerpoint/2019/9/main/command">
                <pc:docMk/>
                <pc:sldMk cId="4037394198" sldId="256"/>
                <pc2:cmMk id="{3C1E13CA-04EC-4839-BBB0-7375B25B0481}"/>
              </pc2:cmMkLst>
            </pc226:cmChg>
            <pc226:cmChg xmlns:pc226="http://schemas.microsoft.com/office/powerpoint/2022/06/main/command" chg="add">
              <pc226:chgData name="Boichuk, Jeffrey" userId="S::jboichuk@ivey.ca::5c453296-ad34-4cc3-ad56-748d28728942" providerId="AD" clId="Web-{C4937605-3494-94BE-66D7-804FEFAD1080}" dt="2024-06-05T18:18:37.909" v="109"/>
              <pc2:cmMkLst xmlns:pc2="http://schemas.microsoft.com/office/powerpoint/2019/9/main/command">
                <pc:docMk/>
                <pc:sldMk cId="4037394198" sldId="256"/>
                <pc2:cmMk id="{A36E47D4-CD06-46E4-8729-076D7ADD2D49}"/>
              </pc2:cmMkLst>
            </pc226:cmChg>
            <pc226:cmChg xmlns:pc226="http://schemas.microsoft.com/office/powerpoint/2022/06/main/command" chg="add">
              <pc226:chgData name="Boichuk, Jeffrey" userId="S::jboichuk@ivey.ca::5c453296-ad34-4cc3-ad56-748d28728942" providerId="AD" clId="Web-{C4937605-3494-94BE-66D7-804FEFAD1080}" dt="2024-06-05T18:21:12.334" v="111"/>
              <pc2:cmMkLst xmlns:pc2="http://schemas.microsoft.com/office/powerpoint/2019/9/main/command">
                <pc:docMk/>
                <pc:sldMk cId="4037394198" sldId="256"/>
                <pc2:cmMk id="{873B9FF8-8BE3-49DD-AD36-BBAE22049749}"/>
              </pc2:cmMkLst>
            </pc226:cmChg>
            <pc226:cmChg xmlns:pc226="http://schemas.microsoft.com/office/powerpoint/2022/06/main/command" chg="add">
              <pc226:chgData name="Boichuk, Jeffrey" userId="S::jboichuk@ivey.ca::5c453296-ad34-4cc3-ad56-748d28728942" providerId="AD" clId="Web-{C4937605-3494-94BE-66D7-804FEFAD1080}" dt="2024-06-05T18:20:20.364" v="110"/>
              <pc2:cmMkLst xmlns:pc2="http://schemas.microsoft.com/office/powerpoint/2019/9/main/command">
                <pc:docMk/>
                <pc:sldMk cId="4037394198" sldId="256"/>
                <pc2:cmMk id="{48B0C1F9-E9EC-407B-8A96-E564CDDA20AB}"/>
              </pc2:cmMkLst>
            </pc226:cmChg>
          </p:ext>
        </pc:extLst>
      </pc:sldChg>
    </pc:docChg>
  </pc:docChgLst>
  <pc:docChgLst>
    <pc:chgData name="Huang, Adil" userId="S::adilhuang.hba2024@ivey.ca::04d1ba82-a234-4670-befe-74f8085670db" providerId="AD" clId="Web-{6F832E70-AB88-1421-DDF5-7099CEA24723}"/>
    <pc:docChg chg="modSld">
      <pc:chgData name="Huang, Adil" userId="S::adilhuang.hba2024@ivey.ca::04d1ba82-a234-4670-befe-74f8085670db" providerId="AD" clId="Web-{6F832E70-AB88-1421-DDF5-7099CEA24723}" dt="2024-06-05T20:34:53.410" v="1" actId="1076"/>
      <pc:docMkLst>
        <pc:docMk/>
      </pc:docMkLst>
      <pc:sldChg chg="modSp">
        <pc:chgData name="Huang, Adil" userId="S::adilhuang.hba2024@ivey.ca::04d1ba82-a234-4670-befe-74f8085670db" providerId="AD" clId="Web-{6F832E70-AB88-1421-DDF5-7099CEA24723}" dt="2024-06-05T20:34:53.410" v="1" actId="1076"/>
        <pc:sldMkLst>
          <pc:docMk/>
          <pc:sldMk cId="4037394198" sldId="256"/>
        </pc:sldMkLst>
        <pc:spChg chg="mod">
          <ac:chgData name="Huang, Adil" userId="S::adilhuang.hba2024@ivey.ca::04d1ba82-a234-4670-befe-74f8085670db" providerId="AD" clId="Web-{6F832E70-AB88-1421-DDF5-7099CEA24723}" dt="2024-06-05T20:34:53.410" v="1" actId="1076"/>
          <ac:spMkLst>
            <pc:docMk/>
            <pc:sldMk cId="4037394198" sldId="256"/>
            <ac:spMk id="31" creationId="{24195E9D-5551-B535-A406-59823B22BAA9}"/>
          </ac:spMkLst>
        </pc:spChg>
      </pc:sldChg>
    </pc:docChg>
  </pc:docChgLst>
  <pc:docChgLst>
    <pc:chgData name="Huang, Adil" userId="S::adilhuang.hba2024@ivey.ca::04d1ba82-a234-4670-befe-74f8085670db" providerId="AD" clId="Web-{78B91D04-80AC-78E5-266B-8F172B345BCD}"/>
    <pc:docChg chg="modSld">
      <pc:chgData name="Huang, Adil" userId="S::adilhuang.hba2024@ivey.ca::04d1ba82-a234-4670-befe-74f8085670db" providerId="AD" clId="Web-{78B91D04-80AC-78E5-266B-8F172B345BCD}" dt="2024-06-05T17:38:01.802" v="9" actId="20577"/>
      <pc:docMkLst>
        <pc:docMk/>
      </pc:docMkLst>
      <pc:sldChg chg="modSp">
        <pc:chgData name="Huang, Adil" userId="S::adilhuang.hba2024@ivey.ca::04d1ba82-a234-4670-befe-74f8085670db" providerId="AD" clId="Web-{78B91D04-80AC-78E5-266B-8F172B345BCD}" dt="2024-06-05T17:38:01.802" v="9" actId="20577"/>
        <pc:sldMkLst>
          <pc:docMk/>
          <pc:sldMk cId="4037394198" sldId="256"/>
        </pc:sldMkLst>
        <pc:spChg chg="mod">
          <ac:chgData name="Huang, Adil" userId="S::adilhuang.hba2024@ivey.ca::04d1ba82-a234-4670-befe-74f8085670db" providerId="AD" clId="Web-{78B91D04-80AC-78E5-266B-8F172B345BCD}" dt="2024-06-05T17:38:01.802" v="9" actId="20577"/>
          <ac:spMkLst>
            <pc:docMk/>
            <pc:sldMk cId="4037394198" sldId="256"/>
            <ac:spMk id="36" creationId="{5F8A7AC3-B4C8-0840-AB26-EFF83641E9B9}"/>
          </ac:spMkLst>
        </pc:spChg>
      </pc:sldChg>
    </pc:docChg>
  </pc:docChgLst>
  <pc:docChgLst>
    <pc:chgData name="Boichuk, Jeffrey" userId="S::jboichuk@ivey.ca::5c453296-ad34-4cc3-ad56-748d28728942" providerId="AD" clId="Web-{B9304A6E-37C4-089A-1FE5-DDC6A4117C40}"/>
    <pc:docChg chg="mod">
      <pc:chgData name="Boichuk, Jeffrey" userId="S::jboichuk@ivey.ca::5c453296-ad34-4cc3-ad56-748d28728942" providerId="AD" clId="Web-{B9304A6E-37C4-089A-1FE5-DDC6A4117C40}" dt="2024-06-04T22:06:22.889" v="7"/>
      <pc:docMkLst>
        <pc:docMk/>
      </pc:docMkLst>
      <pc:sldChg chg="addCm modCm">
        <pc:chgData name="Boichuk, Jeffrey" userId="S::jboichuk@ivey.ca::5c453296-ad34-4cc3-ad56-748d28728942" providerId="AD" clId="Web-{B9304A6E-37C4-089A-1FE5-DDC6A4117C40}" dt="2024-06-04T22:06:22.889" v="7"/>
        <pc:sldMkLst>
          <pc:docMk/>
          <pc:sldMk cId="4037394198" sldId="256"/>
        </pc:sldMkLst>
        <pc:extLst>
          <p:ext xmlns:p="http://schemas.openxmlformats.org/presentationml/2006/main" uri="{D6D511B9-2390-475A-947B-AFAB55BFBCF1}">
            <pc226:cmChg xmlns:pc226="http://schemas.microsoft.com/office/powerpoint/2022/06/main/command" chg="add">
              <pc226:chgData name="Boichuk, Jeffrey" userId="S::jboichuk@ivey.ca::5c453296-ad34-4cc3-ad56-748d28728942" providerId="AD" clId="Web-{B9304A6E-37C4-089A-1FE5-DDC6A4117C40}" dt="2024-06-04T22:03:58.527" v="5"/>
              <pc2:cmMkLst xmlns:pc2="http://schemas.microsoft.com/office/powerpoint/2019/9/main/command">
                <pc:docMk/>
                <pc:sldMk cId="4037394198" sldId="256"/>
                <pc2:cmMk id="{F5BCD98E-AFCA-40F8-9E5F-47D2B9DD00AC}"/>
              </pc2:cmMkLst>
            </pc226:cmChg>
            <pc226:cmChg xmlns:pc226="http://schemas.microsoft.com/office/powerpoint/2022/06/main/command" chg="add">
              <pc226:chgData name="Boichuk, Jeffrey" userId="S::jboichuk@ivey.ca::5c453296-ad34-4cc3-ad56-748d28728942" providerId="AD" clId="Web-{B9304A6E-37C4-089A-1FE5-DDC6A4117C40}" dt="2024-06-04T22:00:48.525" v="4"/>
              <pc2:cmMkLst xmlns:pc2="http://schemas.microsoft.com/office/powerpoint/2019/9/main/command">
                <pc:docMk/>
                <pc:sldMk cId="4037394198" sldId="256"/>
                <pc2:cmMk id="{49C4AFA8-51C8-472A-8419-C63F6BEE4404}"/>
              </pc2:cmMkLst>
            </pc226:cmChg>
            <pc226:cmChg xmlns:pc226="http://schemas.microsoft.com/office/powerpoint/2022/06/main/command" chg="add">
              <pc226:chgData name="Boichuk, Jeffrey" userId="S::jboichuk@ivey.ca::5c453296-ad34-4cc3-ad56-748d28728942" providerId="AD" clId="Web-{B9304A6E-37C4-089A-1FE5-DDC6A4117C40}" dt="2024-06-04T22:05:34.747" v="6"/>
              <pc2:cmMkLst xmlns:pc2="http://schemas.microsoft.com/office/powerpoint/2019/9/main/command">
                <pc:docMk/>
                <pc:sldMk cId="4037394198" sldId="256"/>
                <pc2:cmMk id="{B9093AEB-BA9B-4650-A329-8A95DFFBECAA}"/>
              </pc2:cmMkLst>
            </pc226:cmChg>
            <pc226:cmChg xmlns:pc226="http://schemas.microsoft.com/office/powerpoint/2022/06/main/command" chg="add">
              <pc226:chgData name="Boichuk, Jeffrey" userId="S::jboichuk@ivey.ca::5c453296-ad34-4cc3-ad56-748d28728942" providerId="AD" clId="Web-{B9304A6E-37C4-089A-1FE5-DDC6A4117C40}" dt="2024-06-04T21:51:34.361" v="3"/>
              <pc2:cmMkLst xmlns:pc2="http://schemas.microsoft.com/office/powerpoint/2019/9/main/command">
                <pc:docMk/>
                <pc:sldMk cId="4037394198" sldId="256"/>
                <pc2:cmMk id="{9DD3FDF3-412D-4C06-95CC-F1C69E22D006}"/>
              </pc2:cmMkLst>
            </pc226:cmChg>
            <pc226:cmChg xmlns:pc226="http://schemas.microsoft.com/office/powerpoint/2022/06/main/command" chg="add">
              <pc226:chgData name="Boichuk, Jeffrey" userId="S::jboichuk@ivey.ca::5c453296-ad34-4cc3-ad56-748d28728942" providerId="AD" clId="Web-{B9304A6E-37C4-089A-1FE5-DDC6A4117C40}" dt="2024-06-04T22:06:22.889" v="7"/>
              <pc2:cmMkLst xmlns:pc2="http://schemas.microsoft.com/office/powerpoint/2019/9/main/command">
                <pc:docMk/>
                <pc:sldMk cId="4037394198" sldId="256"/>
                <pc2:cmMk id="{5E3574F4-0167-46D3-BDD8-0900726490D4}"/>
              </pc2:cmMkLst>
            </pc226:cmChg>
            <pc226:cmChg xmlns:pc226="http://schemas.microsoft.com/office/powerpoint/2022/06/main/command" chg="add mod">
              <pc226:chgData name="Boichuk, Jeffrey" userId="S::jboichuk@ivey.ca::5c453296-ad34-4cc3-ad56-748d28728942" providerId="AD" clId="Web-{B9304A6E-37C4-089A-1FE5-DDC6A4117C40}" dt="2024-06-04T21:50:20.126" v="2"/>
              <pc2:cmMkLst xmlns:pc2="http://schemas.microsoft.com/office/powerpoint/2019/9/main/command">
                <pc:docMk/>
                <pc:sldMk cId="4037394198" sldId="256"/>
                <pc2:cmMk id="{D6FEA9FB-C92A-49BC-8281-6653A9D60F77}"/>
              </pc2:cmMkLst>
            </pc226:cmChg>
          </p:ext>
        </pc:ext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1FAB79-ACE9-AB45-B22F-98D20B6C1B06}" type="datetimeFigureOut">
              <a:rPr lang="en-US" smtClean="0"/>
              <a:t>6/6/24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15F6A3-0639-CA47-AB80-877E7EC09B2E}" type="slidenum">
              <a:rPr lang="en-US" smtClean="0"/>
              <a:t>‹#›</a:t>
            </a:fld>
            <a:endParaRPr lang="en-US"/>
          </a:p>
        </p:txBody>
      </p:sp>
    </p:spTree>
    <p:extLst>
      <p:ext uri="{BB962C8B-B14F-4D97-AF65-F5344CB8AC3E}">
        <p14:creationId xmlns:p14="http://schemas.microsoft.com/office/powerpoint/2010/main" val="3029417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315F6A3-0639-CA47-AB80-877E7EC09B2E}" type="slidenum">
              <a:rPr lang="en-US" smtClean="0"/>
              <a:t>1</a:t>
            </a:fld>
            <a:endParaRPr lang="en-US"/>
          </a:p>
        </p:txBody>
      </p:sp>
    </p:spTree>
    <p:extLst>
      <p:ext uri="{BB962C8B-B14F-4D97-AF65-F5344CB8AC3E}">
        <p14:creationId xmlns:p14="http://schemas.microsoft.com/office/powerpoint/2010/main" val="1929919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p>
        </p:txBody>
      </p:sp>
      <p:sp>
        <p:nvSpPr>
          <p:cNvPr id="4" name="Date Placeholder 3"/>
          <p:cNvSpPr>
            <a:spLocks noGrp="1"/>
          </p:cNvSpPr>
          <p:nvPr>
            <p:ph type="dt" sz="half" idx="10"/>
          </p:nvPr>
        </p:nvSpPr>
        <p:spPr/>
        <p:txBody>
          <a:bodyPr/>
          <a:lstStyle/>
          <a:p>
            <a:fld id="{1D309AFC-4BD8-2744-9B52-244298593CB4}" type="datetimeFigureOut">
              <a:rPr lang="en-US" smtClean="0"/>
              <a:t>6/6/24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4E4F7-71A9-FA4F-9B68-9C29CD3CE028}" type="slidenum">
              <a:rPr lang="en-US" smtClean="0"/>
              <a:t>‹#›</a:t>
            </a:fld>
            <a:endParaRPr lang="en-US"/>
          </a:p>
        </p:txBody>
      </p:sp>
    </p:spTree>
    <p:extLst>
      <p:ext uri="{BB962C8B-B14F-4D97-AF65-F5344CB8AC3E}">
        <p14:creationId xmlns:p14="http://schemas.microsoft.com/office/powerpoint/2010/main" val="3220830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309AFC-4BD8-2744-9B52-244298593CB4}" type="datetimeFigureOut">
              <a:rPr lang="en-US" smtClean="0"/>
              <a:t>6/6/24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4E4F7-71A9-FA4F-9B68-9C29CD3CE028}" type="slidenum">
              <a:rPr lang="en-US" smtClean="0"/>
              <a:t>‹#›</a:t>
            </a:fld>
            <a:endParaRPr lang="en-US"/>
          </a:p>
        </p:txBody>
      </p:sp>
    </p:spTree>
    <p:extLst>
      <p:ext uri="{BB962C8B-B14F-4D97-AF65-F5344CB8AC3E}">
        <p14:creationId xmlns:p14="http://schemas.microsoft.com/office/powerpoint/2010/main" val="2280562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309AFC-4BD8-2744-9B52-244298593CB4}" type="datetimeFigureOut">
              <a:rPr lang="en-US" smtClean="0"/>
              <a:t>6/6/24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4E4F7-71A9-FA4F-9B68-9C29CD3CE028}" type="slidenum">
              <a:rPr lang="en-US" smtClean="0"/>
              <a:t>‹#›</a:t>
            </a:fld>
            <a:endParaRPr lang="en-US"/>
          </a:p>
        </p:txBody>
      </p:sp>
    </p:spTree>
    <p:extLst>
      <p:ext uri="{BB962C8B-B14F-4D97-AF65-F5344CB8AC3E}">
        <p14:creationId xmlns:p14="http://schemas.microsoft.com/office/powerpoint/2010/main" val="1512137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309AFC-4BD8-2744-9B52-244298593CB4}" type="datetimeFigureOut">
              <a:rPr lang="en-US" smtClean="0"/>
              <a:t>6/6/24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4E4F7-71A9-FA4F-9B68-9C29CD3CE028}" type="slidenum">
              <a:rPr lang="en-US" smtClean="0"/>
              <a:t>‹#›</a:t>
            </a:fld>
            <a:endParaRPr lang="en-US"/>
          </a:p>
        </p:txBody>
      </p:sp>
    </p:spTree>
    <p:extLst>
      <p:ext uri="{BB962C8B-B14F-4D97-AF65-F5344CB8AC3E}">
        <p14:creationId xmlns:p14="http://schemas.microsoft.com/office/powerpoint/2010/main" val="1998791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309AFC-4BD8-2744-9B52-244298593CB4}" type="datetimeFigureOut">
              <a:rPr lang="en-US" smtClean="0"/>
              <a:t>6/6/24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4E4F7-71A9-FA4F-9B68-9C29CD3CE028}" type="slidenum">
              <a:rPr lang="en-US" smtClean="0"/>
              <a:t>‹#›</a:t>
            </a:fld>
            <a:endParaRPr lang="en-US"/>
          </a:p>
        </p:txBody>
      </p:sp>
    </p:spTree>
    <p:extLst>
      <p:ext uri="{BB962C8B-B14F-4D97-AF65-F5344CB8AC3E}">
        <p14:creationId xmlns:p14="http://schemas.microsoft.com/office/powerpoint/2010/main" val="1923713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309AFC-4BD8-2744-9B52-244298593CB4}" type="datetimeFigureOut">
              <a:rPr lang="en-US" smtClean="0"/>
              <a:t>6/6/24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84E4F7-71A9-FA4F-9B68-9C29CD3CE028}" type="slidenum">
              <a:rPr lang="en-US" smtClean="0"/>
              <a:t>‹#›</a:t>
            </a:fld>
            <a:endParaRPr lang="en-US"/>
          </a:p>
        </p:txBody>
      </p:sp>
    </p:spTree>
    <p:extLst>
      <p:ext uri="{BB962C8B-B14F-4D97-AF65-F5344CB8AC3E}">
        <p14:creationId xmlns:p14="http://schemas.microsoft.com/office/powerpoint/2010/main" val="813234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309AFC-4BD8-2744-9B52-244298593CB4}" type="datetimeFigureOut">
              <a:rPr lang="en-US" smtClean="0"/>
              <a:t>6/6/24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84E4F7-71A9-FA4F-9B68-9C29CD3CE028}" type="slidenum">
              <a:rPr lang="en-US" smtClean="0"/>
              <a:t>‹#›</a:t>
            </a:fld>
            <a:endParaRPr lang="en-US"/>
          </a:p>
        </p:txBody>
      </p:sp>
    </p:spTree>
    <p:extLst>
      <p:ext uri="{BB962C8B-B14F-4D97-AF65-F5344CB8AC3E}">
        <p14:creationId xmlns:p14="http://schemas.microsoft.com/office/powerpoint/2010/main" val="1729280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309AFC-4BD8-2744-9B52-244298593CB4}" type="datetimeFigureOut">
              <a:rPr lang="en-US" smtClean="0"/>
              <a:t>6/6/24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84E4F7-71A9-FA4F-9B68-9C29CD3CE028}" type="slidenum">
              <a:rPr lang="en-US" smtClean="0"/>
              <a:t>‹#›</a:t>
            </a:fld>
            <a:endParaRPr lang="en-US"/>
          </a:p>
        </p:txBody>
      </p:sp>
    </p:spTree>
    <p:extLst>
      <p:ext uri="{BB962C8B-B14F-4D97-AF65-F5344CB8AC3E}">
        <p14:creationId xmlns:p14="http://schemas.microsoft.com/office/powerpoint/2010/main" val="3814117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309AFC-4BD8-2744-9B52-244298593CB4}" type="datetimeFigureOut">
              <a:rPr lang="en-US" smtClean="0"/>
              <a:t>6/6/24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84E4F7-71A9-FA4F-9B68-9C29CD3CE028}" type="slidenum">
              <a:rPr lang="en-US" smtClean="0"/>
              <a:t>‹#›</a:t>
            </a:fld>
            <a:endParaRPr lang="en-US"/>
          </a:p>
        </p:txBody>
      </p:sp>
    </p:spTree>
    <p:extLst>
      <p:ext uri="{BB962C8B-B14F-4D97-AF65-F5344CB8AC3E}">
        <p14:creationId xmlns:p14="http://schemas.microsoft.com/office/powerpoint/2010/main" val="1628379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1D309AFC-4BD8-2744-9B52-244298593CB4}" type="datetimeFigureOut">
              <a:rPr lang="en-US" smtClean="0"/>
              <a:t>6/6/24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84E4F7-71A9-FA4F-9B68-9C29CD3CE028}" type="slidenum">
              <a:rPr lang="en-US" smtClean="0"/>
              <a:t>‹#›</a:t>
            </a:fld>
            <a:endParaRPr lang="en-US"/>
          </a:p>
        </p:txBody>
      </p:sp>
    </p:spTree>
    <p:extLst>
      <p:ext uri="{BB962C8B-B14F-4D97-AF65-F5344CB8AC3E}">
        <p14:creationId xmlns:p14="http://schemas.microsoft.com/office/powerpoint/2010/main" val="1786175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1D309AFC-4BD8-2744-9B52-244298593CB4}" type="datetimeFigureOut">
              <a:rPr lang="en-US" smtClean="0"/>
              <a:t>6/6/24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84E4F7-71A9-FA4F-9B68-9C29CD3CE028}" type="slidenum">
              <a:rPr lang="en-US" smtClean="0"/>
              <a:t>‹#›</a:t>
            </a:fld>
            <a:endParaRPr lang="en-US"/>
          </a:p>
        </p:txBody>
      </p:sp>
    </p:spTree>
    <p:extLst>
      <p:ext uri="{BB962C8B-B14F-4D97-AF65-F5344CB8AC3E}">
        <p14:creationId xmlns:p14="http://schemas.microsoft.com/office/powerpoint/2010/main" val="3478432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1D309AFC-4BD8-2744-9B52-244298593CB4}" type="datetimeFigureOut">
              <a:rPr lang="en-US" smtClean="0"/>
              <a:t>6/6/24</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9884E4F7-71A9-FA4F-9B68-9C29CD3CE028}" type="slidenum">
              <a:rPr lang="en-US" smtClean="0"/>
              <a:t>‹#›</a:t>
            </a:fld>
            <a:endParaRPr lang="en-US"/>
          </a:p>
        </p:txBody>
      </p:sp>
    </p:spTree>
    <p:extLst>
      <p:ext uri="{BB962C8B-B14F-4D97-AF65-F5344CB8AC3E}">
        <p14:creationId xmlns:p14="http://schemas.microsoft.com/office/powerpoint/2010/main" val="1618131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B1B81D9A-5FDC-8844-9D2E-B8172A6ABB41}"/>
              </a:ext>
            </a:extLst>
          </p:cNvPr>
          <p:cNvSpPr/>
          <p:nvPr/>
        </p:nvSpPr>
        <p:spPr>
          <a:xfrm>
            <a:off x="0" y="-4793"/>
            <a:ext cx="43891200" cy="4363133"/>
          </a:xfrm>
          <a:prstGeom prst="rect">
            <a:avLst/>
          </a:prstGeom>
          <a:solidFill>
            <a:srgbClr val="034638"/>
          </a:solidFill>
          <a:ln w="12700" cap="flat" cmpd="sng" algn="ctr">
            <a:noFill/>
            <a:prstDash val="solid"/>
            <a:miter lim="800000"/>
          </a:ln>
          <a:effectLst/>
        </p:spPr>
        <p:txBody>
          <a:bodyPr rtlCol="0" anchor="ctr"/>
          <a:lstStyle/>
          <a:p>
            <a:pPr marL="0" marR="0" lvl="0" indent="0" algn="ctr" defTabSz="1828434"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prstClr val="white"/>
              </a:solidFill>
              <a:effectLst/>
              <a:uLnTx/>
              <a:uFillTx/>
              <a:latin typeface="Arial Regular" charset="0"/>
              <a:ea typeface="+mn-ea"/>
              <a:cs typeface="+mn-cs"/>
            </a:endParaRPr>
          </a:p>
        </p:txBody>
      </p:sp>
      <p:sp>
        <p:nvSpPr>
          <p:cNvPr id="36" name="Text Placeholder 76">
            <a:extLst>
              <a:ext uri="{FF2B5EF4-FFF2-40B4-BE49-F238E27FC236}">
                <a16:creationId xmlns:a16="http://schemas.microsoft.com/office/drawing/2014/main" id="{5F8A7AC3-B4C8-0840-AB26-EFF83641E9B9}"/>
              </a:ext>
            </a:extLst>
          </p:cNvPr>
          <p:cNvSpPr txBox="1">
            <a:spLocks/>
          </p:cNvSpPr>
          <p:nvPr/>
        </p:nvSpPr>
        <p:spPr>
          <a:xfrm>
            <a:off x="585049" y="6508277"/>
            <a:ext cx="10463951" cy="10654594"/>
          </a:xfrm>
          <a:prstGeom prst="rect">
            <a:avLst/>
          </a:prstGeom>
        </p:spPr>
        <p:txBody>
          <a:bodyPr lIns="91440" tIns="45720" rIns="91440" bIns="45720" anchor="t">
            <a:noAutofit/>
          </a:bodyPr>
          <a:lstStyle>
            <a:lvl1pPr marL="0" indent="0" algn="ctr" defTabSz="4389120" rtl="0" eaLnBrk="1" latinLnBrk="0" hangingPunct="1">
              <a:lnSpc>
                <a:spcPct val="90000"/>
              </a:lnSpc>
              <a:spcBef>
                <a:spcPts val="4800"/>
              </a:spcBef>
              <a:buFontTx/>
              <a:buNone/>
              <a:defRPr sz="4800" b="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Tx/>
              <a:buNone/>
              <a:defRPr sz="720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Tx/>
              <a:buNone/>
              <a:defRPr sz="72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Tx/>
              <a:buNone/>
              <a:defRPr sz="720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Tx/>
              <a:buNone/>
              <a:defRPr sz="720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gn="just">
              <a:lnSpc>
                <a:spcPct val="120000"/>
              </a:lnSpc>
            </a:pPr>
            <a:r>
              <a:rPr lang="en-US" sz="3600" dirty="0">
                <a:latin typeface="Garamond"/>
              </a:rPr>
              <a:t>According to data from Faunalytics (2022), companies slaughter over seventy billion animals for food and subject hundreds of millions of animals to testing per year. This project investigates the relationship between income inequality and interest in animal welfare products using official government sources and Google Trends. According to systems justification theory, higher income inequality may lead people to defend existing social and economic systems, resulting in less interest in animal welfare products. </a:t>
            </a:r>
            <a:endParaRPr lang="en-US" sz="3600" dirty="0">
              <a:latin typeface="Garamond" panose="02020404030301010803" pitchFamily="18" charset="0"/>
            </a:endParaRPr>
          </a:p>
          <a:p>
            <a:pPr algn="just">
              <a:lnSpc>
                <a:spcPct val="120000"/>
              </a:lnSpc>
            </a:pPr>
            <a:r>
              <a:rPr lang="en-US" sz="3600" dirty="0">
                <a:latin typeface="Garamond"/>
                <a:ea typeface="+mn-lt"/>
                <a:cs typeface="+mn-lt"/>
              </a:rPr>
              <a:t>Consequently, we</a:t>
            </a:r>
            <a:r>
              <a:rPr lang="en-US" sz="3600" dirty="0">
                <a:latin typeface="Garamond"/>
              </a:rPr>
              <a:t> hypothesize that the Gini index (a measure of income inequality) is inversely related to search interest in keywords related to animal welfare products (i.e., “vegan,” “vegetarian,” “dairy free,” “animal testing,” “cruelty free,” “grass fed,” “free range,” and “cage free”) are inversely related.</a:t>
            </a:r>
            <a:endParaRPr lang="en-US" dirty="0"/>
          </a:p>
        </p:txBody>
      </p:sp>
      <p:sp>
        <p:nvSpPr>
          <p:cNvPr id="37" name="Text Placeholder 76">
            <a:extLst>
              <a:ext uri="{FF2B5EF4-FFF2-40B4-BE49-F238E27FC236}">
                <a16:creationId xmlns:a16="http://schemas.microsoft.com/office/drawing/2014/main" id="{AEA4C501-F08F-9D49-A91E-23C2C57BB9A6}"/>
              </a:ext>
            </a:extLst>
          </p:cNvPr>
          <p:cNvSpPr txBox="1">
            <a:spLocks/>
          </p:cNvSpPr>
          <p:nvPr/>
        </p:nvSpPr>
        <p:spPr>
          <a:xfrm>
            <a:off x="51219" y="936272"/>
            <a:ext cx="43788761" cy="2123750"/>
          </a:xfrm>
          <a:prstGeom prst="rect">
            <a:avLst/>
          </a:prstGeom>
        </p:spPr>
        <p:txBody>
          <a:bodyPr>
            <a:noAutofit/>
          </a:bodyPr>
          <a:lstStyle>
            <a:lvl1pPr marL="0" indent="0" algn="ctr" defTabSz="4389120" rtl="0" eaLnBrk="1" latinLnBrk="0" hangingPunct="1">
              <a:lnSpc>
                <a:spcPct val="90000"/>
              </a:lnSpc>
              <a:spcBef>
                <a:spcPts val="4800"/>
              </a:spcBef>
              <a:buFontTx/>
              <a:buNone/>
              <a:defRPr sz="11500" b="1" kern="1200">
                <a:solidFill>
                  <a:schemeClr val="bg1"/>
                </a:solidFill>
                <a:latin typeface="+mn-lt"/>
                <a:ea typeface="+mn-ea"/>
                <a:cs typeface="+mn-cs"/>
              </a:defRPr>
            </a:lvl1pPr>
            <a:lvl2pPr marL="3291840" indent="-1097280" algn="l" defTabSz="4389120" rtl="0" eaLnBrk="1" latinLnBrk="0" hangingPunct="1">
              <a:lnSpc>
                <a:spcPct val="90000"/>
              </a:lnSpc>
              <a:spcBef>
                <a:spcPts val="2400"/>
              </a:spcBef>
              <a:buFontTx/>
              <a:buNone/>
              <a:defRPr sz="720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Tx/>
              <a:buNone/>
              <a:defRPr sz="72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Tx/>
              <a:buNone/>
              <a:defRPr sz="720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Tx/>
              <a:buNone/>
              <a:defRPr sz="720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sz="13000" b="0">
                <a:latin typeface="Garamond" panose="02020404030301010803" pitchFamily="18" charset="0"/>
              </a:rPr>
              <a:t>Income Inequality and Search Interest in Animal Welfare Products</a:t>
            </a:r>
          </a:p>
        </p:txBody>
      </p:sp>
      <p:sp>
        <p:nvSpPr>
          <p:cNvPr id="45" name="Rectangle 44">
            <a:extLst>
              <a:ext uri="{FF2B5EF4-FFF2-40B4-BE49-F238E27FC236}">
                <a16:creationId xmlns:a16="http://schemas.microsoft.com/office/drawing/2014/main" id="{6F014C60-E59E-294A-9F45-4B9619CC7DD8}"/>
              </a:ext>
            </a:extLst>
          </p:cNvPr>
          <p:cNvSpPr/>
          <p:nvPr/>
        </p:nvSpPr>
        <p:spPr>
          <a:xfrm>
            <a:off x="12877800" y="3276600"/>
            <a:ext cx="18252502" cy="2521865"/>
          </a:xfrm>
          <a:prstGeom prst="rect">
            <a:avLst/>
          </a:prstGeom>
          <a:solidFill>
            <a:schemeClr val="bg1"/>
          </a:solidFill>
          <a:ln w="12700" cap="flat" cmpd="sng" algn="ctr">
            <a:solidFill>
              <a:srgbClr val="582C83"/>
            </a:solidFill>
            <a:prstDash val="solid"/>
            <a:miter lim="800000"/>
          </a:ln>
          <a:effectLst/>
        </p:spPr>
        <p:txBody>
          <a:bodyPr rtlCol="0" anchor="ctr"/>
          <a:lstStyle/>
          <a:p>
            <a:pPr marL="0" marR="0" lvl="0" indent="0" algn="ctr" defTabSz="1828434"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prstClr val="white"/>
              </a:solidFill>
              <a:effectLst/>
              <a:uLnTx/>
              <a:uFillTx/>
              <a:latin typeface="Arial Regular" charset="0"/>
              <a:ea typeface="+mn-ea"/>
              <a:cs typeface="+mn-cs"/>
            </a:endParaRPr>
          </a:p>
        </p:txBody>
      </p:sp>
      <p:sp>
        <p:nvSpPr>
          <p:cNvPr id="35" name="Text Placeholder 76">
            <a:extLst>
              <a:ext uri="{FF2B5EF4-FFF2-40B4-BE49-F238E27FC236}">
                <a16:creationId xmlns:a16="http://schemas.microsoft.com/office/drawing/2014/main" id="{96199FF4-957D-A047-BFE3-0FCBF5200902}"/>
              </a:ext>
            </a:extLst>
          </p:cNvPr>
          <p:cNvSpPr txBox="1">
            <a:spLocks/>
          </p:cNvSpPr>
          <p:nvPr/>
        </p:nvSpPr>
        <p:spPr>
          <a:xfrm>
            <a:off x="14767118" y="3373091"/>
            <a:ext cx="14473865" cy="1403955"/>
          </a:xfrm>
          <a:prstGeom prst="rect">
            <a:avLst/>
          </a:prstGeom>
        </p:spPr>
        <p:txBody>
          <a:bodyPr>
            <a:noAutofit/>
          </a:bodyPr>
          <a:lstStyle>
            <a:lvl1pPr marL="0" indent="0" algn="ctr" defTabSz="4389120" rtl="0" eaLnBrk="1" latinLnBrk="0" hangingPunct="1">
              <a:lnSpc>
                <a:spcPct val="90000"/>
              </a:lnSpc>
              <a:spcBef>
                <a:spcPts val="4800"/>
              </a:spcBef>
              <a:buFontTx/>
              <a:buNone/>
              <a:defRPr sz="6600" b="1"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Tx/>
              <a:buNone/>
              <a:defRPr sz="720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Tx/>
              <a:buNone/>
              <a:defRPr sz="72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Tx/>
              <a:buNone/>
              <a:defRPr sz="720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Tx/>
              <a:buNone/>
              <a:defRPr sz="720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sz="4800" b="0" dirty="0">
                <a:latin typeface="Garamond" panose="02020404030301010803" pitchFamily="18" charset="0"/>
              </a:rPr>
              <a:t>Guanjie (Adil) Huang, Dr. Jeff Boichuk</a:t>
            </a:r>
            <a:br>
              <a:rPr lang="en-US" sz="4800" b="0" dirty="0">
                <a:latin typeface="Garamond" panose="02020404030301010803" pitchFamily="18" charset="0"/>
              </a:rPr>
            </a:br>
            <a:r>
              <a:rPr lang="en-US" sz="4800" b="0" dirty="0">
                <a:latin typeface="Garamond" panose="02020404030301010803" pitchFamily="18" charset="0"/>
              </a:rPr>
              <a:t>Ivey Business School</a:t>
            </a:r>
          </a:p>
          <a:p>
            <a:endParaRPr lang="en-US" sz="4800" b="0" dirty="0">
              <a:latin typeface="Garamond" panose="02020404030301010803" pitchFamily="18" charset="0"/>
            </a:endParaRPr>
          </a:p>
        </p:txBody>
      </p:sp>
      <p:sp>
        <p:nvSpPr>
          <p:cNvPr id="133" name="TextBox 132">
            <a:extLst>
              <a:ext uri="{FF2B5EF4-FFF2-40B4-BE49-F238E27FC236}">
                <a16:creationId xmlns:a16="http://schemas.microsoft.com/office/drawing/2014/main" id="{345C7B7F-C2FD-6F4D-AC3A-2683B73C325B}"/>
              </a:ext>
            </a:extLst>
          </p:cNvPr>
          <p:cNvSpPr txBox="1"/>
          <p:nvPr/>
        </p:nvSpPr>
        <p:spPr>
          <a:xfrm>
            <a:off x="32927187" y="28431876"/>
            <a:ext cx="10463951" cy="3693319"/>
          </a:xfrm>
          <a:prstGeom prst="rect">
            <a:avLst/>
          </a:prstGeom>
          <a:solidFill>
            <a:srgbClr val="C5B783">
              <a:alpha val="17000"/>
            </a:srgbClr>
          </a:solidFill>
          <a:ln>
            <a:noFill/>
          </a:ln>
        </p:spPr>
        <p:txBody>
          <a:bodyPr wrap="square" rtlCol="0">
            <a:spAutoFit/>
          </a:bodyPr>
          <a:lstStyle/>
          <a:p>
            <a:r>
              <a:rPr lang="en-CA" sz="1800" dirty="0" err="1">
                <a:effectLst/>
                <a:latin typeface="Garamond" panose="02020404030301010803" pitchFamily="18" charset="0"/>
                <a:ea typeface="Times New Roman" panose="02020603050405020304" pitchFamily="18" charset="0"/>
              </a:rPr>
              <a:t>Faunalytics</a:t>
            </a:r>
            <a:r>
              <a:rPr lang="en-CA" sz="1800" dirty="0">
                <a:effectLst/>
                <a:latin typeface="Garamond" panose="02020404030301010803" pitchFamily="18" charset="0"/>
                <a:ea typeface="Times New Roman" panose="02020603050405020304" pitchFamily="18" charset="0"/>
              </a:rPr>
              <a:t>. (2022). Global animal slaughter statistics &amp; charts: 2022 update. Retrieved from https://</a:t>
            </a:r>
            <a:r>
              <a:rPr lang="en-CA" sz="1800" dirty="0" err="1">
                <a:effectLst/>
                <a:latin typeface="Garamond" panose="02020404030301010803" pitchFamily="18" charset="0"/>
                <a:ea typeface="Times New Roman" panose="02020603050405020304" pitchFamily="18" charset="0"/>
              </a:rPr>
              <a:t>faunalytics.org</a:t>
            </a:r>
            <a:r>
              <a:rPr lang="en-CA" sz="1800" dirty="0">
                <a:effectLst/>
                <a:latin typeface="Garamond" panose="02020404030301010803" pitchFamily="18" charset="0"/>
                <a:ea typeface="Times New Roman" panose="02020603050405020304" pitchFamily="18" charset="0"/>
              </a:rPr>
              <a:t>/global-animal-slaughter-statistics-charts-2022-update/</a:t>
            </a:r>
          </a:p>
          <a:p>
            <a:r>
              <a:rPr lang="en-CA" sz="1800" dirty="0">
                <a:effectLst/>
                <a:latin typeface="Garamond" panose="02020404030301010803" pitchFamily="18" charset="0"/>
                <a:ea typeface="Times New Roman" panose="02020603050405020304" pitchFamily="18" charset="0"/>
              </a:rPr>
              <a:t>Google Trends. (n.d.). Search interest data for animal welfare keywords. Retrieved from https://</a:t>
            </a:r>
            <a:r>
              <a:rPr lang="en-CA" sz="1800" dirty="0" err="1">
                <a:effectLst/>
                <a:latin typeface="Garamond" panose="02020404030301010803" pitchFamily="18" charset="0"/>
                <a:ea typeface="Times New Roman" panose="02020603050405020304" pitchFamily="18" charset="0"/>
              </a:rPr>
              <a:t>trends.google.com</a:t>
            </a:r>
            <a:r>
              <a:rPr lang="en-CA" sz="1800" dirty="0">
                <a:effectLst/>
                <a:latin typeface="Garamond" panose="02020404030301010803" pitchFamily="18" charset="0"/>
                <a:ea typeface="Times New Roman" panose="02020603050405020304" pitchFamily="18" charset="0"/>
              </a:rPr>
              <a:t>/trends/</a:t>
            </a:r>
          </a:p>
          <a:p>
            <a:r>
              <a:rPr lang="en-CA" sz="1800" dirty="0" err="1">
                <a:effectLst/>
                <a:latin typeface="Garamond" panose="02020404030301010803" pitchFamily="18" charset="0"/>
                <a:ea typeface="Times New Roman" panose="02020603050405020304" pitchFamily="18" charset="0"/>
              </a:rPr>
              <a:t>Hamaker</a:t>
            </a:r>
            <a:r>
              <a:rPr lang="en-CA" sz="1800" dirty="0">
                <a:effectLst/>
                <a:latin typeface="Garamond" panose="02020404030301010803" pitchFamily="18" charset="0"/>
                <a:ea typeface="Times New Roman" panose="02020603050405020304" pitchFamily="18" charset="0"/>
              </a:rPr>
              <a:t>, E. L. and B. </a:t>
            </a:r>
            <a:r>
              <a:rPr lang="en-CA" sz="1800" dirty="0" err="1">
                <a:effectLst/>
                <a:latin typeface="Garamond" panose="02020404030301010803" pitchFamily="18" charset="0"/>
                <a:ea typeface="Times New Roman" panose="02020603050405020304" pitchFamily="18" charset="0"/>
              </a:rPr>
              <a:t>Muthén</a:t>
            </a:r>
            <a:r>
              <a:rPr lang="en-CA" sz="1800" dirty="0">
                <a:effectLst/>
                <a:latin typeface="Garamond" panose="02020404030301010803" pitchFamily="18" charset="0"/>
                <a:ea typeface="Times New Roman" panose="02020603050405020304" pitchFamily="18" charset="0"/>
              </a:rPr>
              <a:t> (2020), “The Fixed Versus Random Effects Debate and How It Relates to Centering in Multilevel Modeling,” </a:t>
            </a:r>
            <a:r>
              <a:rPr lang="en-CA" sz="1800" i="1" dirty="0">
                <a:effectLst/>
                <a:latin typeface="Garamond" panose="02020404030301010803" pitchFamily="18" charset="0"/>
                <a:ea typeface="Times New Roman" panose="02020603050405020304" pitchFamily="18" charset="0"/>
              </a:rPr>
              <a:t>Psychological Methods</a:t>
            </a:r>
            <a:r>
              <a:rPr lang="en-CA" sz="1800" dirty="0">
                <a:effectLst/>
                <a:latin typeface="Garamond" panose="02020404030301010803" pitchFamily="18" charset="0"/>
                <a:ea typeface="Times New Roman" panose="02020603050405020304" pitchFamily="18" charset="0"/>
              </a:rPr>
              <a:t>, 25 (3), 365-379.</a:t>
            </a:r>
          </a:p>
          <a:p>
            <a:r>
              <a:rPr lang="en-CA" sz="1800" dirty="0">
                <a:effectLst/>
                <a:latin typeface="Garamond" panose="02020404030301010803" pitchFamily="18" charset="0"/>
                <a:ea typeface="Times New Roman" panose="02020603050405020304" pitchFamily="18" charset="0"/>
              </a:rPr>
              <a:t>James, L. R., R. G. </a:t>
            </a:r>
            <a:r>
              <a:rPr lang="en-CA" sz="1800" dirty="0" err="1">
                <a:effectLst/>
                <a:latin typeface="Garamond" panose="02020404030301010803" pitchFamily="18" charset="0"/>
                <a:ea typeface="Times New Roman" panose="02020603050405020304" pitchFamily="18" charset="0"/>
              </a:rPr>
              <a:t>Demaree</a:t>
            </a:r>
            <a:r>
              <a:rPr lang="en-CA" sz="1800" dirty="0">
                <a:effectLst/>
                <a:latin typeface="Garamond" panose="02020404030301010803" pitchFamily="18" charset="0"/>
                <a:ea typeface="Times New Roman" panose="02020603050405020304" pitchFamily="18" charset="0"/>
              </a:rPr>
              <a:t>, and G. Wolf (1984), “Estimating Within-Group Interrater Reliability with and without Response Bias,” </a:t>
            </a:r>
            <a:r>
              <a:rPr lang="en-CA" sz="1800" i="1" dirty="0">
                <a:effectLst/>
                <a:latin typeface="Garamond" panose="02020404030301010803" pitchFamily="18" charset="0"/>
                <a:ea typeface="Times New Roman" panose="02020603050405020304" pitchFamily="18" charset="0"/>
              </a:rPr>
              <a:t>Journal of Applied Psychology</a:t>
            </a:r>
            <a:r>
              <a:rPr lang="en-CA" sz="1800" dirty="0">
                <a:effectLst/>
                <a:latin typeface="Garamond" panose="02020404030301010803" pitchFamily="18" charset="0"/>
                <a:ea typeface="Times New Roman" panose="02020603050405020304" pitchFamily="18" charset="0"/>
              </a:rPr>
              <a:t>, 69 (1), 85-98.</a:t>
            </a:r>
          </a:p>
          <a:p>
            <a:r>
              <a:rPr lang="en-CA" sz="1800" dirty="0">
                <a:effectLst/>
                <a:latin typeface="Garamond" panose="02020404030301010803" pitchFamily="18" charset="0"/>
                <a:ea typeface="Times New Roman" panose="02020603050405020304" pitchFamily="18" charset="0"/>
              </a:rPr>
              <a:t>Social Explorer. (n.d.). Gini index data. Retrieved from https://</a:t>
            </a:r>
            <a:r>
              <a:rPr lang="en-CA" sz="1800" dirty="0" err="1">
                <a:effectLst/>
                <a:latin typeface="Garamond" panose="02020404030301010803" pitchFamily="18" charset="0"/>
                <a:ea typeface="Times New Roman" panose="02020603050405020304" pitchFamily="18" charset="0"/>
              </a:rPr>
              <a:t>www.socialexplorer.com</a:t>
            </a:r>
            <a:r>
              <a:rPr lang="en-CA" sz="1800" dirty="0">
                <a:effectLst/>
                <a:latin typeface="Garamond" panose="02020404030301010803" pitchFamily="18" charset="0"/>
                <a:ea typeface="Times New Roman" panose="02020603050405020304" pitchFamily="18" charset="0"/>
              </a:rPr>
              <a:t>/</a:t>
            </a:r>
          </a:p>
          <a:p>
            <a:r>
              <a:rPr lang="en-CA" sz="1800" dirty="0">
                <a:effectLst/>
                <a:latin typeface="Garamond" panose="02020404030301010803" pitchFamily="18" charset="0"/>
                <a:ea typeface="Times New Roman" panose="02020603050405020304" pitchFamily="18" charset="0"/>
              </a:rPr>
              <a:t>Stephens-</a:t>
            </a:r>
            <a:r>
              <a:rPr lang="en-CA" sz="1800" dirty="0" err="1">
                <a:effectLst/>
                <a:latin typeface="Garamond" panose="02020404030301010803" pitchFamily="18" charset="0"/>
                <a:ea typeface="Times New Roman" panose="02020603050405020304" pitchFamily="18" charset="0"/>
              </a:rPr>
              <a:t>Davidowitz</a:t>
            </a:r>
            <a:r>
              <a:rPr lang="en-CA" sz="1800" dirty="0">
                <a:effectLst/>
                <a:latin typeface="Garamond" panose="02020404030301010803" pitchFamily="18" charset="0"/>
                <a:ea typeface="Times New Roman" panose="02020603050405020304" pitchFamily="18" charset="0"/>
              </a:rPr>
              <a:t>, S. (2020), “Google Searches Can Help Us Find Emerging Covid-19 Outbreaks,” </a:t>
            </a:r>
            <a:r>
              <a:rPr lang="en-CA" sz="1800" i="1" dirty="0">
                <a:effectLst/>
                <a:latin typeface="Garamond" panose="02020404030301010803" pitchFamily="18" charset="0"/>
                <a:ea typeface="Times New Roman" panose="02020603050405020304" pitchFamily="18" charset="0"/>
              </a:rPr>
              <a:t>NY Times, </a:t>
            </a:r>
            <a:r>
              <a:rPr lang="en-CA" sz="1800" dirty="0">
                <a:effectLst/>
                <a:latin typeface="Garamond" panose="02020404030301010803" pitchFamily="18" charset="0"/>
                <a:ea typeface="Times New Roman" panose="02020603050405020304" pitchFamily="18" charset="0"/>
              </a:rPr>
              <a:t>available at: https://</a:t>
            </a:r>
            <a:r>
              <a:rPr lang="en-CA" sz="1800" dirty="0" err="1">
                <a:effectLst/>
                <a:latin typeface="Garamond" panose="02020404030301010803" pitchFamily="18" charset="0"/>
                <a:ea typeface="Times New Roman" panose="02020603050405020304" pitchFamily="18" charset="0"/>
              </a:rPr>
              <a:t>www.nytimes.com</a:t>
            </a:r>
            <a:r>
              <a:rPr lang="en-CA" sz="1800" dirty="0">
                <a:effectLst/>
                <a:latin typeface="Garamond" panose="02020404030301010803" pitchFamily="18" charset="0"/>
                <a:ea typeface="Times New Roman" panose="02020603050405020304" pitchFamily="18" charset="0"/>
              </a:rPr>
              <a:t>/2020/04/05/opinion/coronavirus-google-</a:t>
            </a:r>
            <a:r>
              <a:rPr lang="en-CA" sz="1800" dirty="0" err="1">
                <a:effectLst/>
                <a:latin typeface="Garamond" panose="02020404030301010803" pitchFamily="18" charset="0"/>
                <a:ea typeface="Times New Roman" panose="02020603050405020304" pitchFamily="18" charset="0"/>
              </a:rPr>
              <a:t>searches.html</a:t>
            </a:r>
            <a:r>
              <a:rPr lang="en-CA" sz="1800" dirty="0">
                <a:effectLst/>
                <a:latin typeface="Garamond" panose="02020404030301010803" pitchFamily="18" charset="0"/>
                <a:ea typeface="Times New Roman" panose="02020603050405020304" pitchFamily="18" charset="0"/>
              </a:rPr>
              <a:t>.</a:t>
            </a:r>
            <a:endParaRPr lang="en-CA" dirty="0">
              <a:latin typeface="Garamond" panose="02020404030301010803" pitchFamily="18" charset="0"/>
              <a:ea typeface="Times New Roman" panose="02020603050405020304" pitchFamily="18" charset="0"/>
            </a:endParaRPr>
          </a:p>
          <a:p>
            <a:r>
              <a:rPr lang="en-CA" sz="1800" dirty="0">
                <a:effectLst/>
                <a:latin typeface="Garamond" panose="02020404030301010803" pitchFamily="18" charset="0"/>
                <a:ea typeface="Times New Roman" panose="02020603050405020304" pitchFamily="18" charset="0"/>
              </a:rPr>
              <a:t>U.S. Census Bureau. (n.d.). American Community Survey (ACS): Demographic and socioeconomic data for covariates. Retrieved from https://</a:t>
            </a:r>
            <a:r>
              <a:rPr lang="en-CA" sz="1800" dirty="0" err="1">
                <a:effectLst/>
                <a:latin typeface="Garamond" panose="02020404030301010803" pitchFamily="18" charset="0"/>
                <a:ea typeface="Times New Roman" panose="02020603050405020304" pitchFamily="18" charset="0"/>
              </a:rPr>
              <a:t>www.census.gov</a:t>
            </a:r>
            <a:r>
              <a:rPr lang="en-CA" sz="1800" dirty="0">
                <a:effectLst/>
                <a:latin typeface="Garamond" panose="02020404030301010803" pitchFamily="18" charset="0"/>
                <a:ea typeface="Times New Roman" panose="02020603050405020304" pitchFamily="18" charset="0"/>
              </a:rPr>
              <a:t>/programs-surveys/</a:t>
            </a:r>
            <a:r>
              <a:rPr lang="en-CA" sz="1800" dirty="0" err="1">
                <a:effectLst/>
                <a:latin typeface="Garamond" panose="02020404030301010803" pitchFamily="18" charset="0"/>
                <a:ea typeface="Times New Roman" panose="02020603050405020304" pitchFamily="18" charset="0"/>
              </a:rPr>
              <a:t>acs</a:t>
            </a:r>
            <a:r>
              <a:rPr lang="en-CA" sz="1800" dirty="0">
                <a:effectLst/>
                <a:latin typeface="Garamond" panose="02020404030301010803" pitchFamily="18" charset="0"/>
                <a:ea typeface="Times New Roman" panose="02020603050405020304" pitchFamily="18" charset="0"/>
              </a:rPr>
              <a:t>/</a:t>
            </a:r>
          </a:p>
        </p:txBody>
      </p:sp>
      <p:pic>
        <p:nvPicPr>
          <p:cNvPr id="38" name="Picture 37" descr="Ivey_Logo_RGB_2013.png">
            <a:extLst>
              <a:ext uri="{FF2B5EF4-FFF2-40B4-BE49-F238E27FC236}">
                <a16:creationId xmlns:a16="http://schemas.microsoft.com/office/drawing/2014/main" id="{5030967B-5742-9641-9A24-0B14DF1A6074}"/>
              </a:ext>
            </a:extLst>
          </p:cNvPr>
          <p:cNvPicPr>
            <a:picLocks noChangeAspect="1"/>
          </p:cNvPicPr>
          <p:nvPr/>
        </p:nvPicPr>
        <p:blipFill>
          <a:blip r:embed="rId3"/>
          <a:stretch>
            <a:fillRect/>
          </a:stretch>
        </p:blipFill>
        <p:spPr>
          <a:xfrm>
            <a:off x="20655544" y="4798867"/>
            <a:ext cx="2697014" cy="965480"/>
          </a:xfrm>
          <a:prstGeom prst="rect">
            <a:avLst/>
          </a:prstGeom>
        </p:spPr>
      </p:pic>
      <p:sp>
        <p:nvSpPr>
          <p:cNvPr id="138" name="Rectangle 137">
            <a:extLst>
              <a:ext uri="{FF2B5EF4-FFF2-40B4-BE49-F238E27FC236}">
                <a16:creationId xmlns:a16="http://schemas.microsoft.com/office/drawing/2014/main" id="{725082D7-BF69-2F43-B318-BE964D802BB8}"/>
              </a:ext>
            </a:extLst>
          </p:cNvPr>
          <p:cNvSpPr/>
          <p:nvPr/>
        </p:nvSpPr>
        <p:spPr>
          <a:xfrm>
            <a:off x="585049" y="5410200"/>
            <a:ext cx="10463951" cy="781355"/>
          </a:xfrm>
          <a:prstGeom prst="rect">
            <a:avLst/>
          </a:prstGeom>
          <a:solidFill>
            <a:srgbClr val="582C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latin typeface="Garamond" panose="02020404030301010803" pitchFamily="18" charset="0"/>
              </a:rPr>
              <a:t>Introduction </a:t>
            </a:r>
          </a:p>
        </p:txBody>
      </p:sp>
      <p:sp>
        <p:nvSpPr>
          <p:cNvPr id="142" name="Rectangle 141">
            <a:extLst>
              <a:ext uri="{FF2B5EF4-FFF2-40B4-BE49-F238E27FC236}">
                <a16:creationId xmlns:a16="http://schemas.microsoft.com/office/drawing/2014/main" id="{BA31F41F-5369-AD43-8B26-FAE58D2EB554}"/>
              </a:ext>
            </a:extLst>
          </p:cNvPr>
          <p:cNvSpPr/>
          <p:nvPr/>
        </p:nvSpPr>
        <p:spPr>
          <a:xfrm>
            <a:off x="618059" y="18320658"/>
            <a:ext cx="10350627" cy="781355"/>
          </a:xfrm>
          <a:prstGeom prst="rect">
            <a:avLst/>
          </a:prstGeom>
          <a:solidFill>
            <a:srgbClr val="582C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latin typeface="Garamond" panose="02020404030301010803" pitchFamily="18" charset="0"/>
              </a:rPr>
              <a:t>Data</a:t>
            </a:r>
          </a:p>
        </p:txBody>
      </p:sp>
      <p:sp>
        <p:nvSpPr>
          <p:cNvPr id="152" name="Rectangle 151">
            <a:extLst>
              <a:ext uri="{FF2B5EF4-FFF2-40B4-BE49-F238E27FC236}">
                <a16:creationId xmlns:a16="http://schemas.microsoft.com/office/drawing/2014/main" id="{3413D9E4-8C1E-7746-9CCD-B16C200D72F0}"/>
              </a:ext>
            </a:extLst>
          </p:cNvPr>
          <p:cNvSpPr/>
          <p:nvPr/>
        </p:nvSpPr>
        <p:spPr>
          <a:xfrm>
            <a:off x="11390292" y="6096000"/>
            <a:ext cx="21147108" cy="943674"/>
          </a:xfrm>
          <a:prstGeom prst="rect">
            <a:avLst/>
          </a:prstGeom>
          <a:solidFill>
            <a:srgbClr val="582C83"/>
          </a:solidFill>
          <a:ln>
            <a:solidFill>
              <a:srgbClr val="582C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latin typeface="Garamond" panose="02020404030301010803" pitchFamily="18" charset="0"/>
              </a:rPr>
              <a:t>Methodology</a:t>
            </a:r>
          </a:p>
        </p:txBody>
      </p:sp>
      <p:sp>
        <p:nvSpPr>
          <p:cNvPr id="154" name="Rectangle 153">
            <a:extLst>
              <a:ext uri="{FF2B5EF4-FFF2-40B4-BE49-F238E27FC236}">
                <a16:creationId xmlns:a16="http://schemas.microsoft.com/office/drawing/2014/main" id="{A659E2A6-7839-5B4A-BF88-1CB554F39B3C}"/>
              </a:ext>
            </a:extLst>
          </p:cNvPr>
          <p:cNvSpPr/>
          <p:nvPr/>
        </p:nvSpPr>
        <p:spPr>
          <a:xfrm>
            <a:off x="11421037" y="7662956"/>
            <a:ext cx="21116363" cy="49824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CC66D78B-90CD-8A4F-A2B1-D78B55826771}"/>
              </a:ext>
            </a:extLst>
          </p:cNvPr>
          <p:cNvSpPr/>
          <p:nvPr/>
        </p:nvSpPr>
        <p:spPr>
          <a:xfrm>
            <a:off x="32840521" y="5445459"/>
            <a:ext cx="10593480" cy="820570"/>
          </a:xfrm>
          <a:prstGeom prst="rect">
            <a:avLst/>
          </a:prstGeom>
          <a:solidFill>
            <a:srgbClr val="582C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latin typeface="Garamond" panose="02020404030301010803" pitchFamily="18" charset="0"/>
              </a:rPr>
              <a:t>Findings</a:t>
            </a:r>
          </a:p>
        </p:txBody>
      </p:sp>
      <p:sp>
        <p:nvSpPr>
          <p:cNvPr id="162" name="Rectangle 161">
            <a:extLst>
              <a:ext uri="{FF2B5EF4-FFF2-40B4-BE49-F238E27FC236}">
                <a16:creationId xmlns:a16="http://schemas.microsoft.com/office/drawing/2014/main" id="{4370CF0C-2E42-A943-A62D-CC885B5C0DF6}"/>
              </a:ext>
            </a:extLst>
          </p:cNvPr>
          <p:cNvSpPr/>
          <p:nvPr/>
        </p:nvSpPr>
        <p:spPr>
          <a:xfrm>
            <a:off x="32927187" y="21848840"/>
            <a:ext cx="10463951" cy="781355"/>
          </a:xfrm>
          <a:prstGeom prst="rect">
            <a:avLst/>
          </a:prstGeom>
          <a:solidFill>
            <a:srgbClr val="582C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latin typeface="Garamond" panose="02020404030301010803" pitchFamily="18" charset="0"/>
              </a:rPr>
              <a:t>Implications</a:t>
            </a:r>
          </a:p>
        </p:txBody>
      </p:sp>
      <p:sp>
        <p:nvSpPr>
          <p:cNvPr id="164" name="Rectangle 163">
            <a:extLst>
              <a:ext uri="{FF2B5EF4-FFF2-40B4-BE49-F238E27FC236}">
                <a16:creationId xmlns:a16="http://schemas.microsoft.com/office/drawing/2014/main" id="{C3930802-DB27-2246-9A58-6B071EDDE1E0}"/>
              </a:ext>
            </a:extLst>
          </p:cNvPr>
          <p:cNvSpPr/>
          <p:nvPr/>
        </p:nvSpPr>
        <p:spPr>
          <a:xfrm>
            <a:off x="32927187" y="27609800"/>
            <a:ext cx="10463951" cy="781355"/>
          </a:xfrm>
          <a:prstGeom prst="rect">
            <a:avLst/>
          </a:prstGeom>
          <a:solidFill>
            <a:srgbClr val="582C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latin typeface="Garamond" panose="02020404030301010803" pitchFamily="18" charset="0"/>
              </a:rPr>
              <a:t>References</a:t>
            </a:r>
          </a:p>
        </p:txBody>
      </p:sp>
      <p:sp>
        <p:nvSpPr>
          <p:cNvPr id="2" name="Rectangle 1">
            <a:extLst>
              <a:ext uri="{FF2B5EF4-FFF2-40B4-BE49-F238E27FC236}">
                <a16:creationId xmlns:a16="http://schemas.microsoft.com/office/drawing/2014/main" id="{4C875C7D-B724-B2BE-F021-4A30CF79DD98}"/>
              </a:ext>
            </a:extLst>
          </p:cNvPr>
          <p:cNvSpPr/>
          <p:nvPr/>
        </p:nvSpPr>
        <p:spPr>
          <a:xfrm>
            <a:off x="32927187" y="22783927"/>
            <a:ext cx="10463951" cy="43631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just">
              <a:lnSpc>
                <a:spcPct val="120000"/>
              </a:lnSpc>
            </a:pPr>
            <a:r>
              <a:rPr lang="en-US" sz="3600" dirty="0">
                <a:solidFill>
                  <a:schemeClr val="tx1"/>
                </a:solidFill>
                <a:latin typeface="Garamond"/>
              </a:rPr>
              <a:t>The results suggest income inequality independently influences public interest in animal welfare products, even when controlling for demographic factors. This finding aligns with systems justification theory, where higher inequality leads to rationalizing existing systems and lowering engagement with concepts challenging conventional norms.</a:t>
            </a:r>
          </a:p>
        </p:txBody>
      </p:sp>
      <p:sp>
        <p:nvSpPr>
          <p:cNvPr id="8" name="Text Placeholder 76">
            <a:extLst>
              <a:ext uri="{FF2B5EF4-FFF2-40B4-BE49-F238E27FC236}">
                <a16:creationId xmlns:a16="http://schemas.microsoft.com/office/drawing/2014/main" id="{14F09708-9266-F399-5F2F-B4B87B86A878}"/>
              </a:ext>
            </a:extLst>
          </p:cNvPr>
          <p:cNvSpPr txBox="1">
            <a:spLocks/>
          </p:cNvSpPr>
          <p:nvPr/>
        </p:nvSpPr>
        <p:spPr>
          <a:xfrm>
            <a:off x="585049" y="19541342"/>
            <a:ext cx="10350627" cy="12111899"/>
          </a:xfrm>
          <a:prstGeom prst="rect">
            <a:avLst/>
          </a:prstGeom>
        </p:spPr>
        <p:txBody>
          <a:bodyPr lIns="91440" tIns="45720" rIns="91440" bIns="45720" anchor="t">
            <a:noAutofit/>
          </a:bodyPr>
          <a:lstStyle>
            <a:lvl1pPr marL="0" indent="0" algn="ctr" defTabSz="4389120" rtl="0" eaLnBrk="1" latinLnBrk="0" hangingPunct="1">
              <a:lnSpc>
                <a:spcPct val="90000"/>
              </a:lnSpc>
              <a:spcBef>
                <a:spcPts val="4800"/>
              </a:spcBef>
              <a:buFontTx/>
              <a:buNone/>
              <a:defRPr sz="4800" b="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Tx/>
              <a:buNone/>
              <a:defRPr sz="720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Tx/>
              <a:buNone/>
              <a:defRPr sz="72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Tx/>
              <a:buNone/>
              <a:defRPr sz="720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Tx/>
              <a:buNone/>
              <a:defRPr sz="720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gn="just">
              <a:lnSpc>
                <a:spcPct val="120000"/>
              </a:lnSpc>
            </a:pPr>
            <a:r>
              <a:rPr lang="en-US" sz="3600" dirty="0">
                <a:latin typeface="Garamond"/>
              </a:rPr>
              <a:t>We collected data spanning from 2006 to 2022 by leveraging the R programming language and APIs. Data from 2020 are excluded due to the U.S. Census Bureau's temporary halt of the ACS that year. The dataset includes 816 state-year observations (51 states, including D.C., and 16 years). Data sources:</a:t>
            </a:r>
            <a:endParaRPr lang="en-US" dirty="0"/>
          </a:p>
          <a:p>
            <a:pPr marL="571500" indent="-571500" algn="just">
              <a:lnSpc>
                <a:spcPct val="120000"/>
              </a:lnSpc>
              <a:spcBef>
                <a:spcPts val="0"/>
              </a:spcBef>
              <a:buFont typeface="Arial"/>
              <a:buChar char="•"/>
            </a:pPr>
            <a:endParaRPr lang="en-US" sz="3600" b="1" dirty="0">
              <a:latin typeface="Garamond"/>
            </a:endParaRPr>
          </a:p>
          <a:p>
            <a:pPr marL="571500" indent="-571500" algn="just">
              <a:lnSpc>
                <a:spcPct val="120000"/>
              </a:lnSpc>
              <a:spcBef>
                <a:spcPts val="0"/>
              </a:spcBef>
              <a:buFont typeface="Arial"/>
              <a:buChar char="•"/>
            </a:pPr>
            <a:r>
              <a:rPr lang="en-US" sz="3600" b="1" dirty="0">
                <a:latin typeface="Garamond"/>
              </a:rPr>
              <a:t>Google Trends: </a:t>
            </a:r>
            <a:r>
              <a:rPr lang="en-US" sz="3600" dirty="0">
                <a:latin typeface="Garamond"/>
              </a:rPr>
              <a:t>Search interest data for animal welfare keywords.</a:t>
            </a:r>
            <a:endParaRPr lang="en-US" dirty="0"/>
          </a:p>
          <a:p>
            <a:pPr marL="457200" indent="-457200" algn="just">
              <a:lnSpc>
                <a:spcPct val="120000"/>
              </a:lnSpc>
              <a:spcBef>
                <a:spcPts val="0"/>
              </a:spcBef>
              <a:buFont typeface="Arial" panose="020B0604020202020204" pitchFamily="34" charset="0"/>
              <a:buChar char="•"/>
            </a:pPr>
            <a:r>
              <a:rPr lang="en-US" sz="3600" b="1" dirty="0">
                <a:latin typeface="Garamond"/>
              </a:rPr>
              <a:t>Social Explorer: </a:t>
            </a:r>
            <a:r>
              <a:rPr lang="en-US" sz="3600" dirty="0">
                <a:latin typeface="Garamond"/>
              </a:rPr>
              <a:t>Gini index data.</a:t>
            </a:r>
          </a:p>
          <a:p>
            <a:pPr marL="457200" indent="-457200" algn="just">
              <a:lnSpc>
                <a:spcPct val="120000"/>
              </a:lnSpc>
              <a:spcBef>
                <a:spcPts val="0"/>
              </a:spcBef>
              <a:buFont typeface="Arial" panose="020B0604020202020204" pitchFamily="34" charset="0"/>
              <a:buChar char="•"/>
            </a:pPr>
            <a:r>
              <a:rPr lang="en-US" sz="3600" b="1" dirty="0">
                <a:latin typeface="Garamond"/>
              </a:rPr>
              <a:t>American Community Survey (ACS): </a:t>
            </a:r>
            <a:r>
              <a:rPr lang="en-US" sz="3600" dirty="0">
                <a:latin typeface="Garamond"/>
              </a:rPr>
              <a:t>Demographic and socioeconomic data for covariates.</a:t>
            </a:r>
          </a:p>
          <a:p>
            <a:pPr marL="457200" indent="-457200" algn="just">
              <a:lnSpc>
                <a:spcPct val="120000"/>
              </a:lnSpc>
              <a:spcBef>
                <a:spcPts val="0"/>
              </a:spcBef>
              <a:buFont typeface="Arial" panose="020B0604020202020204" pitchFamily="34" charset="0"/>
              <a:buChar char="•"/>
            </a:pPr>
            <a:endParaRPr lang="en-US" sz="3600" dirty="0">
              <a:latin typeface="Garamond" panose="02020404030301010803" pitchFamily="18" charset="0"/>
            </a:endParaRPr>
          </a:p>
          <a:p>
            <a:pPr algn="just">
              <a:lnSpc>
                <a:spcPct val="120000"/>
              </a:lnSpc>
              <a:spcBef>
                <a:spcPts val="0"/>
              </a:spcBef>
            </a:pPr>
            <a:r>
              <a:rPr lang="en-US" sz="3600" dirty="0">
                <a:latin typeface="Garamond"/>
              </a:rPr>
              <a:t>Adopting Stephens-Davidowitz’s (2020) approach, we pulled multiple samples from Google Trends, procuring ten state-level samples per year. We used the rwg index to assess the agreement among these samples (James, Demaree, and Wolf 1984), and the rwg index confirmed strong sample consistency (min 0.945, avg 0.995). </a:t>
            </a:r>
            <a:endParaRPr lang="en-US" sz="3600" dirty="0">
              <a:latin typeface="Garamond" panose="02020404030301010803" pitchFamily="18" charset="0"/>
            </a:endParaRPr>
          </a:p>
        </p:txBody>
      </p:sp>
      <p:sp>
        <p:nvSpPr>
          <p:cNvPr id="21" name="Rectangle 20">
            <a:extLst>
              <a:ext uri="{FF2B5EF4-FFF2-40B4-BE49-F238E27FC236}">
                <a16:creationId xmlns:a16="http://schemas.microsoft.com/office/drawing/2014/main" id="{A38101CC-31D2-78BE-EE47-BE342A99B9B6}"/>
              </a:ext>
            </a:extLst>
          </p:cNvPr>
          <p:cNvSpPr/>
          <p:nvPr/>
        </p:nvSpPr>
        <p:spPr>
          <a:xfrm>
            <a:off x="32840521" y="6494629"/>
            <a:ext cx="10550617" cy="125363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just">
              <a:lnSpc>
                <a:spcPct val="120000"/>
              </a:lnSpc>
            </a:pPr>
            <a:r>
              <a:rPr lang="en-CA" sz="3600" dirty="0">
                <a:solidFill>
                  <a:srgbClr val="000000"/>
                </a:solidFill>
                <a:latin typeface="Garamond"/>
                <a:ea typeface="Times New Roman" panose="02020603050405020304" pitchFamily="18" charset="0"/>
              </a:rPr>
              <a:t>Aligning with our prediction, we found a significant negative association between income inequality and search interest in animal welfare products (</a:t>
            </a:r>
            <a:r>
              <a:rPr lang="el-GR" sz="3600" dirty="0">
                <a:solidFill>
                  <a:srgbClr val="000000"/>
                </a:solidFill>
                <a:latin typeface="Garamond"/>
                <a:ea typeface="Times New Roman" panose="02020603050405020304" pitchFamily="18" charset="0"/>
              </a:rPr>
              <a:t>γ</a:t>
            </a:r>
            <a:r>
              <a:rPr lang="el-GR" sz="3600" baseline="-25000" dirty="0">
                <a:solidFill>
                  <a:srgbClr val="000000"/>
                </a:solidFill>
                <a:latin typeface="Garamond"/>
                <a:ea typeface="Times New Roman" panose="02020603050405020304" pitchFamily="18" charset="0"/>
              </a:rPr>
              <a:t>01</a:t>
            </a:r>
            <a:r>
              <a:rPr lang="el-GR" sz="3600" dirty="0">
                <a:solidFill>
                  <a:srgbClr val="000000"/>
                </a:solidFill>
                <a:latin typeface="Garamond"/>
                <a:ea typeface="Times New Roman" panose="02020603050405020304" pitchFamily="18" charset="0"/>
              </a:rPr>
              <a:t> = -1.53, </a:t>
            </a:r>
            <a:r>
              <a:rPr lang="en-CA" sz="3600" dirty="0">
                <a:solidFill>
                  <a:srgbClr val="000000"/>
                </a:solidFill>
                <a:latin typeface="Garamond"/>
                <a:ea typeface="Times New Roman" panose="02020603050405020304" pitchFamily="18" charset="0"/>
              </a:rPr>
              <a:t>SE = 0.37, p &lt; .001). Further, this relationship persisted when we added controls into the model (</a:t>
            </a:r>
            <a:r>
              <a:rPr lang="el-GR" sz="3600" dirty="0">
                <a:solidFill>
                  <a:srgbClr val="000000"/>
                </a:solidFill>
                <a:latin typeface="Garamond"/>
                <a:ea typeface="Times New Roman" panose="02020603050405020304" pitchFamily="18" charset="0"/>
              </a:rPr>
              <a:t>γ</a:t>
            </a:r>
            <a:r>
              <a:rPr lang="el-GR" sz="3600" baseline="-25000" dirty="0">
                <a:solidFill>
                  <a:srgbClr val="000000"/>
                </a:solidFill>
                <a:latin typeface="Garamond"/>
                <a:ea typeface="Times New Roman" panose="02020603050405020304" pitchFamily="18" charset="0"/>
              </a:rPr>
              <a:t>01</a:t>
            </a:r>
            <a:r>
              <a:rPr lang="el-GR" sz="3600" dirty="0">
                <a:solidFill>
                  <a:srgbClr val="000000"/>
                </a:solidFill>
                <a:latin typeface="Garamond"/>
                <a:ea typeface="Times New Roman" panose="02020603050405020304" pitchFamily="18" charset="0"/>
              </a:rPr>
              <a:t> = -1.43, </a:t>
            </a:r>
            <a:r>
              <a:rPr lang="en-CA" sz="3600" dirty="0">
                <a:solidFill>
                  <a:srgbClr val="000000"/>
                </a:solidFill>
                <a:latin typeface="Garamond"/>
                <a:ea typeface="Times New Roman" panose="02020603050405020304" pitchFamily="18" charset="0"/>
              </a:rPr>
              <a:t>SE = 0.37, p &lt; .001), suggesting that an increase in income inequality may indeed be correlated with a decrease in the public’s interest in animal welfare products.</a:t>
            </a:r>
          </a:p>
          <a:p>
            <a:pPr>
              <a:lnSpc>
                <a:spcPct val="120000"/>
              </a:lnSpc>
            </a:pPr>
            <a:endParaRPr lang="en-CA" sz="2800" dirty="0">
              <a:solidFill>
                <a:srgbClr val="000000"/>
              </a:solidFill>
              <a:latin typeface="Garamond" panose="02020404030301010803" pitchFamily="18" charset="0"/>
              <a:ea typeface="Times New Roman" panose="02020603050405020304" pitchFamily="18" charset="0"/>
            </a:endParaRPr>
          </a:p>
          <a:p>
            <a:pPr>
              <a:lnSpc>
                <a:spcPct val="120000"/>
              </a:lnSpc>
            </a:pPr>
            <a:r>
              <a:rPr lang="en-CA" sz="3600" dirty="0">
                <a:solidFill>
                  <a:srgbClr val="000000"/>
                </a:solidFill>
                <a:effectLst/>
                <a:latin typeface="Garamond"/>
                <a:ea typeface="Times New Roman" panose="02020603050405020304" pitchFamily="18" charset="0"/>
              </a:rPr>
              <a:t>Two demographic factors proved to be significant.</a:t>
            </a:r>
          </a:p>
          <a:p>
            <a:pPr marL="571500" indent="-571500">
              <a:lnSpc>
                <a:spcPct val="120000"/>
              </a:lnSpc>
              <a:buFont typeface="Arial" panose="020B0604020202020204" pitchFamily="34" charset="0"/>
              <a:buChar char="•"/>
            </a:pPr>
            <a:r>
              <a:rPr lang="en-CA" sz="3600" b="1" dirty="0">
                <a:solidFill>
                  <a:srgbClr val="000000"/>
                </a:solidFill>
                <a:effectLst/>
                <a:latin typeface="Garamond"/>
                <a:ea typeface="Times New Roman" panose="02020603050405020304" pitchFamily="18" charset="0"/>
              </a:rPr>
              <a:t>Gender </a:t>
            </a:r>
            <a:r>
              <a:rPr lang="en-CA" sz="3600" dirty="0">
                <a:solidFill>
                  <a:srgbClr val="000000"/>
                </a:solidFill>
                <a:effectLst/>
                <a:latin typeface="Garamond"/>
                <a:ea typeface="Times New Roman" panose="02020603050405020304" pitchFamily="18" charset="0"/>
              </a:rPr>
              <a:t>displayed a negative relationship with search interest (</a:t>
            </a:r>
            <a:r>
              <a:rPr lang="el-GR" sz="3600" dirty="0">
                <a:solidFill>
                  <a:srgbClr val="000000"/>
                </a:solidFill>
                <a:latin typeface="Garamond"/>
                <a:ea typeface="Times New Roman" panose="02020603050405020304" pitchFamily="18" charset="0"/>
              </a:rPr>
              <a:t>γ</a:t>
            </a:r>
            <a:r>
              <a:rPr lang="el-GR" sz="3600" baseline="-25000" dirty="0">
                <a:solidFill>
                  <a:srgbClr val="000000"/>
                </a:solidFill>
                <a:latin typeface="Garamond"/>
                <a:ea typeface="Times New Roman" panose="02020603050405020304" pitchFamily="18" charset="0"/>
              </a:rPr>
              <a:t>04</a:t>
            </a:r>
            <a:r>
              <a:rPr lang="el-GR" sz="3600" dirty="0">
                <a:solidFill>
                  <a:srgbClr val="000000"/>
                </a:solidFill>
                <a:latin typeface="Garamond"/>
                <a:ea typeface="Times New Roman" panose="02020603050405020304" pitchFamily="18" charset="0"/>
              </a:rPr>
              <a:t> </a:t>
            </a:r>
            <a:r>
              <a:rPr lang="el-GR" sz="3600" dirty="0">
                <a:solidFill>
                  <a:srgbClr val="000000"/>
                </a:solidFill>
                <a:effectLst/>
                <a:latin typeface="Garamond"/>
                <a:ea typeface="Times New Roman" panose="02020603050405020304" pitchFamily="18" charset="0"/>
              </a:rPr>
              <a:t>= -8.27, </a:t>
            </a:r>
            <a:r>
              <a:rPr lang="en-CA" sz="3600" dirty="0">
                <a:solidFill>
                  <a:srgbClr val="000000"/>
                </a:solidFill>
                <a:effectLst/>
                <a:latin typeface="Garamond"/>
                <a:ea typeface="Times New Roman" panose="02020603050405020304" pitchFamily="18" charset="0"/>
              </a:rPr>
              <a:t>SE = 1.31, </a:t>
            </a:r>
            <a:r>
              <a:rPr lang="en-CA" sz="3600" dirty="0">
                <a:solidFill>
                  <a:srgbClr val="000000"/>
                </a:solidFill>
                <a:latin typeface="Garamond"/>
                <a:ea typeface="Times New Roman" panose="02020603050405020304" pitchFamily="18" charset="0"/>
              </a:rPr>
              <a:t>p &lt; .001</a:t>
            </a:r>
            <a:r>
              <a:rPr lang="en-CA" sz="3600" dirty="0">
                <a:solidFill>
                  <a:srgbClr val="000000"/>
                </a:solidFill>
                <a:effectLst/>
                <a:latin typeface="Garamond"/>
                <a:ea typeface="Times New Roman" panose="02020603050405020304" pitchFamily="18" charset="0"/>
              </a:rPr>
              <a:t>).</a:t>
            </a:r>
            <a:r>
              <a:rPr lang="en-CA" sz="3600" dirty="0">
                <a:solidFill>
                  <a:srgbClr val="000000"/>
                </a:solidFill>
                <a:latin typeface="Garamond"/>
                <a:ea typeface="Times New Roman" panose="02020603050405020304" pitchFamily="18" charset="0"/>
              </a:rPr>
              <a:t> </a:t>
            </a:r>
            <a:endParaRPr lang="en-CA" sz="3600" dirty="0">
              <a:solidFill>
                <a:srgbClr val="000000"/>
              </a:solidFill>
              <a:effectLst/>
              <a:latin typeface="Garamond" panose="02020404030301010803" pitchFamily="18" charset="0"/>
              <a:ea typeface="Times New Roman" panose="02020603050405020304" pitchFamily="18" charset="0"/>
            </a:endParaRPr>
          </a:p>
          <a:p>
            <a:pPr marL="571500" indent="-571500">
              <a:lnSpc>
                <a:spcPct val="120000"/>
              </a:lnSpc>
              <a:buFont typeface="Arial" panose="020B0604020202020204" pitchFamily="34" charset="0"/>
              <a:buChar char="•"/>
            </a:pPr>
            <a:r>
              <a:rPr lang="en-CA" sz="3600" b="1" dirty="0">
                <a:solidFill>
                  <a:srgbClr val="000000"/>
                </a:solidFill>
                <a:latin typeface="Garamond"/>
                <a:ea typeface="Times New Roman" panose="02020603050405020304" pitchFamily="18" charset="0"/>
              </a:rPr>
              <a:t>I</a:t>
            </a:r>
            <a:r>
              <a:rPr lang="en-CA" sz="3600" b="1" dirty="0">
                <a:solidFill>
                  <a:srgbClr val="000000"/>
                </a:solidFill>
                <a:effectLst/>
                <a:latin typeface="Garamond"/>
                <a:ea typeface="Times New Roman" panose="02020603050405020304" pitchFamily="18" charset="0"/>
              </a:rPr>
              <a:t>ncome</a:t>
            </a:r>
            <a:r>
              <a:rPr lang="en-CA" sz="3600" dirty="0">
                <a:solidFill>
                  <a:srgbClr val="000000"/>
                </a:solidFill>
                <a:effectLst/>
                <a:latin typeface="Garamond"/>
                <a:ea typeface="Times New Roman" panose="02020603050405020304" pitchFamily="18" charset="0"/>
              </a:rPr>
              <a:t> </a:t>
            </a:r>
            <a:r>
              <a:rPr lang="en-CA" sz="3600" dirty="0">
                <a:solidFill>
                  <a:srgbClr val="000000"/>
                </a:solidFill>
                <a:latin typeface="Garamond"/>
                <a:ea typeface="Times New Roman" panose="02020603050405020304" pitchFamily="18" charset="0"/>
              </a:rPr>
              <a:t>increased</a:t>
            </a:r>
            <a:r>
              <a:rPr lang="en-CA" sz="3600" dirty="0">
                <a:solidFill>
                  <a:srgbClr val="000000"/>
                </a:solidFill>
                <a:effectLst/>
                <a:latin typeface="Garamond"/>
                <a:ea typeface="Times New Roman" panose="02020603050405020304" pitchFamily="18" charset="0"/>
              </a:rPr>
              <a:t> search interest in animal welfare</a:t>
            </a:r>
            <a:r>
              <a:rPr lang="en-CA" sz="3600" dirty="0">
                <a:solidFill>
                  <a:srgbClr val="000000"/>
                </a:solidFill>
                <a:latin typeface="Garamond"/>
                <a:ea typeface="Times New Roman" panose="02020603050405020304" pitchFamily="18" charset="0"/>
              </a:rPr>
              <a:t> products</a:t>
            </a:r>
            <a:r>
              <a:rPr lang="en-CA" sz="3600" dirty="0">
                <a:solidFill>
                  <a:srgbClr val="000000"/>
                </a:solidFill>
                <a:effectLst/>
                <a:latin typeface="Garamond"/>
                <a:ea typeface="Times New Roman" panose="02020603050405020304" pitchFamily="18" charset="0"/>
              </a:rPr>
              <a:t> (</a:t>
            </a:r>
            <a:r>
              <a:rPr lang="el-GR" sz="3600" dirty="0">
                <a:solidFill>
                  <a:srgbClr val="000000"/>
                </a:solidFill>
                <a:latin typeface="Garamond"/>
                <a:ea typeface="Times New Roman" panose="02020603050405020304" pitchFamily="18" charset="0"/>
              </a:rPr>
              <a:t>γ</a:t>
            </a:r>
            <a:r>
              <a:rPr lang="el-GR" sz="3600" baseline="-25000" dirty="0">
                <a:solidFill>
                  <a:srgbClr val="000000"/>
                </a:solidFill>
                <a:latin typeface="Garamond"/>
                <a:ea typeface="Times New Roman" panose="02020603050405020304" pitchFamily="18" charset="0"/>
              </a:rPr>
              <a:t>06</a:t>
            </a:r>
            <a:r>
              <a:rPr lang="el-GR" sz="3600" dirty="0">
                <a:solidFill>
                  <a:srgbClr val="000000"/>
                </a:solidFill>
                <a:effectLst/>
                <a:latin typeface="Garamond"/>
                <a:ea typeface="Times New Roman" panose="02020603050405020304" pitchFamily="18" charset="0"/>
              </a:rPr>
              <a:t> = 6.01, </a:t>
            </a:r>
            <a:r>
              <a:rPr lang="en-CA" sz="3600" dirty="0">
                <a:solidFill>
                  <a:srgbClr val="000000"/>
                </a:solidFill>
                <a:effectLst/>
                <a:latin typeface="Garamond"/>
                <a:ea typeface="Times New Roman" panose="02020603050405020304" pitchFamily="18" charset="0"/>
              </a:rPr>
              <a:t>SE = 0.86, </a:t>
            </a:r>
            <a:r>
              <a:rPr lang="en-CA" sz="3600" dirty="0">
                <a:solidFill>
                  <a:srgbClr val="000000"/>
                </a:solidFill>
                <a:latin typeface="Garamond"/>
                <a:ea typeface="Times New Roman" panose="02020603050405020304" pitchFamily="18" charset="0"/>
              </a:rPr>
              <a:t>p &lt; .001</a:t>
            </a:r>
            <a:r>
              <a:rPr lang="en-CA" sz="3600" dirty="0">
                <a:solidFill>
                  <a:srgbClr val="000000"/>
                </a:solidFill>
                <a:effectLst/>
                <a:latin typeface="Garamond"/>
                <a:ea typeface="Times New Roman" panose="02020603050405020304" pitchFamily="18" charset="0"/>
              </a:rPr>
              <a:t>).</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4195E9D-5551-B535-A406-59823B22BAA9}"/>
                  </a:ext>
                </a:extLst>
              </p:cNvPr>
              <p:cNvSpPr txBox="1"/>
              <p:nvPr/>
            </p:nvSpPr>
            <p:spPr>
              <a:xfrm>
                <a:off x="11370346" y="8369019"/>
                <a:ext cx="21147108" cy="698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600" i="1" smtClean="0">
                              <a:solidFill>
                                <a:srgbClr val="836967"/>
                              </a:solidFill>
                              <a:latin typeface="Cambria Math" panose="02040503050406030204" pitchFamily="18" charset="0"/>
                            </a:rPr>
                          </m:ctrlPr>
                        </m:sSubPr>
                        <m:e>
                          <m:r>
                            <a:rPr lang="en-US" sz="3600" i="1">
                              <a:latin typeface="Cambria Math" panose="02040503050406030204" pitchFamily="18" charset="0"/>
                            </a:rPr>
                            <m:t>𝑌</m:t>
                          </m:r>
                        </m:e>
                        <m:sub>
                          <m:r>
                            <a:rPr lang="en-US" sz="3600" i="1">
                              <a:latin typeface="Cambria Math" panose="02040503050406030204" pitchFamily="18" charset="0"/>
                            </a:rPr>
                            <m:t>𝑖𝑗</m:t>
                          </m:r>
                        </m:sub>
                      </m:sSub>
                      <m:r>
                        <a:rPr lang="en-US" sz="3600" i="0">
                          <a:latin typeface="Cambria Math" panose="02040503050406030204" pitchFamily="18" charset="0"/>
                        </a:rPr>
                        <m:t>=</m:t>
                      </m:r>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𝛾</m:t>
                          </m:r>
                        </m:e>
                        <m:sub>
                          <m:r>
                            <a:rPr lang="en-US" sz="3600" i="0">
                              <a:latin typeface="Cambria Math" panose="02040503050406030204" pitchFamily="18" charset="0"/>
                            </a:rPr>
                            <m:t>00</m:t>
                          </m:r>
                        </m:sub>
                      </m:sSub>
                      <m:r>
                        <a:rPr lang="en-US" sz="3600" i="0">
                          <a:latin typeface="Cambria Math" panose="02040503050406030204" pitchFamily="18" charset="0"/>
                        </a:rPr>
                        <m:t>+</m:t>
                      </m:r>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𝛾</m:t>
                          </m:r>
                        </m:e>
                        <m:sub>
                          <m:r>
                            <a:rPr lang="en-US" sz="3600" i="0">
                              <a:latin typeface="Cambria Math" panose="02040503050406030204" pitchFamily="18" charset="0"/>
                            </a:rPr>
                            <m:t>01</m:t>
                          </m:r>
                        </m:sub>
                      </m:sSub>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𝑋</m:t>
                          </m:r>
                        </m:e>
                        <m:sub>
                          <m:r>
                            <a:rPr lang="en-US" sz="3600" i="1">
                              <a:latin typeface="Cambria Math" panose="02040503050406030204" pitchFamily="18" charset="0"/>
                            </a:rPr>
                            <m:t>𝑖𝑗</m:t>
                          </m:r>
                        </m:sub>
                      </m:sSub>
                      <m:r>
                        <a:rPr lang="en-US" sz="3600" i="0">
                          <a:latin typeface="Cambria Math" panose="02040503050406030204" pitchFamily="18" charset="0"/>
                        </a:rPr>
                        <m:t>+</m:t>
                      </m:r>
                      <m:sSub>
                        <m:sSubPr>
                          <m:ctrlPr>
                            <a:rPr lang="en-US" sz="3600" i="1">
                              <a:solidFill>
                                <a:srgbClr val="836967"/>
                              </a:solidFill>
                              <a:latin typeface="Cambria Math" panose="02040503050406030204" pitchFamily="18" charset="0"/>
                            </a:rPr>
                          </m:ctrlPr>
                        </m:sSubPr>
                        <m:e>
                          <m:r>
                            <a:rPr lang="en-US" sz="3600" b="1" i="1">
                              <a:latin typeface="Cambria Math" panose="02040503050406030204" pitchFamily="18" charset="0"/>
                            </a:rPr>
                            <m:t>𝜸</m:t>
                          </m:r>
                        </m:e>
                        <m:sub>
                          <m:r>
                            <a:rPr lang="en-US" sz="3600" b="0" i="0">
                              <a:latin typeface="Cambria Math" panose="02040503050406030204" pitchFamily="18" charset="0"/>
                            </a:rPr>
                            <m:t>02</m:t>
                          </m:r>
                        </m:sub>
                      </m:sSub>
                      <m:sSub>
                        <m:sSubPr>
                          <m:ctrlPr>
                            <a:rPr lang="en-US" sz="3600" b="0" i="1">
                              <a:solidFill>
                                <a:srgbClr val="836967"/>
                              </a:solidFill>
                              <a:latin typeface="Cambria Math" panose="02040503050406030204" pitchFamily="18" charset="0"/>
                            </a:rPr>
                          </m:ctrlPr>
                        </m:sSubPr>
                        <m:e>
                          <m:r>
                            <a:rPr lang="en-US" sz="3600" b="1" i="1">
                              <a:latin typeface="Cambria Math" panose="02040503050406030204" pitchFamily="18" charset="0"/>
                            </a:rPr>
                            <m:t>𝑿</m:t>
                          </m:r>
                        </m:e>
                        <m:sub>
                          <m:r>
                            <a:rPr lang="en-US" sz="3600" b="1" i="1">
                              <a:latin typeface="Cambria Math" panose="02040503050406030204" pitchFamily="18" charset="0"/>
                            </a:rPr>
                            <m:t>𝒊𝒋</m:t>
                          </m:r>
                        </m:sub>
                      </m:sSub>
                      <m:r>
                        <a:rPr lang="en-US" sz="3600" b="0" i="0">
                          <a:latin typeface="Cambria Math" panose="02040503050406030204" pitchFamily="18" charset="0"/>
                        </a:rPr>
                        <m:t>+</m:t>
                      </m:r>
                      <m:sSub>
                        <m:sSubPr>
                          <m:ctrlPr>
                            <a:rPr lang="en-US" sz="3600" b="0" i="1">
                              <a:solidFill>
                                <a:srgbClr val="836967"/>
                              </a:solidFill>
                              <a:latin typeface="Cambria Math" panose="02040503050406030204" pitchFamily="18" charset="0"/>
                            </a:rPr>
                          </m:ctrlPr>
                        </m:sSubPr>
                        <m:e>
                          <m:r>
                            <a:rPr lang="en-US" sz="3600" b="0" i="1">
                              <a:latin typeface="Cambria Math" panose="02040503050406030204" pitchFamily="18" charset="0"/>
                            </a:rPr>
                            <m:t>𝑢</m:t>
                          </m:r>
                        </m:e>
                        <m:sub>
                          <m:r>
                            <a:rPr lang="en-US" sz="3600" b="0" i="0">
                              <a:latin typeface="Cambria Math" panose="02040503050406030204" pitchFamily="18" charset="0"/>
                            </a:rPr>
                            <m:t>0</m:t>
                          </m:r>
                          <m:r>
                            <a:rPr lang="en-US" sz="3600" b="0" i="1">
                              <a:latin typeface="Cambria Math" panose="02040503050406030204" pitchFamily="18" charset="0"/>
                            </a:rPr>
                            <m:t>𝑖</m:t>
                          </m:r>
                        </m:sub>
                      </m:sSub>
                      <m:r>
                        <a:rPr lang="en-US" sz="3600" b="0" i="0">
                          <a:latin typeface="Cambria Math" panose="02040503050406030204" pitchFamily="18" charset="0"/>
                        </a:rPr>
                        <m:t>+</m:t>
                      </m:r>
                      <m:sSub>
                        <m:sSubPr>
                          <m:ctrlPr>
                            <a:rPr lang="en-US" sz="3600" b="0" i="1">
                              <a:solidFill>
                                <a:srgbClr val="836967"/>
                              </a:solidFill>
                              <a:latin typeface="Cambria Math" panose="02040503050406030204" pitchFamily="18" charset="0"/>
                            </a:rPr>
                          </m:ctrlPr>
                        </m:sSubPr>
                        <m:e>
                          <m:r>
                            <a:rPr lang="en-US" sz="3600" b="0" i="1">
                              <a:latin typeface="Cambria Math" panose="02040503050406030204" pitchFamily="18" charset="0"/>
                            </a:rPr>
                            <m:t>𝑣</m:t>
                          </m:r>
                        </m:e>
                        <m:sub>
                          <m:r>
                            <a:rPr lang="en-US" sz="3600" b="0" i="0">
                              <a:latin typeface="Cambria Math" panose="02040503050406030204" pitchFamily="18" charset="0"/>
                            </a:rPr>
                            <m:t>0</m:t>
                          </m:r>
                          <m:r>
                            <a:rPr lang="en-US" sz="3600" b="0" i="1">
                              <a:latin typeface="Cambria Math" panose="02040503050406030204" pitchFamily="18" charset="0"/>
                            </a:rPr>
                            <m:t>𝑗</m:t>
                          </m:r>
                        </m:sub>
                      </m:sSub>
                      <m:r>
                        <a:rPr lang="en-US" sz="3600" b="0" i="0">
                          <a:latin typeface="Cambria Math" panose="02040503050406030204" pitchFamily="18" charset="0"/>
                        </a:rPr>
                        <m:t>+</m:t>
                      </m:r>
                      <m:sSub>
                        <m:sSubPr>
                          <m:ctrlPr>
                            <a:rPr lang="en-US" sz="3600" b="0" i="1">
                              <a:solidFill>
                                <a:srgbClr val="836967"/>
                              </a:solidFill>
                              <a:latin typeface="Cambria Math" panose="02040503050406030204" pitchFamily="18" charset="0"/>
                            </a:rPr>
                          </m:ctrlPr>
                        </m:sSubPr>
                        <m:e>
                          <m:r>
                            <a:rPr lang="en-US" sz="3600" b="0" i="1">
                              <a:latin typeface="Cambria Math" panose="02040503050406030204" pitchFamily="18" charset="0"/>
                            </a:rPr>
                            <m:t>𝜀</m:t>
                          </m:r>
                        </m:e>
                        <m:sub>
                          <m:r>
                            <a:rPr lang="en-US" sz="3600" b="0" i="1">
                              <a:latin typeface="Cambria Math" panose="02040503050406030204" pitchFamily="18" charset="0"/>
                            </a:rPr>
                            <m:t>𝑖𝑗</m:t>
                          </m:r>
                        </m:sub>
                      </m:sSub>
                      <m:r>
                        <a:rPr lang="en-US" sz="3600" b="0" i="0">
                          <a:latin typeface="Cambria Math" panose="02040503050406030204" pitchFamily="18" charset="0"/>
                        </a:rPr>
                        <m:t> </m:t>
                      </m:r>
                    </m:oMath>
                  </m:oMathPara>
                </a14:m>
                <a:endParaRPr lang="en-US" sz="3600"/>
              </a:p>
            </p:txBody>
          </p:sp>
        </mc:Choice>
        <mc:Fallback xmlns="">
          <p:sp>
            <p:nvSpPr>
              <p:cNvPr id="31" name="TextBox 30">
                <a:extLst>
                  <a:ext uri="{FF2B5EF4-FFF2-40B4-BE49-F238E27FC236}">
                    <a16:creationId xmlns:a16="http://schemas.microsoft.com/office/drawing/2014/main" id="{24195E9D-5551-B535-A406-59823B22BAA9}"/>
                  </a:ext>
                </a:extLst>
              </p:cNvPr>
              <p:cNvSpPr txBox="1">
                <a:spLocks noRot="1" noChangeAspect="1" noMove="1" noResize="1" noEditPoints="1" noAdjustHandles="1" noChangeArrowheads="1" noChangeShapeType="1" noTextEdit="1"/>
              </p:cNvSpPr>
              <p:nvPr/>
            </p:nvSpPr>
            <p:spPr>
              <a:xfrm>
                <a:off x="11370346" y="8369019"/>
                <a:ext cx="21147108" cy="69878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A03E6B3E-D816-333A-9048-BA568431E432}"/>
                  </a:ext>
                </a:extLst>
              </p:cNvPr>
              <p:cNvSpPr txBox="1"/>
              <p:nvPr/>
            </p:nvSpPr>
            <p:spPr>
              <a:xfrm>
                <a:off x="11390292" y="9144000"/>
                <a:ext cx="21147108" cy="1843453"/>
              </a:xfrm>
              <a:prstGeom prst="rect">
                <a:avLst/>
              </a:prstGeom>
              <a:noFill/>
            </p:spPr>
            <p:txBody>
              <a:bodyPr wrap="square">
                <a:spAutoFit/>
              </a:bodyPr>
              <a:lstStyle/>
              <a:p>
                <a:pPr algn="just"/>
                <a:r>
                  <a:rPr lang="en-CA" sz="3600" dirty="0">
                    <a:solidFill>
                      <a:srgbClr val="000000"/>
                    </a:solidFill>
                    <a:effectLst/>
                    <a:latin typeface="Garamond" panose="02020404030301010803" pitchFamily="18" charset="0"/>
                    <a:ea typeface="Times New Roman" panose="02020603050405020304" pitchFamily="18" charset="0"/>
                  </a:rPr>
                  <a:t>where </a:t>
                </a:r>
                <a14:m>
                  <m:oMath xmlns:m="http://schemas.openxmlformats.org/officeDocument/2006/math">
                    <m:sSub>
                      <m:sSubPr>
                        <m:ctrlPr>
                          <a:rPr lang="en-CA" sz="3600" i="1">
                            <a:effectLst/>
                            <a:latin typeface="Cambria Math" panose="02040503050406030204" pitchFamily="18" charset="0"/>
                            <a:ea typeface="Times New Roman" panose="02020603050405020304" pitchFamily="18" charset="0"/>
                          </a:rPr>
                        </m:ctrlPr>
                      </m:sSubPr>
                      <m:e>
                        <m:r>
                          <a:rPr lang="en-CA" sz="3600" i="1">
                            <a:effectLst/>
                            <a:latin typeface="Cambria Math" panose="02040503050406030204" pitchFamily="18" charset="0"/>
                            <a:ea typeface="Times New Roman" panose="02020603050405020304" pitchFamily="18" charset="0"/>
                          </a:rPr>
                          <m:t>𝑌</m:t>
                        </m:r>
                      </m:e>
                      <m:sub>
                        <m:r>
                          <a:rPr lang="en-CA" sz="3600" i="1">
                            <a:effectLst/>
                            <a:latin typeface="Cambria Math" panose="02040503050406030204" pitchFamily="18" charset="0"/>
                            <a:ea typeface="Times New Roman" panose="02020603050405020304" pitchFamily="18" charset="0"/>
                          </a:rPr>
                          <m:t>𝑖𝑗</m:t>
                        </m:r>
                      </m:sub>
                    </m:sSub>
                  </m:oMath>
                </a14:m>
                <a:r>
                  <a:rPr lang="en-CA" sz="3600" dirty="0">
                    <a:solidFill>
                      <a:srgbClr val="000000"/>
                    </a:solidFill>
                    <a:effectLst/>
                    <a:latin typeface="Garamond" panose="02020404030301010803" pitchFamily="18" charset="0"/>
                    <a:ea typeface="Times New Roman" panose="02020603050405020304" pitchFamily="18" charset="0"/>
                  </a:rPr>
                  <a:t> is search interest for state i in year j, </a:t>
                </a:r>
                <a14:m>
                  <m:oMath xmlns:m="http://schemas.openxmlformats.org/officeDocument/2006/math">
                    <m:sSub>
                      <m:sSubPr>
                        <m:ctrlPr>
                          <a:rPr lang="en-CA" sz="3600" i="1">
                            <a:effectLst/>
                            <a:latin typeface="Cambria Math" panose="02040503050406030204" pitchFamily="18" charset="0"/>
                            <a:ea typeface="Times New Roman" panose="02020603050405020304" pitchFamily="18" charset="0"/>
                          </a:rPr>
                        </m:ctrlPr>
                      </m:sSubPr>
                      <m:e>
                        <m:r>
                          <a:rPr lang="en-CA" sz="3600" i="1">
                            <a:effectLst/>
                            <a:latin typeface="Cambria Math" panose="02040503050406030204" pitchFamily="18" charset="0"/>
                            <a:ea typeface="Times New Roman" panose="02020603050405020304" pitchFamily="18" charset="0"/>
                          </a:rPr>
                          <m:t>𝛾</m:t>
                        </m:r>
                      </m:e>
                      <m:sub>
                        <m:r>
                          <a:rPr lang="en-CA" sz="3600" i="1">
                            <a:effectLst/>
                            <a:latin typeface="Cambria Math" panose="02040503050406030204" pitchFamily="18" charset="0"/>
                            <a:ea typeface="Times New Roman" panose="02020603050405020304" pitchFamily="18" charset="0"/>
                          </a:rPr>
                          <m:t>00</m:t>
                        </m:r>
                      </m:sub>
                    </m:sSub>
                  </m:oMath>
                </a14:m>
                <a:r>
                  <a:rPr lang="en-CA" sz="3600" dirty="0">
                    <a:solidFill>
                      <a:srgbClr val="000000"/>
                    </a:solidFill>
                    <a:effectLst/>
                    <a:latin typeface="Garamond" panose="02020404030301010803" pitchFamily="18" charset="0"/>
                    <a:ea typeface="Times New Roman" panose="02020603050405020304" pitchFamily="18" charset="0"/>
                  </a:rPr>
                  <a:t> is the overall intercept, </a:t>
                </a:r>
                <a14:m>
                  <m:oMath xmlns:m="http://schemas.openxmlformats.org/officeDocument/2006/math">
                    <m:sSub>
                      <m:sSubPr>
                        <m:ctrlPr>
                          <a:rPr lang="en-CA" sz="3600" i="1">
                            <a:effectLst/>
                            <a:latin typeface="Cambria Math" panose="02040503050406030204" pitchFamily="18" charset="0"/>
                            <a:ea typeface="Times New Roman" panose="02020603050405020304" pitchFamily="18" charset="0"/>
                          </a:rPr>
                        </m:ctrlPr>
                      </m:sSubPr>
                      <m:e>
                        <m:r>
                          <a:rPr lang="en-CA" sz="3600" i="1">
                            <a:effectLst/>
                            <a:latin typeface="Cambria Math" panose="02040503050406030204" pitchFamily="18" charset="0"/>
                            <a:ea typeface="Times New Roman" panose="02020603050405020304" pitchFamily="18" charset="0"/>
                          </a:rPr>
                          <m:t>𝛾</m:t>
                        </m:r>
                      </m:e>
                      <m:sub>
                        <m:r>
                          <a:rPr lang="en-CA" sz="3600" i="1">
                            <a:effectLst/>
                            <a:latin typeface="Cambria Math" panose="02040503050406030204" pitchFamily="18" charset="0"/>
                            <a:ea typeface="Times New Roman" panose="02020603050405020304" pitchFamily="18" charset="0"/>
                          </a:rPr>
                          <m:t>01</m:t>
                        </m:r>
                      </m:sub>
                    </m:sSub>
                  </m:oMath>
                </a14:m>
                <a:r>
                  <a:rPr lang="en-CA" sz="3600" dirty="0">
                    <a:effectLst/>
                    <a:latin typeface="Garamond" panose="02020404030301010803" pitchFamily="18" charset="0"/>
                    <a:ea typeface="Times New Roman" panose="02020603050405020304" pitchFamily="18" charset="0"/>
                  </a:rPr>
                  <a:t> </a:t>
                </a:r>
                <a:r>
                  <a:rPr lang="en-CA" sz="3600" dirty="0">
                    <a:solidFill>
                      <a:srgbClr val="000000"/>
                    </a:solidFill>
                    <a:effectLst/>
                    <a:latin typeface="Garamond" panose="02020404030301010803" pitchFamily="18" charset="0"/>
                    <a:ea typeface="Times New Roman" panose="02020603050405020304" pitchFamily="18" charset="0"/>
                  </a:rPr>
                  <a:t>and </a:t>
                </a:r>
                <a14:m>
                  <m:oMath xmlns:m="http://schemas.openxmlformats.org/officeDocument/2006/math">
                    <m:sSub>
                      <m:sSubPr>
                        <m:ctrlPr>
                          <a:rPr lang="en-CA" sz="3600" b="1" i="1">
                            <a:effectLst/>
                            <a:latin typeface="Cambria Math" panose="02040503050406030204" pitchFamily="18" charset="0"/>
                            <a:ea typeface="Times New Roman" panose="02020603050405020304" pitchFamily="18" charset="0"/>
                          </a:rPr>
                        </m:ctrlPr>
                      </m:sSubPr>
                      <m:e>
                        <m:r>
                          <a:rPr lang="en-CA" sz="3600" b="1" i="1">
                            <a:effectLst/>
                            <a:latin typeface="Cambria Math" panose="02040503050406030204" pitchFamily="18" charset="0"/>
                            <a:ea typeface="Times New Roman" panose="02020603050405020304" pitchFamily="18" charset="0"/>
                          </a:rPr>
                          <m:t>𝜸</m:t>
                        </m:r>
                      </m:e>
                      <m:sub>
                        <m:r>
                          <a:rPr lang="en-CA" sz="3600" b="1" i="1">
                            <a:effectLst/>
                            <a:latin typeface="Cambria Math" panose="02040503050406030204" pitchFamily="18" charset="0"/>
                            <a:ea typeface="Times New Roman" panose="02020603050405020304" pitchFamily="18" charset="0"/>
                          </a:rPr>
                          <m:t>𝟎𝟐</m:t>
                        </m:r>
                      </m:sub>
                    </m:sSub>
                  </m:oMath>
                </a14:m>
                <a:r>
                  <a:rPr lang="en-CA" sz="3600" dirty="0">
                    <a:solidFill>
                      <a:srgbClr val="000000"/>
                    </a:solidFill>
                    <a:effectLst/>
                    <a:latin typeface="Garamond" panose="02020404030301010803" pitchFamily="18" charset="0"/>
                    <a:ea typeface="Times New Roman" panose="02020603050405020304" pitchFamily="18" charset="0"/>
                  </a:rPr>
                  <a:t> are fixed effects coefficients for income inequality and the vector of control variables (i.e., age, education, gender, race, income, and population density), </a:t>
                </a:r>
                <a14:m>
                  <m:oMath xmlns:m="http://schemas.openxmlformats.org/officeDocument/2006/math">
                    <m:sSub>
                      <m:sSubPr>
                        <m:ctrlPr>
                          <a:rPr lang="en-CA" sz="3600" i="1">
                            <a:effectLst/>
                            <a:latin typeface="Cambria Math" panose="02040503050406030204" pitchFamily="18" charset="0"/>
                            <a:ea typeface="Times New Roman" panose="02020603050405020304" pitchFamily="18" charset="0"/>
                          </a:rPr>
                        </m:ctrlPr>
                      </m:sSubPr>
                      <m:e>
                        <m:r>
                          <a:rPr lang="en-CA" sz="3600" i="1">
                            <a:effectLst/>
                            <a:latin typeface="Cambria Math" panose="02040503050406030204" pitchFamily="18" charset="0"/>
                            <a:ea typeface="Times New Roman" panose="02020603050405020304" pitchFamily="18" charset="0"/>
                          </a:rPr>
                          <m:t>𝑢</m:t>
                        </m:r>
                      </m:e>
                      <m:sub>
                        <m:r>
                          <a:rPr lang="en-CA" sz="3600" i="1">
                            <a:effectLst/>
                            <a:latin typeface="Cambria Math" panose="02040503050406030204" pitchFamily="18" charset="0"/>
                            <a:ea typeface="Times New Roman" panose="02020603050405020304" pitchFamily="18" charset="0"/>
                          </a:rPr>
                          <m:t>0</m:t>
                        </m:r>
                        <m:r>
                          <a:rPr lang="en-CA" sz="3600" i="1">
                            <a:effectLst/>
                            <a:latin typeface="Cambria Math" panose="02040503050406030204" pitchFamily="18" charset="0"/>
                            <a:ea typeface="Times New Roman" panose="02020603050405020304" pitchFamily="18" charset="0"/>
                          </a:rPr>
                          <m:t>𝑖</m:t>
                        </m:r>
                      </m:sub>
                    </m:sSub>
                  </m:oMath>
                </a14:m>
                <a:r>
                  <a:rPr lang="en-CA" sz="3600" dirty="0">
                    <a:solidFill>
                      <a:srgbClr val="000000"/>
                    </a:solidFill>
                    <a:effectLst/>
                    <a:latin typeface="Garamond" panose="02020404030301010803" pitchFamily="18" charset="0"/>
                    <a:ea typeface="Times New Roman" panose="02020603050405020304" pitchFamily="18" charset="0"/>
                  </a:rPr>
                  <a:t> is random effect for state i, </a:t>
                </a:r>
                <a14:m>
                  <m:oMath xmlns:m="http://schemas.openxmlformats.org/officeDocument/2006/math">
                    <m:sSub>
                      <m:sSubPr>
                        <m:ctrlPr>
                          <a:rPr lang="en-CA" sz="3600" i="1">
                            <a:effectLst/>
                            <a:latin typeface="Cambria Math" panose="02040503050406030204" pitchFamily="18" charset="0"/>
                            <a:ea typeface="Times New Roman" panose="02020603050405020304" pitchFamily="18" charset="0"/>
                          </a:rPr>
                        </m:ctrlPr>
                      </m:sSubPr>
                      <m:e>
                        <m:r>
                          <a:rPr lang="en-CA" sz="3600" i="1">
                            <a:effectLst/>
                            <a:latin typeface="Cambria Math" panose="02040503050406030204" pitchFamily="18" charset="0"/>
                            <a:ea typeface="Times New Roman" panose="02020603050405020304" pitchFamily="18" charset="0"/>
                          </a:rPr>
                          <m:t>𝑣</m:t>
                        </m:r>
                      </m:e>
                      <m:sub>
                        <m:r>
                          <a:rPr lang="en-CA" sz="3600" i="1">
                            <a:effectLst/>
                            <a:latin typeface="Cambria Math" panose="02040503050406030204" pitchFamily="18" charset="0"/>
                            <a:ea typeface="Times New Roman" panose="02020603050405020304" pitchFamily="18" charset="0"/>
                          </a:rPr>
                          <m:t>0</m:t>
                        </m:r>
                        <m:r>
                          <a:rPr lang="en-CA" sz="3600" i="1">
                            <a:effectLst/>
                            <a:latin typeface="Cambria Math" panose="02040503050406030204" pitchFamily="18" charset="0"/>
                            <a:ea typeface="Times New Roman" panose="02020603050405020304" pitchFamily="18" charset="0"/>
                          </a:rPr>
                          <m:t>𝑗</m:t>
                        </m:r>
                      </m:sub>
                    </m:sSub>
                  </m:oMath>
                </a14:m>
                <a:r>
                  <a:rPr lang="en-CA" sz="3600" dirty="0">
                    <a:solidFill>
                      <a:srgbClr val="000000"/>
                    </a:solidFill>
                    <a:effectLst/>
                    <a:latin typeface="Garamond" panose="02020404030301010803" pitchFamily="18" charset="0"/>
                    <a:ea typeface="Times New Roman" panose="02020603050405020304" pitchFamily="18" charset="0"/>
                  </a:rPr>
                  <a:t> is random effect for year j, and </a:t>
                </a:r>
                <a14:m>
                  <m:oMath xmlns:m="http://schemas.openxmlformats.org/officeDocument/2006/math">
                    <m:sSub>
                      <m:sSubPr>
                        <m:ctrlPr>
                          <a:rPr lang="en-CA" sz="3600" i="1">
                            <a:effectLst/>
                            <a:latin typeface="Cambria Math" panose="02040503050406030204" pitchFamily="18" charset="0"/>
                            <a:ea typeface="Times New Roman" panose="02020603050405020304" pitchFamily="18" charset="0"/>
                          </a:rPr>
                        </m:ctrlPr>
                      </m:sSubPr>
                      <m:e>
                        <m:r>
                          <a:rPr lang="en-CA" sz="3600" i="1">
                            <a:effectLst/>
                            <a:latin typeface="Cambria Math" panose="02040503050406030204" pitchFamily="18" charset="0"/>
                            <a:ea typeface="Times New Roman" panose="02020603050405020304" pitchFamily="18" charset="0"/>
                          </a:rPr>
                          <m:t>𝜀</m:t>
                        </m:r>
                      </m:e>
                      <m:sub>
                        <m:r>
                          <a:rPr lang="en-CA" sz="3600" i="1">
                            <a:effectLst/>
                            <a:latin typeface="Cambria Math" panose="02040503050406030204" pitchFamily="18" charset="0"/>
                            <a:ea typeface="Times New Roman" panose="02020603050405020304" pitchFamily="18" charset="0"/>
                          </a:rPr>
                          <m:t>𝑖𝑗</m:t>
                        </m:r>
                      </m:sub>
                    </m:sSub>
                  </m:oMath>
                </a14:m>
                <a:r>
                  <a:rPr lang="en-CA" sz="3600" dirty="0">
                    <a:solidFill>
                      <a:srgbClr val="000000"/>
                    </a:solidFill>
                    <a:effectLst/>
                    <a:latin typeface="Garamond" panose="02020404030301010803" pitchFamily="18" charset="0"/>
                    <a:ea typeface="Times New Roman" panose="02020603050405020304" pitchFamily="18" charset="0"/>
                  </a:rPr>
                  <a:t> is a random error term.</a:t>
                </a:r>
              </a:p>
            </p:txBody>
          </p:sp>
        </mc:Choice>
        <mc:Fallback xmlns="">
          <p:sp>
            <p:nvSpPr>
              <p:cNvPr id="33" name="TextBox 32">
                <a:extLst>
                  <a:ext uri="{FF2B5EF4-FFF2-40B4-BE49-F238E27FC236}">
                    <a16:creationId xmlns:a16="http://schemas.microsoft.com/office/drawing/2014/main" id="{A03E6B3E-D816-333A-9048-BA568431E432}"/>
                  </a:ext>
                </a:extLst>
              </p:cNvPr>
              <p:cNvSpPr txBox="1">
                <a:spLocks noRot="1" noChangeAspect="1" noMove="1" noResize="1" noEditPoints="1" noAdjustHandles="1" noChangeArrowheads="1" noChangeShapeType="1" noTextEdit="1"/>
              </p:cNvSpPr>
              <p:nvPr/>
            </p:nvSpPr>
            <p:spPr>
              <a:xfrm>
                <a:off x="11390292" y="9144000"/>
                <a:ext cx="21147108" cy="1843453"/>
              </a:xfrm>
              <a:prstGeom prst="rect">
                <a:avLst/>
              </a:prstGeom>
              <a:blipFill>
                <a:blip r:embed="rId6"/>
                <a:stretch>
                  <a:fillRect l="-840" t="-4828" r="-840" b="-10345"/>
                </a:stretch>
              </a:blipFill>
            </p:spPr>
            <p:txBody>
              <a:bodyPr/>
              <a:lstStyle/>
              <a:p>
                <a:r>
                  <a:rPr lang="en-US">
                    <a:noFill/>
                  </a:rPr>
                  <a:t> </a:t>
                </a:r>
              </a:p>
            </p:txBody>
          </p:sp>
        </mc:Fallback>
      </mc:AlternateContent>
      <p:sp>
        <p:nvSpPr>
          <p:cNvPr id="57" name="TextBox 56">
            <a:extLst>
              <a:ext uri="{FF2B5EF4-FFF2-40B4-BE49-F238E27FC236}">
                <a16:creationId xmlns:a16="http://schemas.microsoft.com/office/drawing/2014/main" id="{B44A1D86-A9C4-407A-5756-EC7C00496F0F}"/>
              </a:ext>
            </a:extLst>
          </p:cNvPr>
          <p:cNvSpPr txBox="1"/>
          <p:nvPr/>
        </p:nvSpPr>
        <p:spPr>
          <a:xfrm>
            <a:off x="11390291" y="7162800"/>
            <a:ext cx="21147109" cy="1200329"/>
          </a:xfrm>
          <a:prstGeom prst="rect">
            <a:avLst/>
          </a:prstGeom>
          <a:noFill/>
        </p:spPr>
        <p:txBody>
          <a:bodyPr wrap="square">
            <a:spAutoFit/>
          </a:bodyPr>
          <a:lstStyle/>
          <a:p>
            <a:pPr algn="just"/>
            <a:r>
              <a:rPr lang="en-CA" sz="3600">
                <a:effectLst/>
                <a:latin typeface="Garamond" panose="02020404030301010803" pitchFamily="18" charset="0"/>
                <a:ea typeface="Times New Roman" panose="02020603050405020304" pitchFamily="18" charset="0"/>
              </a:rPr>
              <a:t>A linear mixed-effects model was employed to estimate the effects of income inequality and other covariates on search interest. The model accounts for random effects due to variations between states and years.</a:t>
            </a:r>
          </a:p>
        </p:txBody>
      </p:sp>
      <p:pic>
        <p:nvPicPr>
          <p:cNvPr id="24" name="Picture 23" descr="A grid of white lines on a black background&#10;&#10;Description automatically generated">
            <a:extLst>
              <a:ext uri="{FF2B5EF4-FFF2-40B4-BE49-F238E27FC236}">
                <a16:creationId xmlns:a16="http://schemas.microsoft.com/office/drawing/2014/main" id="{7498B071-670B-5027-98A1-658926FF85E7}"/>
              </a:ext>
            </a:extLst>
          </p:cNvPr>
          <p:cNvPicPr>
            <a:picLocks noChangeAspect="1"/>
          </p:cNvPicPr>
          <p:nvPr/>
        </p:nvPicPr>
        <p:blipFill>
          <a:blip r:embed="rId7"/>
          <a:stretch>
            <a:fillRect/>
          </a:stretch>
        </p:blipFill>
        <p:spPr>
          <a:xfrm>
            <a:off x="32759162" y="16164597"/>
            <a:ext cx="10800000" cy="5400000"/>
          </a:xfrm>
          <a:prstGeom prst="rect">
            <a:avLst/>
          </a:prstGeom>
        </p:spPr>
      </p:pic>
      <p:pic>
        <p:nvPicPr>
          <p:cNvPr id="46" name="Picture 45" descr="A graph with green bars&#10;&#10;Description automatically generated">
            <a:extLst>
              <a:ext uri="{FF2B5EF4-FFF2-40B4-BE49-F238E27FC236}">
                <a16:creationId xmlns:a16="http://schemas.microsoft.com/office/drawing/2014/main" id="{49E44587-C121-2551-9F5E-B1DD3FB4C1F3}"/>
              </a:ext>
            </a:extLst>
          </p:cNvPr>
          <p:cNvPicPr>
            <a:picLocks noChangeAspect="1"/>
          </p:cNvPicPr>
          <p:nvPr/>
        </p:nvPicPr>
        <p:blipFill>
          <a:blip r:embed="rId8"/>
          <a:stretch>
            <a:fillRect/>
          </a:stretch>
        </p:blipFill>
        <p:spPr>
          <a:xfrm>
            <a:off x="14845739" y="19816158"/>
            <a:ext cx="6900000" cy="4140000"/>
          </a:xfrm>
          <a:prstGeom prst="rect">
            <a:avLst/>
          </a:prstGeom>
        </p:spPr>
      </p:pic>
      <p:pic>
        <p:nvPicPr>
          <p:cNvPr id="4" name="Picture 3" descr="A grid with many colored lines&#10;&#10;Description automatically generated with medium confidence">
            <a:extLst>
              <a:ext uri="{FF2B5EF4-FFF2-40B4-BE49-F238E27FC236}">
                <a16:creationId xmlns:a16="http://schemas.microsoft.com/office/drawing/2014/main" id="{0F75A477-2B85-41C5-5BCA-84F7297707D2}"/>
              </a:ext>
            </a:extLst>
          </p:cNvPr>
          <p:cNvPicPr>
            <a:picLocks noChangeAspect="1"/>
          </p:cNvPicPr>
          <p:nvPr/>
        </p:nvPicPr>
        <p:blipFill>
          <a:blip r:embed="rId9"/>
          <a:stretch>
            <a:fillRect/>
          </a:stretch>
        </p:blipFill>
        <p:spPr>
          <a:xfrm>
            <a:off x="12932228" y="10971435"/>
            <a:ext cx="17640000" cy="8820000"/>
          </a:xfrm>
          <a:prstGeom prst="rect">
            <a:avLst/>
          </a:prstGeom>
        </p:spPr>
      </p:pic>
      <p:pic>
        <p:nvPicPr>
          <p:cNvPr id="27" name="Picture 26" descr="A graph of a graph showing the difference between the age and the age of the age of the age of the age of the age of the age of the age of the age of the age of&#10;&#10;Description automatically generated">
            <a:extLst>
              <a:ext uri="{FF2B5EF4-FFF2-40B4-BE49-F238E27FC236}">
                <a16:creationId xmlns:a16="http://schemas.microsoft.com/office/drawing/2014/main" id="{797C7A37-78DF-EC03-C33D-48B886F5776D}"/>
              </a:ext>
            </a:extLst>
          </p:cNvPr>
          <p:cNvPicPr>
            <a:picLocks noChangeAspect="1"/>
          </p:cNvPicPr>
          <p:nvPr/>
        </p:nvPicPr>
        <p:blipFill>
          <a:blip r:embed="rId10"/>
          <a:stretch>
            <a:fillRect/>
          </a:stretch>
        </p:blipFill>
        <p:spPr>
          <a:xfrm>
            <a:off x="23190487" y="19816158"/>
            <a:ext cx="5705122" cy="4140000"/>
          </a:xfrm>
          <a:prstGeom prst="rect">
            <a:avLst/>
          </a:prstGeom>
        </p:spPr>
      </p:pic>
      <p:pic>
        <p:nvPicPr>
          <p:cNvPr id="5" name="Picture 4" descr="A graph with lines and numbers&#10;&#10;Description automatically generated with medium confidence">
            <a:extLst>
              <a:ext uri="{FF2B5EF4-FFF2-40B4-BE49-F238E27FC236}">
                <a16:creationId xmlns:a16="http://schemas.microsoft.com/office/drawing/2014/main" id="{E0B76F89-D08A-6E3D-15E0-925C2B4655CD}"/>
              </a:ext>
            </a:extLst>
          </p:cNvPr>
          <p:cNvPicPr>
            <a:picLocks noChangeAspect="1"/>
          </p:cNvPicPr>
          <p:nvPr/>
        </p:nvPicPr>
        <p:blipFill>
          <a:blip r:embed="rId11"/>
          <a:stretch>
            <a:fillRect/>
          </a:stretch>
        </p:blipFill>
        <p:spPr>
          <a:xfrm>
            <a:off x="12932228" y="24076058"/>
            <a:ext cx="17640000" cy="8820000"/>
          </a:xfrm>
          <a:prstGeom prst="rect">
            <a:avLst/>
          </a:prstGeom>
        </p:spPr>
      </p:pic>
      <p:pic>
        <p:nvPicPr>
          <p:cNvPr id="6" name="Picture 5" descr="A qr code with a dinosaur&#10;&#10;Description automatically generated">
            <a:extLst>
              <a:ext uri="{FF2B5EF4-FFF2-40B4-BE49-F238E27FC236}">
                <a16:creationId xmlns:a16="http://schemas.microsoft.com/office/drawing/2014/main" id="{D22F4778-FA7B-1EF5-9782-7889BA15BBF7}"/>
              </a:ext>
            </a:extLst>
          </p:cNvPr>
          <p:cNvPicPr>
            <a:picLocks noChangeAspect="1"/>
          </p:cNvPicPr>
          <p:nvPr/>
        </p:nvPicPr>
        <p:blipFill>
          <a:blip r:embed="rId12"/>
          <a:stretch>
            <a:fillRect/>
          </a:stretch>
        </p:blipFill>
        <p:spPr>
          <a:xfrm>
            <a:off x="28370400" y="3348722"/>
            <a:ext cx="2376000" cy="2376000"/>
          </a:xfrm>
          <a:prstGeom prst="rect">
            <a:avLst/>
          </a:prstGeom>
        </p:spPr>
      </p:pic>
    </p:spTree>
    <p:extLst>
      <p:ext uri="{BB962C8B-B14F-4D97-AF65-F5344CB8AC3E}">
        <p14:creationId xmlns:p14="http://schemas.microsoft.com/office/powerpoint/2010/main" val="40373941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TotalTime>
  <Words>872</Words>
  <Application>Microsoft Macintosh PowerPoint</Application>
  <PresentationFormat>Custom</PresentationFormat>
  <Paragraphs>34</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 Regular</vt:lpstr>
      <vt:lpstr>Aptos</vt:lpstr>
      <vt:lpstr>Arial</vt:lpstr>
      <vt:lpstr>Calibri</vt:lpstr>
      <vt:lpstr>Calibri Light</vt:lpstr>
      <vt:lpstr>Cambria Math</vt:lpstr>
      <vt:lpstr>Garamond</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Audra Quinn</dc:creator>
  <cp:lastModifiedBy>Huang, Adil</cp:lastModifiedBy>
  <cp:revision>3</cp:revision>
  <cp:lastPrinted>2019-05-03T14:12:19Z</cp:lastPrinted>
  <dcterms:created xsi:type="dcterms:W3CDTF">2019-04-12T18:21:50Z</dcterms:created>
  <dcterms:modified xsi:type="dcterms:W3CDTF">2024-06-06T16:09:35Z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e804de9-5306-4a8f-920e-16c68d5498ba_Enabled">
    <vt:lpwstr>true</vt:lpwstr>
  </property>
  <property fmtid="{D5CDD505-2E9C-101B-9397-08002B2CF9AE}" pid="3" name="MSIP_Label_9e804de9-5306-4a8f-920e-16c68d5498ba_SetDate">
    <vt:lpwstr>2024-06-04T00:00:06Z</vt:lpwstr>
  </property>
  <property fmtid="{D5CDD505-2E9C-101B-9397-08002B2CF9AE}" pid="4" name="MSIP_Label_9e804de9-5306-4a8f-920e-16c68d5498ba_Method">
    <vt:lpwstr>Standard</vt:lpwstr>
  </property>
  <property fmtid="{D5CDD505-2E9C-101B-9397-08002B2CF9AE}" pid="5" name="MSIP_Label_9e804de9-5306-4a8f-920e-16c68d5498ba_Name">
    <vt:lpwstr>Public</vt:lpwstr>
  </property>
  <property fmtid="{D5CDD505-2E9C-101B-9397-08002B2CF9AE}" pid="6" name="MSIP_Label_9e804de9-5306-4a8f-920e-16c68d5498ba_SiteId">
    <vt:lpwstr>547040db-1855-4320-9738-e6878f6271fc</vt:lpwstr>
  </property>
  <property fmtid="{D5CDD505-2E9C-101B-9397-08002B2CF9AE}" pid="7" name="MSIP_Label_9e804de9-5306-4a8f-920e-16c68d5498ba_ActionId">
    <vt:lpwstr>13cd66cb-b883-4f6b-a3a8-e67dc0e3d474</vt:lpwstr>
  </property>
  <property fmtid="{D5CDD505-2E9C-101B-9397-08002B2CF9AE}" pid="8" name="MSIP_Label_9e804de9-5306-4a8f-920e-16c68d5498ba_ContentBits">
    <vt:lpwstr>0</vt:lpwstr>
  </property>
</Properties>
</file>