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e92f133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e92f133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c1704c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9c1704c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477110b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477110b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c4ba86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c4ba86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205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c4ba86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c4ba86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dc5c1ff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dc5c1ff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c1704c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c1704c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dc5c1ff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dc5c1ff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dd7f255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dd7f2555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5c4ba86c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5c4ba86c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c4ba86c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c4ba86c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l="-3199" t="3865" b="-6398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t="1900" r="-8236" b="-1899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l="-11184" t="60" r="-21335" b="-59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t="-2827" r="-33743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r="-826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l="-5793" r="-435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Шаблон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7026300" cy="195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Презентация</a:t>
            </a:r>
            <a:r>
              <a:rPr lang="en-GB" dirty="0"/>
              <a:t> </a:t>
            </a:r>
            <a:r>
              <a:rPr lang="en-GB" dirty="0" err="1"/>
              <a:t>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Тетрис</a:t>
            </a:r>
            <a:endParaRPr dirty="0"/>
          </a:p>
        </p:txBody>
      </p:sp>
      <p:sp>
        <p:nvSpPr>
          <p:cNvPr id="161" name="Google Shape;161;p29"/>
          <p:cNvSpPr/>
          <p:nvPr/>
        </p:nvSpPr>
        <p:spPr>
          <a:xfrm>
            <a:off x="253350" y="4023650"/>
            <a:ext cx="2303100" cy="96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Перспективы развития проекта</a:t>
            </a: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</a:rPr>
              <a:t>В будущем планируется добавление новых режимов игры, а также добавление данной игры на платформу </a:t>
            </a:r>
            <a:r>
              <a:rPr lang="en-US" sz="1800" dirty="0">
                <a:solidFill>
                  <a:schemeClr val="dk1"/>
                </a:solidFill>
              </a:rPr>
              <a:t>Steam</a:t>
            </a:r>
            <a:r>
              <a:rPr lang="ru-RU" sz="1800" dirty="0">
                <a:solidFill>
                  <a:schemeClr val="dk1"/>
                </a:solidFill>
              </a:rPr>
              <a:t>, соответственно игра станет кроссплатформенной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Спасибо за внимание!</a:t>
            </a:r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3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Буду рад(-а) ответить на ваши вопросы и получить обратную связь!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l="8842" t="11880" r="7733" b="10774"/>
          <a:stretch/>
        </p:blipFill>
        <p:spPr>
          <a:xfrm>
            <a:off x="2933913" y="1746000"/>
            <a:ext cx="3276170" cy="3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Создатель легендарной игры</a:t>
            </a:r>
            <a:r>
              <a:rPr lang="en-US" dirty="0"/>
              <a:t>: </a:t>
            </a:r>
            <a:br>
              <a:rPr lang="ru-RU" dirty="0"/>
            </a:br>
            <a:r>
              <a:rPr lang="ru-RU" dirty="0"/>
              <a:t>Алексей Пажитнов</a:t>
            </a:r>
            <a:endParaRPr dirty="0"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904126" y="1456714"/>
            <a:ext cx="516209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/>
              <a:t>Одна из первых версий игры Тетрис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6A377D-03AD-4B0F-BEE8-583C587009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9" t="-2293" r="17350"/>
          <a:stretch/>
        </p:blipFill>
        <p:spPr bwMode="auto">
          <a:xfrm>
            <a:off x="302558" y="1116396"/>
            <a:ext cx="3119717" cy="350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033F23-870C-44FC-96D6-38319CEED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719" y="1767217"/>
            <a:ext cx="4013566" cy="242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82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Проблематика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/>
              <a:t>В 21 веке люди(особенно школьники и студенты) часто оказываются в ситуациях, когда им приходиться ждать длительное время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/>
              <a:t>Это может быть поездка в автобусе в школу либо ожидание на перемене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/>
              <a:t>В это время людям совершенно нечем заняться и нечем скоротать время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Решение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</a:rPr>
              <a:t>Мой проект является </a:t>
            </a:r>
            <a:r>
              <a:rPr lang="en-US" sz="1800" dirty="0">
                <a:solidFill>
                  <a:schemeClr val="dk1"/>
                </a:solidFill>
              </a:rPr>
              <a:t>“</a:t>
            </a:r>
            <a:r>
              <a:rPr lang="ru-RU" sz="1800" dirty="0" err="1">
                <a:solidFill>
                  <a:schemeClr val="dk1"/>
                </a:solidFill>
              </a:rPr>
              <a:t>таймкиллером</a:t>
            </a:r>
            <a:r>
              <a:rPr lang="en-US" sz="1800" dirty="0">
                <a:solidFill>
                  <a:schemeClr val="dk1"/>
                </a:solidFill>
              </a:rPr>
              <a:t>”</a:t>
            </a:r>
            <a:endParaRPr lang="ru-RU"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/>
              <a:t>Этот термин используется для деятельности, которая способна помочь человеку быстро скоротать время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/>
              <a:t>Моя игра захватывает своими механиками и начинает интересовать каждого игрока с первых минут, проведенных в ней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/>
              <a:t>Это достигается за счет важных дизайнерских и программных решений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Целевая аудитория проекта ––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Подростки, дети и люди, увлекающиеся играми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Объём рынка ––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Большой объем, так как данный проект актуален как никогда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88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Бизнес-модель</a:t>
            </a: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Прибыль будет поступать от таких магазинов приложений как </a:t>
            </a:r>
            <a:r>
              <a:rPr lang="en-US" sz="1800" dirty="0">
                <a:solidFill>
                  <a:schemeClr val="dk1"/>
                </a:solidFill>
              </a:rPr>
              <a:t>Play store</a:t>
            </a:r>
            <a:r>
              <a:rPr lang="ru-RU" sz="1800" dirty="0">
                <a:solidFill>
                  <a:schemeClr val="dk1"/>
                </a:solidFill>
              </a:rPr>
              <a:t> и </a:t>
            </a:r>
            <a:r>
              <a:rPr lang="en-US" sz="1800" dirty="0">
                <a:solidFill>
                  <a:schemeClr val="dk1"/>
                </a:solidFill>
              </a:rPr>
              <a:t>App store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Отличительные особенности проекта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Мой проект на голову выше в сравнении с конкурирующими, трендовые фоны игры максимально привлекают молодую аудиторию игроков на которую и рассчитана игра</a:t>
            </a:r>
            <a:endParaRPr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/>
        </p:nvSpPr>
        <p:spPr>
          <a:xfrm>
            <a:off x="360000" y="360000"/>
            <a:ext cx="8424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err="1">
                <a:latin typeface="Montserrat Black"/>
                <a:ea typeface="Montserrat Black"/>
                <a:cs typeface="Montserrat Black"/>
                <a:sym typeface="Montserrat Black"/>
              </a:rPr>
              <a:t>Демонстрация</a:t>
            </a:r>
            <a:r>
              <a:rPr lang="en-GB" sz="2800" dirty="0"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GB" sz="2800" dirty="0" err="1">
                <a:latin typeface="Montserrat Black"/>
                <a:ea typeface="Montserrat Black"/>
                <a:cs typeface="Montserrat Black"/>
                <a:sym typeface="Montserrat Black"/>
              </a:rPr>
              <a:t>проекта</a:t>
            </a:r>
            <a:endParaRPr sz="2800" dirty="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«</a:t>
            </a:r>
            <a:r>
              <a:rPr lang="ru-RU" sz="2800" dirty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Тетрис</a:t>
            </a:r>
            <a:r>
              <a:rPr lang="en-GB" sz="2800" dirty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»</a:t>
            </a:r>
            <a:endParaRPr sz="2800" dirty="0">
              <a:solidFill>
                <a:srgbClr val="833AE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Работа на платформе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27FE72-7110-47FB-BBC9-DFD40B62A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919" y="978123"/>
            <a:ext cx="2954443" cy="38087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223</Words>
  <Application>Microsoft Office PowerPoint</Application>
  <PresentationFormat>Экран (16:9)</PresentationFormat>
  <Paragraphs>29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Montserrat</vt:lpstr>
      <vt:lpstr>Montserrat Black</vt:lpstr>
      <vt:lpstr>Montserrat ExtraBold</vt:lpstr>
      <vt:lpstr>Montserrat Medium</vt:lpstr>
      <vt:lpstr>Algoritmika (May 2021) 02</vt:lpstr>
      <vt:lpstr>Презентация проекта Тетрис</vt:lpstr>
      <vt:lpstr>Создатель легендарной игры:  Алексей Пажитнов</vt:lpstr>
      <vt:lpstr>Проблематика</vt:lpstr>
      <vt:lpstr>Решение</vt:lpstr>
      <vt:lpstr>Целевая аудитория проекта ––</vt:lpstr>
      <vt:lpstr>Объём рынка ––</vt:lpstr>
      <vt:lpstr>Бизнес-модель</vt:lpstr>
      <vt:lpstr>Отличительные особенности проекта</vt:lpstr>
      <vt:lpstr>Презентация PowerPoint</vt:lpstr>
      <vt:lpstr>Перспективы развития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Тетрис</dc:title>
  <dc:creator>Адиль Эминов</dc:creator>
  <cp:lastModifiedBy>Адиль Эминов</cp:lastModifiedBy>
  <cp:revision>6</cp:revision>
  <dcterms:modified xsi:type="dcterms:W3CDTF">2023-10-22T17:13:09Z</dcterms:modified>
</cp:coreProperties>
</file>