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диль Эминов" userId="005c2465d3c06014" providerId="LiveId" clId="{DFEB4F25-6DE0-444A-A408-44494DBB86E7}"/>
    <pc:docChg chg="undo custSel addSld modSld">
      <pc:chgData name="Адиль Эминов" userId="005c2465d3c06014" providerId="LiveId" clId="{DFEB4F25-6DE0-444A-A408-44494DBB86E7}" dt="2023-10-08T12:28:07.629" v="83" actId="1076"/>
      <pc:docMkLst>
        <pc:docMk/>
      </pc:docMkLst>
      <pc:sldChg chg="modSp new mod">
        <pc:chgData name="Адиль Эминов" userId="005c2465d3c06014" providerId="LiveId" clId="{DFEB4F25-6DE0-444A-A408-44494DBB86E7}" dt="2023-10-08T12:22:19.048" v="5" actId="207"/>
        <pc:sldMkLst>
          <pc:docMk/>
          <pc:sldMk cId="2287228289" sldId="256"/>
        </pc:sldMkLst>
        <pc:spChg chg="mod">
          <ac:chgData name="Адиль Эминов" userId="005c2465d3c06014" providerId="LiveId" clId="{DFEB4F25-6DE0-444A-A408-44494DBB86E7}" dt="2023-10-08T12:22:19.048" v="5" actId="207"/>
          <ac:spMkLst>
            <pc:docMk/>
            <pc:sldMk cId="2287228289" sldId="256"/>
            <ac:spMk id="2" creationId="{764D607F-FE55-4206-A869-FAC6B022512D}"/>
          </ac:spMkLst>
        </pc:spChg>
      </pc:sldChg>
      <pc:sldChg chg="addSp delSp modSp new mod">
        <pc:chgData name="Адиль Эминов" userId="005c2465d3c06014" providerId="LiveId" clId="{DFEB4F25-6DE0-444A-A408-44494DBB86E7}" dt="2023-10-08T12:23:20.713" v="14" actId="1076"/>
        <pc:sldMkLst>
          <pc:docMk/>
          <pc:sldMk cId="3881059363" sldId="257"/>
        </pc:sldMkLst>
        <pc:spChg chg="mod">
          <ac:chgData name="Адиль Эминов" userId="005c2465d3c06014" providerId="LiveId" clId="{DFEB4F25-6DE0-444A-A408-44494DBB86E7}" dt="2023-10-08T12:22:33.097" v="8" actId="207"/>
          <ac:spMkLst>
            <pc:docMk/>
            <pc:sldMk cId="3881059363" sldId="257"/>
            <ac:spMk id="2" creationId="{072AAE5C-90BB-46C7-AADA-C2CFBA96AC85}"/>
          </ac:spMkLst>
        </pc:spChg>
        <pc:spChg chg="add del">
          <ac:chgData name="Адиль Эминов" userId="005c2465d3c06014" providerId="LiveId" clId="{DFEB4F25-6DE0-444A-A408-44494DBB86E7}" dt="2023-10-08T12:23:03.708" v="10" actId="22"/>
          <ac:spMkLst>
            <pc:docMk/>
            <pc:sldMk cId="3881059363" sldId="257"/>
            <ac:spMk id="5" creationId="{B5A8D147-6108-4F77-8F1E-C5E809136883}"/>
          </ac:spMkLst>
        </pc:spChg>
        <pc:picChg chg="add mod">
          <ac:chgData name="Адиль Эминов" userId="005c2465d3c06014" providerId="LiveId" clId="{DFEB4F25-6DE0-444A-A408-44494DBB86E7}" dt="2023-10-08T12:23:20.713" v="14" actId="1076"/>
          <ac:picMkLst>
            <pc:docMk/>
            <pc:sldMk cId="3881059363" sldId="257"/>
            <ac:picMk id="7" creationId="{264E2F6B-D4A0-4906-9244-9EA6594A7957}"/>
          </ac:picMkLst>
        </pc:picChg>
      </pc:sldChg>
      <pc:sldChg chg="delSp modSp new mod">
        <pc:chgData name="Адиль Эминов" userId="005c2465d3c06014" providerId="LiveId" clId="{DFEB4F25-6DE0-444A-A408-44494DBB86E7}" dt="2023-10-08T12:25:25.120" v="51" actId="1076"/>
        <pc:sldMkLst>
          <pc:docMk/>
          <pc:sldMk cId="886139" sldId="258"/>
        </pc:sldMkLst>
        <pc:spChg chg="mod">
          <ac:chgData name="Адиль Эминов" userId="005c2465d3c06014" providerId="LiveId" clId="{DFEB4F25-6DE0-444A-A408-44494DBB86E7}" dt="2023-10-08T12:25:25.120" v="51" actId="1076"/>
          <ac:spMkLst>
            <pc:docMk/>
            <pc:sldMk cId="886139" sldId="258"/>
            <ac:spMk id="2" creationId="{CCAEEDB4-73A7-42F8-9746-013596A6AF88}"/>
          </ac:spMkLst>
        </pc:spChg>
        <pc:spChg chg="del mod">
          <ac:chgData name="Адиль Эминов" userId="005c2465d3c06014" providerId="LiveId" clId="{DFEB4F25-6DE0-444A-A408-44494DBB86E7}" dt="2023-10-08T12:24:19.501" v="32" actId="478"/>
          <ac:spMkLst>
            <pc:docMk/>
            <pc:sldMk cId="886139" sldId="258"/>
            <ac:spMk id="3" creationId="{9D315109-D3A7-419F-9019-AF397B977344}"/>
          </ac:spMkLst>
        </pc:spChg>
      </pc:sldChg>
      <pc:sldChg chg="addSp delSp modSp new mod">
        <pc:chgData name="Адиль Эминов" userId="005c2465d3c06014" providerId="LiveId" clId="{DFEB4F25-6DE0-444A-A408-44494DBB86E7}" dt="2023-10-08T12:25:17.471" v="50" actId="1076"/>
        <pc:sldMkLst>
          <pc:docMk/>
          <pc:sldMk cId="447743538" sldId="259"/>
        </pc:sldMkLst>
        <pc:spChg chg="mod">
          <ac:chgData name="Адиль Эминов" userId="005c2465d3c06014" providerId="LiveId" clId="{DFEB4F25-6DE0-444A-A408-44494DBB86E7}" dt="2023-10-08T12:25:17.471" v="50" actId="1076"/>
          <ac:spMkLst>
            <pc:docMk/>
            <pc:sldMk cId="447743538" sldId="259"/>
            <ac:spMk id="2" creationId="{10CC6109-31AF-4703-A872-97126596AA24}"/>
          </ac:spMkLst>
        </pc:spChg>
        <pc:spChg chg="del mod">
          <ac:chgData name="Адиль Эминов" userId="005c2465d3c06014" providerId="LiveId" clId="{DFEB4F25-6DE0-444A-A408-44494DBB86E7}" dt="2023-10-08T12:25:11.549" v="46" actId="478"/>
          <ac:spMkLst>
            <pc:docMk/>
            <pc:sldMk cId="447743538" sldId="259"/>
            <ac:spMk id="3" creationId="{819787DD-B772-4577-B76E-E1A08FCAA82D}"/>
          </ac:spMkLst>
        </pc:spChg>
        <pc:spChg chg="add del mod">
          <ac:chgData name="Адиль Эминов" userId="005c2465d3c06014" providerId="LiveId" clId="{DFEB4F25-6DE0-444A-A408-44494DBB86E7}" dt="2023-10-08T12:25:13.468" v="48" actId="478"/>
          <ac:spMkLst>
            <pc:docMk/>
            <pc:sldMk cId="447743538" sldId="259"/>
            <ac:spMk id="5" creationId="{FBE7FA87-64B1-4778-AFC0-388F6C89A191}"/>
          </ac:spMkLst>
        </pc:spChg>
      </pc:sldChg>
      <pc:sldChg chg="addSp delSp modSp new mod">
        <pc:chgData name="Адиль Эминов" userId="005c2465d3c06014" providerId="LiveId" clId="{DFEB4F25-6DE0-444A-A408-44494DBB86E7}" dt="2023-10-08T12:27:35.150" v="72" actId="1076"/>
        <pc:sldMkLst>
          <pc:docMk/>
          <pc:sldMk cId="1873540071" sldId="260"/>
        </pc:sldMkLst>
        <pc:spChg chg="mod">
          <ac:chgData name="Адиль Эминов" userId="005c2465d3c06014" providerId="LiveId" clId="{DFEB4F25-6DE0-444A-A408-44494DBB86E7}" dt="2023-10-08T12:25:50.412" v="56" actId="1076"/>
          <ac:spMkLst>
            <pc:docMk/>
            <pc:sldMk cId="1873540071" sldId="260"/>
            <ac:spMk id="2" creationId="{999A8B49-5774-4570-960D-0FD464D00AED}"/>
          </ac:spMkLst>
        </pc:spChg>
        <pc:spChg chg="del mod">
          <ac:chgData name="Адиль Эминов" userId="005c2465d3c06014" providerId="LiveId" clId="{DFEB4F25-6DE0-444A-A408-44494DBB86E7}" dt="2023-10-08T12:25:53.235" v="58" actId="478"/>
          <ac:spMkLst>
            <pc:docMk/>
            <pc:sldMk cId="1873540071" sldId="260"/>
            <ac:spMk id="3" creationId="{B7FEB39B-ADAA-4A09-89B3-BCD58C508F9D}"/>
          </ac:spMkLst>
        </pc:spChg>
        <pc:picChg chg="add del mod">
          <ac:chgData name="Адиль Эминов" userId="005c2465d3c06014" providerId="LiveId" clId="{DFEB4F25-6DE0-444A-A408-44494DBB86E7}" dt="2023-10-08T12:26:46.767" v="66" actId="22"/>
          <ac:picMkLst>
            <pc:docMk/>
            <pc:sldMk cId="1873540071" sldId="260"/>
            <ac:picMk id="5" creationId="{C335D167-B2F9-4C43-AB29-63FFA4E9DC44}"/>
          </ac:picMkLst>
        </pc:picChg>
        <pc:picChg chg="add mod">
          <ac:chgData name="Адиль Эминов" userId="005c2465d3c06014" providerId="LiveId" clId="{DFEB4F25-6DE0-444A-A408-44494DBB86E7}" dt="2023-10-08T12:27:35.150" v="72" actId="1076"/>
          <ac:picMkLst>
            <pc:docMk/>
            <pc:sldMk cId="1873540071" sldId="260"/>
            <ac:picMk id="7" creationId="{FC91FD2B-B28A-4C8E-9A84-9ED68063ECE3}"/>
          </ac:picMkLst>
        </pc:picChg>
      </pc:sldChg>
      <pc:sldChg chg="delSp modSp new mod">
        <pc:chgData name="Адиль Эминов" userId="005c2465d3c06014" providerId="LiveId" clId="{DFEB4F25-6DE0-444A-A408-44494DBB86E7}" dt="2023-10-08T12:28:07.629" v="83" actId="1076"/>
        <pc:sldMkLst>
          <pc:docMk/>
          <pc:sldMk cId="1099107102" sldId="261"/>
        </pc:sldMkLst>
        <pc:spChg chg="mod">
          <ac:chgData name="Адиль Эминов" userId="005c2465d3c06014" providerId="LiveId" clId="{DFEB4F25-6DE0-444A-A408-44494DBB86E7}" dt="2023-10-08T12:28:07.629" v="83" actId="1076"/>
          <ac:spMkLst>
            <pc:docMk/>
            <pc:sldMk cId="1099107102" sldId="261"/>
            <ac:spMk id="2" creationId="{897DEE24-8B68-4568-955E-D5D4C44A36AA}"/>
          </ac:spMkLst>
        </pc:spChg>
        <pc:spChg chg="del mod">
          <ac:chgData name="Адиль Эминов" userId="005c2465d3c06014" providerId="LiveId" clId="{DFEB4F25-6DE0-444A-A408-44494DBB86E7}" dt="2023-10-08T12:27:58.852" v="79" actId="478"/>
          <ac:spMkLst>
            <pc:docMk/>
            <pc:sldMk cId="1099107102" sldId="261"/>
            <ac:spMk id="3" creationId="{B0EF5326-B84A-43AF-84A9-6E632503A851}"/>
          </ac:spMkLst>
        </pc:spChg>
      </pc:sldChg>
      <pc:sldMasterChg chg="addSldLayout">
        <pc:chgData name="Адиль Эминов" userId="005c2465d3c06014" providerId="LiveId" clId="{DFEB4F25-6DE0-444A-A408-44494DBB86E7}" dt="2023-10-08T12:21:29.554" v="0" actId="680"/>
        <pc:sldMasterMkLst>
          <pc:docMk/>
          <pc:sldMasterMk cId="2288401388" sldId="2147483648"/>
        </pc:sldMasterMkLst>
        <pc:sldLayoutChg chg="add">
          <pc:chgData name="Адиль Эминов" userId="005c2465d3c06014" providerId="LiveId" clId="{DFEB4F25-6DE0-444A-A408-44494DBB86E7}" dt="2023-10-08T12:21:29.554" v="0" actId="680"/>
          <pc:sldLayoutMkLst>
            <pc:docMk/>
            <pc:sldMasterMk cId="2288401388" sldId="2147483648"/>
            <pc:sldLayoutMk cId="14165577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28BF4-00FB-40CA-A65C-498A3DED2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617122-2B91-4BE0-A2CF-FD945593F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65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4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D607F-FE55-4206-A869-FAC6B022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3306"/>
            <a:ext cx="9144000" cy="2387600"/>
          </a:xfrm>
        </p:spPr>
        <p:txBody>
          <a:bodyPr/>
          <a:lstStyle/>
          <a:p>
            <a:r>
              <a:rPr lang="ru-RU" i="0" dirty="0">
                <a:effectLst/>
                <a:latin typeface="Söhne"/>
              </a:rPr>
              <a:t>Добро пожаловать в мир "Пинг-Понг"!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3923D3-3CAE-4517-923C-A1B027513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2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AE5C-90BB-46C7-AADA-C2CFBA96A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Söhne"/>
              </a:rPr>
              <a:t>Игровой логотип "Пинг-Понг"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8C5AC4-9DEE-4F63-846F-A49E9738E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4E2F6B-D4A0-4906-9244-9EA6594A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07" y="1739284"/>
            <a:ext cx="4852386" cy="48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5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EEDB4-73A7-42F8-9746-013596A6A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649" y="5436910"/>
            <a:ext cx="9144000" cy="2387600"/>
          </a:xfrm>
        </p:spPr>
        <p:txBody>
          <a:bodyPr/>
          <a:lstStyle/>
          <a:p>
            <a:r>
              <a:rPr lang="ru-RU" sz="3200" b="0" i="0" dirty="0">
                <a:effectLst/>
                <a:latin typeface="Söhne"/>
              </a:rPr>
              <a:t>Описание игры:</a:t>
            </a:r>
            <a:br>
              <a:rPr lang="ru-RU" sz="3200" b="0" i="0" dirty="0">
                <a:effectLst/>
                <a:latin typeface="Söhne"/>
              </a:rPr>
            </a:br>
            <a:r>
              <a:rPr lang="ru-RU" sz="3200" b="0" i="0" dirty="0">
                <a:effectLst/>
                <a:latin typeface="Söhne"/>
              </a:rPr>
              <a:t>"Пинг-Понг" - классическая аркадная игра, созданная для всех возрастов.</a:t>
            </a:r>
            <a:br>
              <a:rPr lang="ru-RU" sz="3200" b="0" i="0" dirty="0">
                <a:effectLst/>
                <a:latin typeface="Söhne"/>
              </a:rPr>
            </a:br>
            <a:br>
              <a:rPr lang="ru-RU" sz="3200" b="0" i="0" dirty="0">
                <a:effectLst/>
                <a:latin typeface="Söhne"/>
              </a:rPr>
            </a:br>
            <a:r>
              <a:rPr lang="ru-RU" sz="3200" b="0" i="0" dirty="0">
                <a:effectLst/>
                <a:latin typeface="Söhne"/>
              </a:rPr>
              <a:t>Цель игры - отбить мяч с помощью ракетки и не дать ему упасть в свою половину поля.</a:t>
            </a:r>
            <a:br>
              <a:rPr lang="ru-RU" sz="3200" b="0" i="0" dirty="0">
                <a:effectLst/>
                <a:latin typeface="Söhne"/>
              </a:rPr>
            </a:br>
            <a:br>
              <a:rPr lang="ru-RU" sz="3200" b="0" i="0" dirty="0">
                <a:effectLst/>
                <a:latin typeface="Söhne"/>
              </a:rPr>
            </a:br>
            <a:r>
              <a:rPr lang="ru-RU" sz="3200" b="0" i="0" dirty="0">
                <a:effectLst/>
                <a:latin typeface="Söhne"/>
              </a:rPr>
              <a:t>Управление осуществляется с помощью кнопок на клавиатуре или касанием экрана (при наличии сенсорного управления).</a:t>
            </a:r>
            <a:br>
              <a:rPr lang="ru-RU" sz="3200" b="0" i="0" dirty="0">
                <a:effectLst/>
                <a:latin typeface="Söhne"/>
              </a:rPr>
            </a:br>
            <a:br>
              <a:rPr lang="ru-RU" sz="3200" b="0" i="0" dirty="0">
                <a:effectLst/>
                <a:latin typeface="Söhne"/>
              </a:rPr>
            </a:br>
            <a:r>
              <a:rPr lang="ru-RU" sz="3200" b="0" i="0" dirty="0">
                <a:effectLst/>
                <a:latin typeface="Söhne"/>
              </a:rPr>
              <a:t>Игроки могут играть против компьютера или друг против друга в режиме двух игроков.</a:t>
            </a:r>
            <a:br>
              <a:rPr lang="ru-RU" b="0" i="0" dirty="0">
                <a:effectLst/>
                <a:latin typeface="Söhne"/>
              </a:rPr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C6109-31AF-4703-A872-97126596A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691" y="4765012"/>
            <a:ext cx="9144000" cy="2387600"/>
          </a:xfrm>
        </p:spPr>
        <p:txBody>
          <a:bodyPr/>
          <a:lstStyle/>
          <a:p>
            <a:r>
              <a:rPr lang="ru-RU" sz="3200" b="0" i="0" dirty="0">
                <a:effectLst/>
                <a:latin typeface="Söhne"/>
              </a:rPr>
              <a:t>Особенности игры:</a:t>
            </a:r>
            <a:br>
              <a:rPr lang="ru-RU" sz="3200" b="0" i="0" dirty="0">
                <a:effectLst/>
                <a:latin typeface="Söhne"/>
              </a:rPr>
            </a:br>
            <a:r>
              <a:rPr lang="ru-RU" sz="3200" b="0" i="0" dirty="0">
                <a:effectLst/>
                <a:latin typeface="Söhne"/>
              </a:rPr>
              <a:t>Удобное и интуитивно понятное управление, которое делает игру доступной даже для новичков.</a:t>
            </a:r>
            <a:br>
              <a:rPr lang="ru-RU" sz="3200" b="0" i="0" dirty="0">
                <a:effectLst/>
                <a:latin typeface="Söhne"/>
              </a:rPr>
            </a:br>
            <a:br>
              <a:rPr lang="ru-RU" sz="3200" b="0" i="0" dirty="0">
                <a:effectLst/>
                <a:latin typeface="Söhne"/>
              </a:rPr>
            </a:br>
            <a:r>
              <a:rPr lang="ru-RU" sz="3200" b="0" i="0" dirty="0">
                <a:effectLst/>
                <a:latin typeface="Söhne"/>
              </a:rPr>
              <a:t>Динамичный геймплей, позволяющий испытать острые ощущения и эмоции.</a:t>
            </a:r>
            <a:br>
              <a:rPr lang="ru-RU" sz="3200" b="0" i="0" dirty="0">
                <a:effectLst/>
                <a:latin typeface="Söhne"/>
              </a:rPr>
            </a:br>
            <a:br>
              <a:rPr lang="ru-RU" sz="3200" b="0" i="0" dirty="0">
                <a:effectLst/>
                <a:latin typeface="Söhne"/>
              </a:rPr>
            </a:br>
            <a:r>
              <a:rPr lang="ru-RU" sz="3200" b="0" i="0" dirty="0">
                <a:effectLst/>
                <a:latin typeface="Söhne"/>
              </a:rPr>
              <a:t>Различные уровни сложности, так что каждый игрок найдет свой идеальный уровень.</a:t>
            </a:r>
            <a:br>
              <a:rPr lang="ru-RU" sz="3200" b="0" i="0" dirty="0">
                <a:effectLst/>
                <a:latin typeface="Söhne"/>
              </a:rPr>
            </a:br>
            <a:br>
              <a:rPr lang="ru-RU" sz="3200" b="0" i="0" dirty="0">
                <a:effectLst/>
                <a:latin typeface="Söhne"/>
              </a:rPr>
            </a:br>
            <a:r>
              <a:rPr lang="ru-RU" sz="3200" b="0" i="0" dirty="0">
                <a:effectLst/>
                <a:latin typeface="Söhne"/>
              </a:rPr>
              <a:t>Звуковые эффекты, которые создают атмосферу и увлечение.</a:t>
            </a:r>
            <a:br>
              <a:rPr lang="ru-RU" sz="3200" b="0" i="0" dirty="0">
                <a:effectLst/>
                <a:latin typeface="Söhne"/>
              </a:rPr>
            </a:br>
            <a:br>
              <a:rPr lang="ru-RU" sz="3200" b="0" i="0" dirty="0">
                <a:effectLst/>
                <a:latin typeface="Söhne"/>
              </a:rPr>
            </a:br>
            <a:r>
              <a:rPr lang="ru-RU" sz="3200" b="0" i="0" dirty="0">
                <a:effectLst/>
                <a:latin typeface="Söhne"/>
              </a:rPr>
              <a:t>Возможность сохранять и просматривать лучшие достижения.</a:t>
            </a:r>
            <a:br>
              <a:rPr lang="ru-RU" sz="3200" b="0" i="0" dirty="0">
                <a:effectLst/>
                <a:latin typeface="Söhne"/>
              </a:rPr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4774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A8B49-5774-4570-960D-0FD464D00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4093" y="-440107"/>
            <a:ext cx="9144000" cy="2387600"/>
          </a:xfrm>
        </p:spPr>
        <p:txBody>
          <a:bodyPr/>
          <a:lstStyle/>
          <a:p>
            <a:r>
              <a:rPr lang="ru-RU" sz="3600" b="0" i="0" dirty="0">
                <a:effectLst/>
                <a:latin typeface="Söhne"/>
              </a:rPr>
              <a:t>Скриншоты игрового процесса: 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91FD2B-B28A-4C8E-9A84-9ED68063E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14" y="1411623"/>
            <a:ext cx="6546592" cy="51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4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DEE24-8B68-4568-955E-D5D4C44A3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201" y="3714643"/>
            <a:ext cx="9144000" cy="2387600"/>
          </a:xfrm>
        </p:spPr>
        <p:txBody>
          <a:bodyPr/>
          <a:lstStyle/>
          <a:p>
            <a:r>
              <a:rPr lang="ru-RU" sz="3200" b="0" i="0" dirty="0">
                <a:effectLst/>
                <a:latin typeface="Söhne"/>
              </a:rPr>
              <a:t>Завершение:</a:t>
            </a:r>
            <a:br>
              <a:rPr lang="en-US" sz="3200" b="0" i="0" dirty="0">
                <a:effectLst/>
                <a:latin typeface="Söhne"/>
              </a:rPr>
            </a:br>
            <a:br>
              <a:rPr lang="ru-RU" sz="3200" b="0" i="0" dirty="0">
                <a:effectLst/>
                <a:latin typeface="Söhne"/>
              </a:rPr>
            </a:br>
            <a:r>
              <a:rPr lang="ru-RU" sz="3200" b="0" i="0" dirty="0">
                <a:effectLst/>
                <a:latin typeface="Söhne"/>
              </a:rPr>
              <a:t>Благодарим за внимание!</a:t>
            </a:r>
            <a:br>
              <a:rPr lang="en-US" sz="3200" b="0" i="0" dirty="0">
                <a:effectLst/>
                <a:latin typeface="Söhne"/>
              </a:rPr>
            </a:br>
            <a:br>
              <a:rPr lang="ru-RU" sz="3200" b="0" i="0" dirty="0">
                <a:effectLst/>
                <a:latin typeface="Söhne"/>
              </a:rPr>
            </a:br>
            <a:r>
              <a:rPr lang="ru-RU" sz="3200" b="0" i="0" dirty="0">
                <a:effectLst/>
                <a:latin typeface="Söhne"/>
              </a:rPr>
              <a:t>Ссылка на нашу официальную веб-страницу и социальные сети для получения дополнительной информации и обратной связи.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107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188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Тема Office</vt:lpstr>
      <vt:lpstr>Добро пожаловать в мир "Пинг-Понг"!  </vt:lpstr>
      <vt:lpstr>Игровой логотип "Пинг-Понг"  </vt:lpstr>
      <vt:lpstr>Описание игры: "Пинг-Понг" - классическая аркадная игра, созданная для всех возрастов.  Цель игры - отбить мяч с помощью ракетки и не дать ему упасть в свою половину поля.  Управление осуществляется с помощью кнопок на клавиатуре или касанием экрана (при наличии сенсорного управления).  Игроки могут играть против компьютера или друг против друга в режиме двух игроков.  </vt:lpstr>
      <vt:lpstr>Особенности игры: Удобное и интуитивно понятное управление, которое делает игру доступной даже для новичков.  Динамичный геймплей, позволяющий испытать острые ощущения и эмоции.  Различные уровни сложности, так что каждый игрок найдет свой идеальный уровень.  Звуковые эффекты, которые создают атмосферу и увлечение.  Возможность сохранять и просматривать лучшие достижения. </vt:lpstr>
      <vt:lpstr>Скриншоты игрового процесса:  </vt:lpstr>
      <vt:lpstr>Завершение:  Благодарим за внимание!  Ссылка на нашу официальную веб-страницу и социальные сети для получения дополнительной информации и обратной связи.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 в мир "Пинг-Понг"!  </dc:title>
  <dc:creator>Адиль Эминов</dc:creator>
  <cp:lastModifiedBy>Адиль Эминов</cp:lastModifiedBy>
  <cp:revision>1</cp:revision>
  <dcterms:created xsi:type="dcterms:W3CDTF">2023-10-08T12:21:27Z</dcterms:created>
  <dcterms:modified xsi:type="dcterms:W3CDTF">2023-10-08T12:28:23Z</dcterms:modified>
</cp:coreProperties>
</file>