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3DF5B9-EF74-448D-A5E0-DF92F44E77B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287371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3DF5B9-EF74-448D-A5E0-DF92F44E77B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382930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3DF5B9-EF74-448D-A5E0-DF92F44E77B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238688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3DF5B9-EF74-448D-A5E0-DF92F44E77B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344364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3DF5B9-EF74-448D-A5E0-DF92F44E77B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33348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3DF5B9-EF74-448D-A5E0-DF92F44E77B9}"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282426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3DF5B9-EF74-448D-A5E0-DF92F44E77B9}" type="datetimeFigureOut">
              <a:rPr lang="en-IN" smtClean="0"/>
              <a:t>18-03-2024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142877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63DF5B9-EF74-448D-A5E0-DF92F44E77B9}" type="datetimeFigureOut">
              <a:rPr lang="en-IN" smtClean="0"/>
              <a:t>18-03-2024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137118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DF5B9-EF74-448D-A5E0-DF92F44E77B9}" type="datetimeFigureOut">
              <a:rPr lang="en-IN" smtClean="0"/>
              <a:t>18-03-2024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427081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DF5B9-EF74-448D-A5E0-DF92F44E77B9}"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325346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DF5B9-EF74-448D-A5E0-DF92F44E77B9}"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89FE9-91C2-41CC-851C-475C2495FBB8}" type="slidenum">
              <a:rPr lang="en-IN" smtClean="0"/>
              <a:t>‹#›</a:t>
            </a:fld>
            <a:endParaRPr lang="en-IN"/>
          </a:p>
        </p:txBody>
      </p:sp>
    </p:spTree>
    <p:extLst>
      <p:ext uri="{BB962C8B-B14F-4D97-AF65-F5344CB8AC3E}">
        <p14:creationId xmlns:p14="http://schemas.microsoft.com/office/powerpoint/2010/main" val="295719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DF5B9-EF74-448D-A5E0-DF92F44E77B9}" type="datetimeFigureOut">
              <a:rPr lang="en-IN" smtClean="0"/>
              <a:t>18-03-2024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89FE9-91C2-41CC-851C-475C2495FBB8}" type="slidenum">
              <a:rPr lang="en-IN" smtClean="0"/>
              <a:t>‹#›</a:t>
            </a:fld>
            <a:endParaRPr lang="en-IN"/>
          </a:p>
        </p:txBody>
      </p:sp>
    </p:spTree>
    <p:extLst>
      <p:ext uri="{BB962C8B-B14F-4D97-AF65-F5344CB8AC3E}">
        <p14:creationId xmlns:p14="http://schemas.microsoft.com/office/powerpoint/2010/main" val="67218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Electricity Billing System</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82764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8640"/>
            <a:ext cx="7056783" cy="591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651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32656"/>
            <a:ext cx="5544615"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98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92688" cy="569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396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It is </a:t>
            </a:r>
            <a:r>
              <a:rPr lang="en-US" smtClean="0"/>
              <a:t>a application which </a:t>
            </a:r>
            <a:r>
              <a:rPr lang="en-US" dirty="0" smtClean="0"/>
              <a:t>helps the user to work with the billing cycles, paying bills, managing different DETAILS under which are working etc.</a:t>
            </a:r>
            <a:endParaRPr lang="en-IN" dirty="0"/>
          </a:p>
        </p:txBody>
      </p:sp>
    </p:spTree>
    <p:extLst>
      <p:ext uri="{BB962C8B-B14F-4D97-AF65-F5344CB8AC3E}">
        <p14:creationId xmlns:p14="http://schemas.microsoft.com/office/powerpoint/2010/main" val="33729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648"/>
            <a:ext cx="626469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809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8332"/>
            <a:ext cx="6048671" cy="629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114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Electricity Billing System is a Desktop-based application. </a:t>
            </a:r>
          </a:p>
          <a:p>
            <a:pPr algn="just"/>
            <a:r>
              <a:rPr lang="en-US" dirty="0" smtClean="0"/>
              <a:t>i. 	This project aims at serving the department of electricity by computerizing the billing system. </a:t>
            </a:r>
          </a:p>
          <a:p>
            <a:pPr algn="just"/>
            <a:r>
              <a:rPr lang="en-US" dirty="0" smtClean="0"/>
              <a:t>ii. 	It mainly focuses on the calculation of units consumed during the specified time and the money to be charged by the electricity offices. </a:t>
            </a:r>
          </a:p>
          <a:p>
            <a:pPr algn="just"/>
            <a:r>
              <a:rPr lang="en-US" dirty="0" smtClean="0"/>
              <a:t>iii. 	This computerized system will make the overall billing system easy, accessible, comfortable, and effective for consumers. To design the billing system more service oriented and simple, the following features have been implemented in the project. The application has high speed of performance with accuracy and efficiency</a:t>
            </a:r>
            <a:endParaRPr lang="en-IN" dirty="0"/>
          </a:p>
        </p:txBody>
      </p:sp>
    </p:spTree>
    <p:extLst>
      <p:ext uri="{BB962C8B-B14F-4D97-AF65-F5344CB8AC3E}">
        <p14:creationId xmlns:p14="http://schemas.microsoft.com/office/powerpoint/2010/main" val="382470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IN" dirty="0"/>
          </a:p>
        </p:txBody>
      </p:sp>
      <p:sp>
        <p:nvSpPr>
          <p:cNvPr id="3" name="Content Placeholder 2"/>
          <p:cNvSpPr>
            <a:spLocks noGrp="1"/>
          </p:cNvSpPr>
          <p:nvPr>
            <p:ph idx="1"/>
          </p:nvPr>
        </p:nvSpPr>
        <p:spPr/>
        <p:txBody>
          <a:bodyPr/>
          <a:lstStyle/>
          <a:p>
            <a:endParaRPr lang="en-IN"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628798"/>
            <a:ext cx="47244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517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Explanation of pseudo code</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Start system </a:t>
            </a:r>
          </a:p>
          <a:p>
            <a:r>
              <a:rPr lang="en-IN" dirty="0" smtClean="0"/>
              <a:t> Enter login name and password </a:t>
            </a:r>
          </a:p>
          <a:p>
            <a:r>
              <a:rPr lang="en-IN" dirty="0" smtClean="0"/>
              <a:t>On clicking the login button </a:t>
            </a:r>
          </a:p>
          <a:p>
            <a:r>
              <a:rPr lang="en-IN" dirty="0" smtClean="0"/>
              <a:t>Connect to database </a:t>
            </a:r>
          </a:p>
          <a:p>
            <a:r>
              <a:rPr lang="en-IN" dirty="0" smtClean="0"/>
              <a:t>Query database to know whether user credentials are correct</a:t>
            </a:r>
          </a:p>
          <a:p>
            <a:r>
              <a:rPr lang="en-IN" dirty="0" smtClean="0"/>
              <a:t>If not, deny access and return login page with an error message</a:t>
            </a:r>
          </a:p>
          <a:p>
            <a:r>
              <a:rPr lang="en-IN" dirty="0" smtClean="0"/>
              <a:t> If correct, check if credentials for administrator</a:t>
            </a:r>
          </a:p>
          <a:p>
            <a:r>
              <a:rPr lang="en-IN" dirty="0" smtClean="0"/>
              <a:t> If yes, allow login</a:t>
            </a:r>
          </a:p>
          <a:p>
            <a:r>
              <a:rPr lang="en-IN" dirty="0" smtClean="0"/>
              <a:t>Set admin session, re-direct administrator to admin login page</a:t>
            </a:r>
          </a:p>
          <a:p>
            <a:r>
              <a:rPr lang="en-IN" dirty="0" smtClean="0"/>
              <a:t> If no, allow login set user session </a:t>
            </a:r>
          </a:p>
          <a:p>
            <a:r>
              <a:rPr lang="en-IN" dirty="0" smtClean="0"/>
              <a:t> Re-direct user to user home page</a:t>
            </a:r>
            <a:endParaRPr lang="en-IN" dirty="0"/>
          </a:p>
        </p:txBody>
      </p:sp>
    </p:spTree>
    <p:extLst>
      <p:ext uri="{BB962C8B-B14F-4D97-AF65-F5344CB8AC3E}">
        <p14:creationId xmlns:p14="http://schemas.microsoft.com/office/powerpoint/2010/main" val="2047765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Database </a:t>
            </a:r>
            <a:r>
              <a:rPr lang="en-US" dirty="0" err="1" smtClean="0"/>
              <a:t>Snapsort</a:t>
            </a:r>
            <a:r>
              <a:rPr lang="en-US" dirty="0" smtClean="0"/>
              <a:t> </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 given below table is a snapshot of backend view of the </a:t>
            </a:r>
            <a:r>
              <a:rPr lang="en-US" dirty="0" err="1" smtClean="0"/>
              <a:t>localhost</a:t>
            </a:r>
            <a:r>
              <a:rPr lang="en-US" dirty="0" smtClean="0"/>
              <a:t> and the structures of the tables present in Electricity Billing System. The tables present are login, customer, tax, bill, </a:t>
            </a:r>
            <a:r>
              <a:rPr lang="en-US" dirty="0" err="1" smtClean="0"/>
              <a:t>meter_info</a:t>
            </a:r>
            <a:r>
              <a:rPr lang="en-US" dirty="0" smtClean="0"/>
              <a:t>. </a:t>
            </a:r>
          </a:p>
          <a:p>
            <a:r>
              <a:rPr lang="en-US" dirty="0" smtClean="0"/>
              <a:t>The login is used to store the details of login’s admin and customer with </a:t>
            </a:r>
            <a:r>
              <a:rPr lang="en-US" dirty="0" err="1" smtClean="0"/>
              <a:t>meter_no</a:t>
            </a:r>
            <a:r>
              <a:rPr lang="en-US" dirty="0" smtClean="0"/>
              <a:t>. </a:t>
            </a:r>
          </a:p>
          <a:p>
            <a:r>
              <a:rPr lang="en-US" dirty="0" smtClean="0"/>
              <a:t> The customer is used to store details of customer. </a:t>
            </a:r>
          </a:p>
          <a:p>
            <a:r>
              <a:rPr lang="en-US" dirty="0" smtClean="0"/>
              <a:t>The tax is used to store tax values. </a:t>
            </a:r>
          </a:p>
          <a:p>
            <a:r>
              <a:rPr lang="en-US" dirty="0" smtClean="0"/>
              <a:t> The rent is used to store rent values. </a:t>
            </a:r>
            <a:endParaRPr lang="en-US" dirty="0"/>
          </a:p>
          <a:p>
            <a:r>
              <a:rPr lang="en-US" dirty="0" smtClean="0"/>
              <a:t>The bill is used to store details of bill of meter.</a:t>
            </a:r>
          </a:p>
          <a:p>
            <a:r>
              <a:rPr lang="en-US" dirty="0" smtClean="0"/>
              <a:t> The </a:t>
            </a:r>
            <a:r>
              <a:rPr lang="en-US" dirty="0" err="1" smtClean="0"/>
              <a:t>meter_info</a:t>
            </a:r>
            <a:r>
              <a:rPr lang="en-US" dirty="0" smtClean="0"/>
              <a:t> is used to store information of meter placed.</a:t>
            </a:r>
            <a:endParaRPr lang="en-IN" dirty="0"/>
          </a:p>
        </p:txBody>
      </p:sp>
    </p:spTree>
    <p:extLst>
      <p:ext uri="{BB962C8B-B14F-4D97-AF65-F5344CB8AC3E}">
        <p14:creationId xmlns:p14="http://schemas.microsoft.com/office/powerpoint/2010/main" val="256150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smtClean="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119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0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103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7"/>
            <a:ext cx="799288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72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6632"/>
            <a:ext cx="5760640" cy="654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324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238</Words>
  <Application>Microsoft Office PowerPoint</Application>
  <PresentationFormat>On-screen Show (4:3)</PresentationFormat>
  <Paragraphs>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Electricity Billing System</vt:lpstr>
      <vt:lpstr>Introduction</vt:lpstr>
      <vt:lpstr>ER Diagram</vt:lpstr>
      <vt:lpstr>Explanation of pseudo code</vt:lpstr>
      <vt:lpstr>Database Snapsort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LENOVO</dc:creator>
  <cp:lastModifiedBy>LENOVO</cp:lastModifiedBy>
  <cp:revision>8</cp:revision>
  <dcterms:created xsi:type="dcterms:W3CDTF">2024-03-18T03:45:52Z</dcterms:created>
  <dcterms:modified xsi:type="dcterms:W3CDTF">2024-03-18T04:24:33Z</dcterms:modified>
</cp:coreProperties>
</file>