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0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8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0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3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3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8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8FC3-E0AD-4378-844B-ECFF1FF8DB8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6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8FC3-E0AD-4378-844B-ECFF1FF8DB8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EEF0-6F4B-43EB-8D7E-9E841777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3821" y="382381"/>
            <a:ext cx="4715654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Realtime Processing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8" name="Picture 4" descr="Image result for stock data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22" y="259881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Kafka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374" y="139360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link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296" y="131219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assandra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20" y="3594095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flask web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271" y="2451095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19996828">
            <a:off x="1560520" y="2479398"/>
            <a:ext cx="895350" cy="36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1309" y="3809246"/>
            <a:ext cx="132002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Options Flow Data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104485" y="1732420"/>
            <a:ext cx="895350" cy="36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644986">
            <a:off x="1675189" y="3492194"/>
            <a:ext cx="3485370" cy="36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642169" y="6066860"/>
            <a:ext cx="132002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Batch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19758" y="3924917"/>
            <a:ext cx="13200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5585395" y="2816468"/>
            <a:ext cx="895350" cy="361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-Right Arrow 1"/>
          <p:cNvSpPr/>
          <p:nvPr/>
        </p:nvSpPr>
        <p:spPr>
          <a:xfrm>
            <a:off x="7572310" y="3058469"/>
            <a:ext cx="1174197" cy="4101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park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169" y="4737095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7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2018-04-20T07:17:24Z</dcterms:created>
  <dcterms:modified xsi:type="dcterms:W3CDTF">2018-04-23T03:46:04Z</dcterms:modified>
</cp:coreProperties>
</file>