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8FC3-E0AD-4378-844B-ECFF1FF8DB8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EEF0-6F4B-43EB-8D7E-9E8417779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0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8FC3-E0AD-4378-844B-ECFF1FF8DB8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EEF0-6F4B-43EB-8D7E-9E8417779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8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8FC3-E0AD-4378-844B-ECFF1FF8DB8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EEF0-6F4B-43EB-8D7E-9E8417779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8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8FC3-E0AD-4378-844B-ECFF1FF8DB8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EEF0-6F4B-43EB-8D7E-9E8417779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0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8FC3-E0AD-4378-844B-ECFF1FF8DB8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EEF0-6F4B-43EB-8D7E-9E8417779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8FC3-E0AD-4378-844B-ECFF1FF8DB8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EEF0-6F4B-43EB-8D7E-9E8417779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6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8FC3-E0AD-4378-844B-ECFF1FF8DB8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EEF0-6F4B-43EB-8D7E-9E8417779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3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8FC3-E0AD-4378-844B-ECFF1FF8DB8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EEF0-6F4B-43EB-8D7E-9E8417779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3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8FC3-E0AD-4378-844B-ECFF1FF8DB8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EEF0-6F4B-43EB-8D7E-9E8417779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8FC3-E0AD-4378-844B-ECFF1FF8DB8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EEF0-6F4B-43EB-8D7E-9E8417779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8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8FC3-E0AD-4378-844B-ECFF1FF8DB8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EEF0-6F4B-43EB-8D7E-9E8417779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6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58FC3-E0AD-4378-844B-ECFF1FF8DB8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8EEF0-6F4B-43EB-8D7E-9E8417779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9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694384" y="257379"/>
            <a:ext cx="4290787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Conducting End-of-Day Analysis </a:t>
            </a:r>
          </a:p>
          <a:p>
            <a:pPr algn="ctr"/>
            <a:r>
              <a:rPr lang="en-US" dirty="0" smtClean="0"/>
              <a:t>(Batch Processing)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2628259" y="257379"/>
            <a:ext cx="4018826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Realtime Processing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028" name="Picture 4" descr="Image result for stock data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71" y="1183614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Kafka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127" y="121437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cassandra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304" y="121437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flask web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702" y="4135365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1499421" y="1550042"/>
            <a:ext cx="895350" cy="361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180" y="257379"/>
            <a:ext cx="132002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Options </a:t>
            </a:r>
            <a:r>
              <a:rPr lang="en-US" dirty="0" smtClean="0"/>
              <a:t>Flow Data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4201238" y="1553195"/>
            <a:ext cx="895350" cy="361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710621" y="5585815"/>
            <a:ext cx="153637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6799034" y="1550042"/>
            <a:ext cx="895350" cy="361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park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779" y="106186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elated imag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00" y="121728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ajax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804" y="4135365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Left-Right Arrow 22"/>
          <p:cNvSpPr/>
          <p:nvPr/>
        </p:nvSpPr>
        <p:spPr>
          <a:xfrm>
            <a:off x="9181226" y="1550042"/>
            <a:ext cx="1174197" cy="4101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8067129" y="3397346"/>
            <a:ext cx="895350" cy="361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</cp:revision>
  <dcterms:created xsi:type="dcterms:W3CDTF">2018-04-20T07:17:24Z</dcterms:created>
  <dcterms:modified xsi:type="dcterms:W3CDTF">2018-04-27T10:21:26Z</dcterms:modified>
</cp:coreProperties>
</file>