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6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059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36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2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79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2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8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DA49-B008-4922-AD86-C229ABE05B2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27CE66-8798-4EF6-B2C5-A33A71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lmalik69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B515B3-0639-EB73-5C43-BA1484BC8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4109"/>
            <a:ext cx="9144000" cy="35652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Title:</a:t>
            </a:r>
            <a:br>
              <a:rPr lang="en-US" b="1" dirty="0"/>
            </a:br>
            <a:r>
              <a:rPr lang="en-US" b="1" dirty="0"/>
              <a:t>Term Project Submission</a:t>
            </a:r>
          </a:p>
          <a:p>
            <a:r>
              <a:rPr lang="en-US" b="1" dirty="0"/>
              <a:t>Subtitle:</a:t>
            </a:r>
            <a:br>
              <a:rPr lang="en-US" b="1" dirty="0"/>
            </a:br>
            <a:r>
              <a:rPr lang="en-US" b="1" dirty="0"/>
              <a:t>Customer </a:t>
            </a:r>
            <a:r>
              <a:rPr lang="en-GB" b="1" dirty="0"/>
              <a:t>How to Minimize the Impact of Cyber Attacks on Your Business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Team Name: </a:t>
            </a:r>
            <a:r>
              <a:rPr lang="en-US" b="1" dirty="0" smtClean="0"/>
              <a:t>Cyber Savers</a:t>
            </a:r>
            <a:endParaRPr lang="en-US" b="1" dirty="0"/>
          </a:p>
          <a:p>
            <a:r>
              <a:rPr lang="en-US" b="1" dirty="0"/>
              <a:t>Team Members : </a:t>
            </a:r>
            <a:r>
              <a:rPr lang="en-US" b="1" dirty="0" err="1" smtClean="0"/>
              <a:t>Adil</a:t>
            </a:r>
            <a:r>
              <a:rPr lang="en-US" b="1" dirty="0" smtClean="0"/>
              <a:t> </a:t>
            </a:r>
            <a:r>
              <a:rPr lang="en-US" b="1" dirty="0" err="1" smtClean="0"/>
              <a:t>Hafeez</a:t>
            </a:r>
            <a:r>
              <a:rPr lang="en-US" b="1" dirty="0" smtClean="0"/>
              <a:t> Malik &amp; Abdul </a:t>
            </a:r>
            <a:r>
              <a:rPr lang="en-US" b="1" dirty="0" err="1" smtClean="0"/>
              <a:t>Razaque</a:t>
            </a:r>
            <a:r>
              <a:rPr lang="en-US" b="1" dirty="0" smtClean="0"/>
              <a:t> Shaikh 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40FC2-4513-CB3B-4804-BDCCB3F4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6" y="64745"/>
            <a:ext cx="3251200" cy="30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1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9D1B63-E99B-8F33-A620-467A1D396EA8}"/>
              </a:ext>
            </a:extLst>
          </p:cNvPr>
          <p:cNvSpPr txBox="1"/>
          <p:nvPr/>
        </p:nvSpPr>
        <p:spPr>
          <a:xfrm>
            <a:off x="2105891" y="840509"/>
            <a:ext cx="85990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Kaggle Dataset:</a:t>
            </a:r>
          </a:p>
          <a:p>
            <a:pPr algn="ctr"/>
            <a:r>
              <a:rPr lang="en-GB" dirty="0">
                <a:latin typeface="+mj-lt"/>
              </a:rPr>
              <a:t>How to Minimize the Impact of Cyber Attacks on Your </a:t>
            </a:r>
            <a:r>
              <a:rPr lang="en-GB" dirty="0" smtClean="0">
                <a:latin typeface="+mj-lt"/>
              </a:rPr>
              <a:t>Business</a:t>
            </a:r>
          </a:p>
          <a:p>
            <a:pPr algn="ctr"/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Dataset Link:</a:t>
            </a:r>
          </a:p>
          <a:p>
            <a:pPr algn="ctr"/>
            <a:r>
              <a:rPr lang="en-US" dirty="0">
                <a:latin typeface="+mj-lt"/>
                <a:hlinkClick r:id="rId2"/>
              </a:rPr>
              <a:t>https://</a:t>
            </a:r>
            <a:r>
              <a:rPr lang="en-US" dirty="0" smtClean="0">
                <a:latin typeface="+mj-lt"/>
                <a:hlinkClick r:id="rId2"/>
              </a:rPr>
              <a:t>github.com/Adilmalik691</a:t>
            </a:r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sz="1800" dirty="0">
                <a:latin typeface="+mj-lt"/>
              </a:rPr>
              <a:t>GitHub </a:t>
            </a:r>
            <a:r>
              <a:rPr lang="en-US" dirty="0" err="1">
                <a:latin typeface="+mj-lt"/>
              </a:rPr>
              <a:t>Repository:https</a:t>
            </a:r>
            <a:r>
              <a:rPr lang="en-US" dirty="0">
                <a:latin typeface="+mj-lt"/>
              </a:rPr>
              <a:t>://</a:t>
            </a:r>
            <a:r>
              <a:rPr lang="en-US" dirty="0" smtClean="0">
                <a:latin typeface="+mj-lt"/>
              </a:rPr>
              <a:t>github.com/Adilmalik691/How-to-Minimize-the-Impact-of-Cyber-Attacks-on-Your-Business/upload/main</a:t>
            </a:r>
          </a:p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C53C-3D52-7FD6-A7F5-5DD86556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Abstract &amp; Initial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65E5-569F-1465-EC40-A58C73E7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</a:p>
          <a:p>
            <a:r>
              <a:rPr lang="en-US" dirty="0"/>
              <a:t>Analyze and understand customer profiles based on demographics and purchasing behavior.</a:t>
            </a:r>
          </a:p>
          <a:p>
            <a:pPr marL="0" indent="0">
              <a:buNone/>
            </a:pPr>
            <a:r>
              <a:rPr lang="en-US" b="1" dirty="0"/>
              <a:t>Initial Strategy:</a:t>
            </a:r>
          </a:p>
          <a:p>
            <a:r>
              <a:rPr lang="en-US" dirty="0"/>
              <a:t>Clean and explore the dataset</a:t>
            </a:r>
          </a:p>
          <a:p>
            <a:r>
              <a:rPr lang="en-US" dirty="0"/>
              <a:t>Use clustering to segment </a:t>
            </a:r>
            <a:r>
              <a:rPr lang="en-US" dirty="0" smtClean="0"/>
              <a:t>on cyber attacks </a:t>
            </a:r>
            <a:endParaRPr lang="en-US" dirty="0"/>
          </a:p>
          <a:p>
            <a:r>
              <a:rPr lang="en-US" dirty="0"/>
              <a:t>Apply classification models to predict </a:t>
            </a:r>
            <a:r>
              <a:rPr lang="en-US" dirty="0" smtClean="0"/>
              <a:t>behavior on cyber attacks .</a:t>
            </a:r>
            <a:endParaRPr lang="en-US" dirty="0"/>
          </a:p>
          <a:p>
            <a:r>
              <a:rPr lang="en-US" dirty="0"/>
              <a:t>Deliver actionable </a:t>
            </a:r>
            <a:r>
              <a:rPr lang="en-US" dirty="0" smtClean="0"/>
              <a:t>insights </a:t>
            </a:r>
            <a:r>
              <a:rPr lang="en-US" dirty="0"/>
              <a:t>based 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BE9C-C132-2540-51DD-8CE87040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3D18-9E39-176D-587C-FBDA24C3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Python: Pandas, Seaborn,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Notebooks for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GitHub for collaboration and version control (link in final submission)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PowerPoint for final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 Paper: “The Role of Big Data and Predictive Analytics in </a:t>
            </a:r>
            <a:r>
              <a:rPr lang="en-US" dirty="0" smtClean="0"/>
              <a:t>impact on </a:t>
            </a:r>
            <a:r>
              <a:rPr lang="en-US" dirty="0"/>
              <a:t>c</a:t>
            </a:r>
            <a:r>
              <a:rPr lang="en-US" dirty="0" smtClean="0"/>
              <a:t>yber security system”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59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124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Abstract &amp; Initial Strategy</vt:lpstr>
      <vt:lpstr>Tools &amp;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altaf</dc:creator>
  <cp:lastModifiedBy>hp</cp:lastModifiedBy>
  <cp:revision>6</cp:revision>
  <dcterms:created xsi:type="dcterms:W3CDTF">2025-04-19T17:38:26Z</dcterms:created>
  <dcterms:modified xsi:type="dcterms:W3CDTF">2025-04-22T12:00:25Z</dcterms:modified>
</cp:coreProperties>
</file>