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8"/>
    <p:restoredTop sz="95726"/>
  </p:normalViewPr>
  <p:slideViewPr>
    <p:cSldViewPr snapToGrid="0" snapToObjects="1">
      <p:cViewPr varScale="1">
        <p:scale>
          <a:sx n="116" d="100"/>
          <a:sy n="116" d="100"/>
        </p:scale>
        <p:origin x="22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160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E7807-377C-4F4B-B603-FAD0756AC4F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1B83-DC8D-AB4C-89C2-AACA9990F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3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DDB0-B437-9A4F-97A3-54E3A6D86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EA6D9-BBC1-F446-BAE3-CD679E685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D439C-1867-0F4F-9FB8-895A7DC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9C2F-45A2-2045-8F26-B0ABB027077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F620-1C0F-1A40-9551-FF215274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AC5B-7E2D-8948-8328-8B34FFEB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296-429B-D746-93D4-BA624FA1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9C29-2A99-D147-B9D6-DF031D1D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D5C5C-AF2F-0140-BC07-337D4F75A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400B-2B15-5042-8C4C-FAE51E1D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9C2F-45A2-2045-8F26-B0ABB027077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53688-888C-A64F-8400-76989DCB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CB44E-F57D-5B4F-B559-93F58371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296-429B-D746-93D4-BA624FA1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B2002-E496-6D49-812A-F6212A404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C1AA3-7532-B048-A059-EC2B30480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331C-FE0A-564A-AD69-E3A77279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9C2F-45A2-2045-8F26-B0ABB027077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FBFE-3B86-9A4C-BAE6-C8E949C9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5E480-750E-5D48-80DD-E9189143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296-429B-D746-93D4-BA624FA1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FA52-CB94-324D-B0E4-A58D1003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44521-8664-BA41-B4A7-AB7D1335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01FD3-8638-4446-BD9F-099B03FA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9C2F-45A2-2045-8F26-B0ABB027077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EEEAF-7AEE-9244-B1CA-C04557DF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E124-536D-A843-A92A-359CC157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296-429B-D746-93D4-BA624FA1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7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8DE8-B3CF-2442-A39B-8B53AEB2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BFD0E-8B89-5545-964F-8C2CC50C5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612AD-6540-A048-BE1B-0250D7A0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9C2F-45A2-2045-8F26-B0ABB027077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0AED-E5C8-2649-BC91-CD8FDC37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F04A-9D82-5A42-8467-11667A83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296-429B-D746-93D4-BA624FA1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7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A32F-37D5-F841-A2D5-D5595F6C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6BD8-A72A-C345-BD5A-139B0F7F6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F46A2-2774-904A-8032-75CDEFA18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56CD2-559F-194D-91CD-4A861F43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9C2F-45A2-2045-8F26-B0ABB027077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A31AE-63DD-C54A-A9A1-C3A9B90A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71CA2-576B-B34E-97FD-DC1830F9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296-429B-D746-93D4-BA624FA1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5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C701-78E1-4A4B-B73C-1AF55942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F9213-E37E-BF4D-A685-AF808CA4D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C0A19-C963-B548-8811-BC050D354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0A543-B375-F24B-95E1-791693913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958C6-2B22-6544-B209-BF6718F0A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5CA26-3DCF-6047-9FB1-A29E290D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9C2F-45A2-2045-8F26-B0ABB027077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0483E-F662-4D45-ACD1-136A126F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15319-3B60-5D46-BE8F-50A6D6C8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296-429B-D746-93D4-BA624FA1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8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0303-1E74-C64C-9484-8DEE0072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9117E-8E04-6E4A-9819-85DF6EA7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9C2F-45A2-2045-8F26-B0ABB027077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61676-204E-6E4D-AE4B-16E1BC30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197DE-00CC-344F-8DDF-DE64907F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296-429B-D746-93D4-BA624FA1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6050F-27B8-2C43-A1A5-8A31A0C3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9C2F-45A2-2045-8F26-B0ABB027077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F2160-6B0F-144D-A076-10F1050B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88543-5A27-F245-8391-7F6177EB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296-429B-D746-93D4-BA624FA1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81D8-DD24-6C42-9562-B4F0A5D9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58725-C947-FA47-821E-A99973BF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A8F5A-E8A3-4D4D-91D9-E7B72A3AC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CE056-8DB5-7D4C-8FC2-5E7689C9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9C2F-45A2-2045-8F26-B0ABB027077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AA7B-B890-3B48-9A15-CA38E7CA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37ABA-16D9-034B-A999-D91A1DBB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296-429B-D746-93D4-BA624FA1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0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7C5E-A7C5-3A46-BCC1-17290DDB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9E7D3-0D24-E446-892A-14DB26DD8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B5A96-B45F-3B4D-BBFF-6047A0DAF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BB9F-D599-004F-889C-6F0FB0E1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9C2F-45A2-2045-8F26-B0ABB027077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C3229-23DF-844D-AB0A-94EF98A1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5AD88-C650-9647-9FC2-38787765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7296-429B-D746-93D4-BA624FA1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0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FCD77-ED25-D24A-9FE0-C6582D99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48F1C-4B2B-3643-9996-004BBCD4C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CC8F-395B-8647-84BB-C3C286D9D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79C2F-45A2-2045-8F26-B0ABB027077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71BC3-2543-5149-9BFB-03BB14707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F0094-0FC9-C047-AA5F-C8E198903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A7296-429B-D746-93D4-BA624FA1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F992B4-4E30-A94D-889C-2B290057061E}"/>
              </a:ext>
            </a:extLst>
          </p:cNvPr>
          <p:cNvSpPr/>
          <p:nvPr/>
        </p:nvSpPr>
        <p:spPr>
          <a:xfrm>
            <a:off x="246334" y="1051287"/>
            <a:ext cx="5680742" cy="554781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1" dirty="0">
                <a:ln w="0"/>
                <a:solidFill>
                  <a:schemeClr val="accent6"/>
                </a:solidFill>
              </a:rPr>
              <a:t>VPC A (10.0.0.0/16)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5F00C3-8E7A-CD46-B3C0-42DD1F1D3458}"/>
              </a:ext>
            </a:extLst>
          </p:cNvPr>
          <p:cNvSpPr/>
          <p:nvPr/>
        </p:nvSpPr>
        <p:spPr>
          <a:xfrm>
            <a:off x="6264924" y="1051287"/>
            <a:ext cx="5680742" cy="554781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1" dirty="0">
                <a:ln w="0"/>
                <a:solidFill>
                  <a:schemeClr val="accent6"/>
                </a:solidFill>
              </a:rPr>
              <a:t>VPC B (20.0.0.0/16)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8CBE3F3-CEC3-1B47-BB71-091B102A8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334" y="1051287"/>
            <a:ext cx="277535" cy="27753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352A227-7DF6-6D4A-AEE9-B03AE48C0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4924" y="1051286"/>
            <a:ext cx="277535" cy="2775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5423E3-8860-124B-8A96-1FE2EBCB048D}"/>
              </a:ext>
            </a:extLst>
          </p:cNvPr>
          <p:cNvSpPr/>
          <p:nvPr/>
        </p:nvSpPr>
        <p:spPr>
          <a:xfrm>
            <a:off x="385101" y="1652343"/>
            <a:ext cx="5409771" cy="47264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b="1" dirty="0">
                <a:solidFill>
                  <a:schemeClr val="accent6"/>
                </a:solidFill>
              </a:rPr>
              <a:t>Public subnet A (10.0.1.0/24)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8035608-763C-6B49-94E6-3231C584C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709" y="1655558"/>
            <a:ext cx="274320" cy="2743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D1BCFE-7176-3F4E-8B48-8203A3F73A0A}"/>
              </a:ext>
            </a:extLst>
          </p:cNvPr>
          <p:cNvSpPr/>
          <p:nvPr/>
        </p:nvSpPr>
        <p:spPr>
          <a:xfrm>
            <a:off x="6395520" y="1647705"/>
            <a:ext cx="5409771" cy="47264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b="1" dirty="0">
                <a:solidFill>
                  <a:schemeClr val="accent6"/>
                </a:solidFill>
              </a:rPr>
              <a:t>Public subnet B (20.0.2.0/16)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11F2606-333E-1B4C-A089-25CABF01D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7128" y="1650920"/>
            <a:ext cx="274320" cy="27432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0305E33-54F4-7D40-8311-3A893EE50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764" y="3458944"/>
            <a:ext cx="469900" cy="469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2CC6AE-ECB1-494F-A355-0720678A64CB}"/>
              </a:ext>
            </a:extLst>
          </p:cNvPr>
          <p:cNvSpPr txBox="1"/>
          <p:nvPr/>
        </p:nvSpPr>
        <p:spPr>
          <a:xfrm>
            <a:off x="2267062" y="3904353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EC2 instance A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4AB884E-B2A7-F142-86A5-C7AA76925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3336" y="3429000"/>
            <a:ext cx="469900" cy="469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9A0C45-1614-C842-98C1-C761D178FB63}"/>
              </a:ext>
            </a:extLst>
          </p:cNvPr>
          <p:cNvSpPr txBox="1"/>
          <p:nvPr/>
        </p:nvSpPr>
        <p:spPr>
          <a:xfrm>
            <a:off x="8411634" y="3874409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EC2 instance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A64AB2-1381-994E-848A-26266418A682}"/>
              </a:ext>
            </a:extLst>
          </p:cNvPr>
          <p:cNvSpPr txBox="1"/>
          <p:nvPr/>
        </p:nvSpPr>
        <p:spPr>
          <a:xfrm>
            <a:off x="3238859" y="1357836"/>
            <a:ext cx="176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 gateway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C3E3972-B614-8842-9F87-E8BC69A209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88444" y="922769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0E6BCB-8F60-8944-9252-4140503138F3}"/>
              </a:ext>
            </a:extLst>
          </p:cNvPr>
          <p:cNvSpPr txBox="1"/>
          <p:nvPr/>
        </p:nvSpPr>
        <p:spPr>
          <a:xfrm>
            <a:off x="5338172" y="3945762"/>
            <a:ext cx="1589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Peering connection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F7E8526-FF79-8A40-905D-10D264462B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97770" y="3458944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8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2588994-1436-DC46-A792-CFC0EE52A8C3}"/>
              </a:ext>
            </a:extLst>
          </p:cNvPr>
          <p:cNvSpPr/>
          <p:nvPr/>
        </p:nvSpPr>
        <p:spPr>
          <a:xfrm>
            <a:off x="421863" y="1625548"/>
            <a:ext cx="4590811" cy="4748579"/>
          </a:xfrm>
          <a:prstGeom prst="rect">
            <a:avLst/>
          </a:prstGeom>
          <a:solidFill>
            <a:srgbClr val="92D050">
              <a:alpha val="9804"/>
            </a:srgbClr>
          </a:solidFill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b="1" dirty="0">
                <a:solidFill>
                  <a:schemeClr val="accent6"/>
                </a:solidFill>
              </a:rPr>
              <a:t>subnet A (10.0.1.0/24)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F992B4-4E30-A94D-889C-2B290057061E}"/>
              </a:ext>
            </a:extLst>
          </p:cNvPr>
          <p:cNvSpPr/>
          <p:nvPr/>
        </p:nvSpPr>
        <p:spPr>
          <a:xfrm>
            <a:off x="246334" y="1051287"/>
            <a:ext cx="4951463" cy="554781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1" dirty="0">
                <a:ln w="0"/>
                <a:solidFill>
                  <a:schemeClr val="accent6"/>
                </a:solidFill>
              </a:rPr>
              <a:t>VPC A (10.0.0.0/16)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8CBE3F3-CEC3-1B47-BB71-091B102A8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334" y="1051287"/>
            <a:ext cx="277535" cy="27753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0305E33-54F4-7D40-8311-3A893EE50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6217" y="3715796"/>
            <a:ext cx="469900" cy="469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2CC6AE-ECB1-494F-A355-0720678A64CB}"/>
              </a:ext>
            </a:extLst>
          </p:cNvPr>
          <p:cNvSpPr txBox="1"/>
          <p:nvPr/>
        </p:nvSpPr>
        <p:spPr>
          <a:xfrm>
            <a:off x="1944515" y="4161205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EC2 instance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C661D1-D10E-1449-AD11-2F0D34EEA8F5}"/>
              </a:ext>
            </a:extLst>
          </p:cNvPr>
          <p:cNvSpPr/>
          <p:nvPr/>
        </p:nvSpPr>
        <p:spPr>
          <a:xfrm>
            <a:off x="7169732" y="1625548"/>
            <a:ext cx="4590811" cy="4748579"/>
          </a:xfrm>
          <a:prstGeom prst="rect">
            <a:avLst/>
          </a:prstGeom>
          <a:solidFill>
            <a:srgbClr val="00B0F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b="1" dirty="0">
                <a:solidFill>
                  <a:schemeClr val="accent1"/>
                </a:solidFill>
              </a:rPr>
              <a:t>subnet B (20.0.2.0/24)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AA8BF0-67C0-D941-8FC7-1A0C198EFC59}"/>
              </a:ext>
            </a:extLst>
          </p:cNvPr>
          <p:cNvSpPr/>
          <p:nvPr/>
        </p:nvSpPr>
        <p:spPr>
          <a:xfrm>
            <a:off x="6994203" y="1051287"/>
            <a:ext cx="4951463" cy="554781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1" dirty="0">
                <a:ln w="0"/>
                <a:solidFill>
                  <a:schemeClr val="accent6"/>
                </a:solidFill>
              </a:rPr>
              <a:t>VPC B (20.0.0.0/16)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18096E2-D789-0C4C-B417-8C2B84288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4203" y="1051287"/>
            <a:ext cx="277535" cy="277535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8274B0C-3020-BE45-A67F-53F2E6752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14086" y="3715796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289BD9D-2E2D-F84E-A75B-96D169D8A661}"/>
              </a:ext>
            </a:extLst>
          </p:cNvPr>
          <p:cNvSpPr txBox="1"/>
          <p:nvPr/>
        </p:nvSpPr>
        <p:spPr>
          <a:xfrm>
            <a:off x="8692384" y="4161205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EC2 instance B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BEB234FE-B8B6-A44E-BD16-3594DED92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3426" y="3691305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30B1DA0-C4A9-0C4C-9A7C-D87614B7646D}"/>
              </a:ext>
            </a:extLst>
          </p:cNvPr>
          <p:cNvSpPr txBox="1"/>
          <p:nvPr/>
        </p:nvSpPr>
        <p:spPr>
          <a:xfrm>
            <a:off x="3951183" y="412476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Endpoint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9F4C22-292B-2848-96A9-42B566DBCDEE}"/>
              </a:ext>
            </a:extLst>
          </p:cNvPr>
          <p:cNvSpPr/>
          <p:nvPr/>
        </p:nvSpPr>
        <p:spPr>
          <a:xfrm>
            <a:off x="6699831" y="3043025"/>
            <a:ext cx="4244909" cy="1766459"/>
          </a:xfrm>
          <a:prstGeom prst="rect">
            <a:avLst/>
          </a:prstGeom>
          <a:noFill/>
          <a:ln w="381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5A6B86"/>
                </a:solidFill>
              </a:rPr>
              <a:t>Endpoint Service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7660B4-DE62-2C43-AD1E-560F7B8AE31A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936117" y="3926255"/>
            <a:ext cx="19673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3F7503D-C50F-3F4C-9096-A55C9F082DD7}"/>
              </a:ext>
            </a:extLst>
          </p:cNvPr>
          <p:cNvSpPr txBox="1"/>
          <p:nvPr/>
        </p:nvSpPr>
        <p:spPr>
          <a:xfrm>
            <a:off x="5787683" y="4079762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NLB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7FA75409-296C-094E-95CA-1A9328C42D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36579" y="3649648"/>
            <a:ext cx="469900" cy="4699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371458-DD1B-4140-8359-62D37976FF14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5373326" y="3926255"/>
            <a:ext cx="1326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E090E37-00B2-7B42-AF9A-55D3256E6A7C}"/>
              </a:ext>
            </a:extLst>
          </p:cNvPr>
          <p:cNvSpPr/>
          <p:nvPr/>
        </p:nvSpPr>
        <p:spPr>
          <a:xfrm>
            <a:off x="324299" y="1552737"/>
            <a:ext cx="11529850" cy="4821390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2BBCA6-CA0E-1742-B6E1-60EC7A577AF4}"/>
              </a:ext>
            </a:extLst>
          </p:cNvPr>
          <p:cNvSpPr txBox="1"/>
          <p:nvPr/>
        </p:nvSpPr>
        <p:spPr>
          <a:xfrm>
            <a:off x="3238859" y="1357836"/>
            <a:ext cx="176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 gateway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AFBE42DA-0736-DF43-939A-92422382E7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88444" y="922769"/>
            <a:ext cx="469900" cy="469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1FB24D9-2279-434D-A296-FD9EB7B83D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6709" y="1655558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B1A240FC-9598-0046-8BA7-2814FA2B56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69732" y="165555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5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5AF52A3-49B8-C14B-A5A2-F1F8DE84CD61}"/>
              </a:ext>
            </a:extLst>
          </p:cNvPr>
          <p:cNvSpPr/>
          <p:nvPr/>
        </p:nvSpPr>
        <p:spPr>
          <a:xfrm>
            <a:off x="1123719" y="3580481"/>
            <a:ext cx="2236424" cy="705079"/>
          </a:xfrm>
          <a:prstGeom prst="ca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“milk” – version: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DD813-757B-E344-9BFD-94F41626F59F}"/>
              </a:ext>
            </a:extLst>
          </p:cNvPr>
          <p:cNvSpPr txBox="1"/>
          <p:nvPr/>
        </p:nvSpPr>
        <p:spPr>
          <a:xfrm>
            <a:off x="1192188" y="4285560"/>
            <a:ext cx="20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= “shopping list”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1F6C6A8C-530E-674D-9C28-894B717CDB0B}"/>
              </a:ext>
            </a:extLst>
          </p:cNvPr>
          <p:cNvSpPr/>
          <p:nvPr/>
        </p:nvSpPr>
        <p:spPr>
          <a:xfrm>
            <a:off x="4504062" y="3580481"/>
            <a:ext cx="2236424" cy="705079"/>
          </a:xfrm>
          <a:prstGeom prst="ca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“milk” – version: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B9851-90A4-4846-9E90-1CA0B181A141}"/>
              </a:ext>
            </a:extLst>
          </p:cNvPr>
          <p:cNvSpPr txBox="1"/>
          <p:nvPr/>
        </p:nvSpPr>
        <p:spPr>
          <a:xfrm>
            <a:off x="4572531" y="4285560"/>
            <a:ext cx="20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= “shopping list”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5E0DBA82-4937-1C40-9CFA-848B3B6A101A}"/>
              </a:ext>
            </a:extLst>
          </p:cNvPr>
          <p:cNvSpPr/>
          <p:nvPr/>
        </p:nvSpPr>
        <p:spPr>
          <a:xfrm>
            <a:off x="4504062" y="2802416"/>
            <a:ext cx="2236424" cy="851052"/>
          </a:xfrm>
          <a:prstGeom prst="ca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“milk, butter” – version: 1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611C0736-C7D9-844E-A596-0421C746321D}"/>
              </a:ext>
            </a:extLst>
          </p:cNvPr>
          <p:cNvSpPr/>
          <p:nvPr/>
        </p:nvSpPr>
        <p:spPr>
          <a:xfrm>
            <a:off x="7952874" y="3580481"/>
            <a:ext cx="2236424" cy="705079"/>
          </a:xfrm>
          <a:prstGeom prst="ca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“milk” – version: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9B83A-F12D-DE49-A8E8-F269294CFD7D}"/>
              </a:ext>
            </a:extLst>
          </p:cNvPr>
          <p:cNvSpPr txBox="1"/>
          <p:nvPr/>
        </p:nvSpPr>
        <p:spPr>
          <a:xfrm>
            <a:off x="8021343" y="4285560"/>
            <a:ext cx="20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= “shopping list”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7FC3F4DB-A32C-2349-95F2-265E0C9AA2F7}"/>
              </a:ext>
            </a:extLst>
          </p:cNvPr>
          <p:cNvSpPr/>
          <p:nvPr/>
        </p:nvSpPr>
        <p:spPr>
          <a:xfrm>
            <a:off x="7952874" y="2802416"/>
            <a:ext cx="2236424" cy="851052"/>
          </a:xfrm>
          <a:prstGeom prst="ca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“milk, butter” – version: 1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4D5F301C-035A-DD46-83FA-E9359CF9D902}"/>
              </a:ext>
            </a:extLst>
          </p:cNvPr>
          <p:cNvSpPr/>
          <p:nvPr/>
        </p:nvSpPr>
        <p:spPr>
          <a:xfrm>
            <a:off x="7952874" y="2060844"/>
            <a:ext cx="2236424" cy="851052"/>
          </a:xfrm>
          <a:prstGeom prst="ca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“milk, butter, bread” – version: 2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D944252-C770-784F-B672-59684BDA65F7}"/>
              </a:ext>
            </a:extLst>
          </p:cNvPr>
          <p:cNvSpPr/>
          <p:nvPr/>
        </p:nvSpPr>
        <p:spPr>
          <a:xfrm>
            <a:off x="3663373" y="3429000"/>
            <a:ext cx="605928" cy="504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FC750A9-2DA7-4847-A180-EE73DB8B63D1}"/>
              </a:ext>
            </a:extLst>
          </p:cNvPr>
          <p:cNvSpPr/>
          <p:nvPr/>
        </p:nvSpPr>
        <p:spPr>
          <a:xfrm>
            <a:off x="7062210" y="3401458"/>
            <a:ext cx="605928" cy="504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8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9278</TotalTime>
  <Words>134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Mota, Thyago</dc:creator>
  <cp:lastModifiedBy>Mota, Thyago</cp:lastModifiedBy>
  <cp:revision>18</cp:revision>
  <dcterms:created xsi:type="dcterms:W3CDTF">2020-06-09T21:57:46Z</dcterms:created>
  <dcterms:modified xsi:type="dcterms:W3CDTF">2020-07-02T20:54:08Z</dcterms:modified>
</cp:coreProperties>
</file>