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E9826-2F5E-406C-9F11-644813B3622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4A9B1-E4B6-401E-9942-AC62F460F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18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9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3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6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6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0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4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8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505D8-7087-4E30-B841-D5414509F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2776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1" name="Freeform: Shape 57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6F0F20-2BA8-4BB3-B5F9-53716B9E1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4763" y="537410"/>
            <a:ext cx="5951700" cy="3376864"/>
          </a:xfrm>
        </p:spPr>
        <p:txBody>
          <a:bodyPr>
            <a:normAutofit/>
          </a:bodyPr>
          <a:lstStyle/>
          <a:p>
            <a:pPr algn="l"/>
            <a:br>
              <a:rPr lang="pt-BR" b="1">
                <a:solidFill>
                  <a:schemeClr val="bg1">
                    <a:alpha val="70000"/>
                  </a:schemeClr>
                </a:solidFill>
              </a:rPr>
            </a:br>
            <a:endParaRPr lang="pt-BR" b="1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6" name="Imagem 5" descr="Homem sorrindo pousando para foto&#10;&#10;Descrição gerada automaticamente">
            <a:extLst>
              <a:ext uri="{FF2B5EF4-FFF2-40B4-BE49-F238E27FC236}">
                <a16:creationId xmlns:a16="http://schemas.microsoft.com/office/drawing/2014/main" id="{A91C2E5B-FD2F-490F-991C-B1841366F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38" y="263221"/>
            <a:ext cx="1858347" cy="185834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198D65-EDF8-43C8-A3CE-E8BB4A1A5F78}"/>
              </a:ext>
            </a:extLst>
          </p:cNvPr>
          <p:cNvSpPr txBox="1"/>
          <p:nvPr/>
        </p:nvSpPr>
        <p:spPr>
          <a:xfrm>
            <a:off x="7307099" y="263221"/>
            <a:ext cx="4804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Apresentação Pessoal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Formação em Sistema de Informação e cursando Pós Graduação em Gestão de T.I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Sou Engenheiro de Software, atualmente trabalho com </a:t>
            </a:r>
            <a:r>
              <a:rPr lang="pt-BR" dirty="0" err="1">
                <a:solidFill>
                  <a:schemeClr val="bg1"/>
                </a:solidFill>
              </a:rPr>
              <a:t>.Net</a:t>
            </a:r>
            <a:r>
              <a:rPr lang="pt-BR" dirty="0">
                <a:solidFill>
                  <a:schemeClr val="bg1"/>
                </a:solidFill>
              </a:rPr>
              <a:t> Core, Banco de dados relacionais e não relacionais (</a:t>
            </a:r>
            <a:r>
              <a:rPr lang="pt-BR" dirty="0" err="1">
                <a:solidFill>
                  <a:schemeClr val="bg1"/>
                </a:solidFill>
              </a:rPr>
              <a:t>NoSql</a:t>
            </a:r>
            <a:r>
              <a:rPr lang="pt-BR" dirty="0">
                <a:solidFill>
                  <a:schemeClr val="bg1"/>
                </a:solidFill>
              </a:rPr>
              <a:t>) e Cloud (AWS e Azure).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Tenho certificação PSM, PSPO, </a:t>
            </a:r>
            <a:r>
              <a:rPr lang="pt-BR" dirty="0" err="1">
                <a:solidFill>
                  <a:schemeClr val="bg1"/>
                </a:solidFill>
              </a:rPr>
              <a:t>Kanban</a:t>
            </a:r>
            <a:r>
              <a:rPr lang="pt-BR" dirty="0">
                <a:solidFill>
                  <a:schemeClr val="bg1"/>
                </a:solidFill>
              </a:rPr>
              <a:t>, Management 3.0 e OKR.  </a:t>
            </a:r>
          </a:p>
          <a:p>
            <a:br>
              <a:rPr lang="pt-BR" dirty="0"/>
            </a:br>
            <a:r>
              <a:rPr lang="pt-BR" dirty="0"/>
              <a:t>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AC24316-4534-4DB2-8720-026F4F791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692" y="4201245"/>
            <a:ext cx="1338545" cy="6217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A99E530-36EB-4BE1-847A-A10E63A88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951" y="4201245"/>
            <a:ext cx="1423481" cy="6217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365B8D6-7DB7-4FCE-91C7-FB8EFD829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224" y="4188463"/>
            <a:ext cx="1423481" cy="63453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2D6AD96-43F3-41C0-8383-2B856DF5C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2692" y="4902660"/>
            <a:ext cx="1338545" cy="6217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E00D170-1BB1-4DD0-93C1-6FC70EE55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4952" y="4902660"/>
            <a:ext cx="1430474" cy="62175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AD65E6A-E7D5-429C-9382-3619186653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9142" y="4867175"/>
            <a:ext cx="1430474" cy="65723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D3AE139-9EFE-4911-87E2-208BACB46E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2692" y="5596496"/>
            <a:ext cx="1338545" cy="62052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EFE7729-21D9-42B3-849F-FBB16850C2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5914" y="5596496"/>
            <a:ext cx="1481553" cy="6205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DD0F44A-65B8-4312-B8DD-7B9EE4C8B7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7376" y="5598053"/>
            <a:ext cx="1423482" cy="618968"/>
          </a:xfrm>
          <a:prstGeom prst="rect">
            <a:avLst/>
          </a:prstGeom>
        </p:spPr>
      </p:pic>
      <p:pic>
        <p:nvPicPr>
          <p:cNvPr id="1026" name="Picture 2" descr="Reclamações contra SEMP TOSHIBA | Reclame - PROTESTE">
            <a:extLst>
              <a:ext uri="{FF2B5EF4-FFF2-40B4-BE49-F238E27FC236}">
                <a16:creationId xmlns:a16="http://schemas.microsoft.com/office/drawing/2014/main" id="{388CDF41-D858-4465-9DCD-EE98D0A9B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692" y="6256523"/>
            <a:ext cx="2033588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ran | Electronic Design">
            <a:extLst>
              <a:ext uri="{FF2B5EF4-FFF2-40B4-BE49-F238E27FC236}">
                <a16:creationId xmlns:a16="http://schemas.microsoft.com/office/drawing/2014/main" id="{1DA6CDE2-DB43-4ABF-B21C-0FC5D506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82" y="6256523"/>
            <a:ext cx="2297823" cy="5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14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505D8-7087-4E30-B841-D5414509F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2776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2AACED-B286-439F-B529-6E12C912B606}"/>
              </a:ext>
            </a:extLst>
          </p:cNvPr>
          <p:cNvSpPr txBox="1"/>
          <p:nvPr/>
        </p:nvSpPr>
        <p:spPr>
          <a:xfrm>
            <a:off x="6096000" y="474345"/>
            <a:ext cx="5515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Program.cs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static void Main(string[] args)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var colaborador = new Colaborador("Adilson", 34, 2000);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Resultado esperado: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328E74-C95F-4ADA-AEC2-46FAEBD5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0332"/>
            <a:ext cx="4914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505D8-7087-4E30-B841-D5414509F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2776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2AACED-B286-439F-B529-6E12C912B606}"/>
              </a:ext>
            </a:extLst>
          </p:cNvPr>
          <p:cNvSpPr txBox="1"/>
          <p:nvPr/>
        </p:nvSpPr>
        <p:spPr>
          <a:xfrm>
            <a:off x="6200274" y="2527734"/>
            <a:ext cx="5515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Dúvidas </a:t>
            </a:r>
            <a:r>
              <a:rPr lang="en-US" sz="7200" dirty="0">
                <a:solidFill>
                  <a:schemeClr val="bg1"/>
                </a:solidFill>
              </a:rPr>
              <a:t>?</a:t>
            </a:r>
          </a:p>
          <a:p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9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505D8-7087-4E30-B841-D5414509F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2776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1" name="Freeform: Shape 57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6F0F20-2BA8-4BB3-B5F9-53716B9E1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643813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bg1">
                    <a:alpha val="70000"/>
                  </a:schemeClr>
                </a:solidFill>
              </a:rPr>
              <a:t>Herança em C#</a:t>
            </a:r>
          </a:p>
        </p:txBody>
      </p:sp>
    </p:spTree>
    <p:extLst>
      <p:ext uri="{BB962C8B-B14F-4D97-AF65-F5344CB8AC3E}">
        <p14:creationId xmlns:p14="http://schemas.microsoft.com/office/powerpoint/2010/main" val="252124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505D8-7087-4E30-B841-D5414509F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2776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2AACED-B286-439F-B529-6E12C912B606}"/>
              </a:ext>
            </a:extLst>
          </p:cNvPr>
          <p:cNvSpPr txBox="1"/>
          <p:nvPr/>
        </p:nvSpPr>
        <p:spPr>
          <a:xfrm>
            <a:off x="6166880" y="1348191"/>
            <a:ext cx="551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que é Herança ?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A herança, assim como o encapsulamento e o polimorfismo, é um dos pilares da programação orientada a objeto.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Com a herança podemos criar novas classes que reutilizem, estendam e modifique comportamentos que são definidos em outras classes.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13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505D8-7087-4E30-B841-D5414509F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2776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2AACED-B286-439F-B529-6E12C912B606}"/>
              </a:ext>
            </a:extLst>
          </p:cNvPr>
          <p:cNvSpPr txBox="1"/>
          <p:nvPr/>
        </p:nvSpPr>
        <p:spPr>
          <a:xfrm>
            <a:off x="6096000" y="889843"/>
            <a:ext cx="55150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Podemos dizer então que herança nada mais é que um conceito usado na programação orientada a objetos para descrever uma relação entre as classes, que por meio da herança uma classe “copia” ou “herda”  todas as propriedades, atributos e métodos de uma outra classe, podendo assim estender sua funcionalidade.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A classe que cede os membros para a outra classe é chamada superclasse, classe pai ou classe 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A classe que herda os membros da outra classe é chamada subclasse ou classe derivada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55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505D8-7087-4E30-B841-D5414509F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2776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2AACED-B286-439F-B529-6E12C912B606}"/>
              </a:ext>
            </a:extLst>
          </p:cNvPr>
          <p:cNvSpPr txBox="1"/>
          <p:nvPr/>
        </p:nvSpPr>
        <p:spPr>
          <a:xfrm>
            <a:off x="6096000" y="889843"/>
            <a:ext cx="55150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Temos dois tipos de herança, a herança de implementação onde uma classe derivada herda da classe base e a herança de interface onde uma classe pode herda de uma interface, neste caso apenas as assinaturas dos métodos são herdados sendo que os métodos devem ser implementados.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Embora seja um recurso poderoso, a herança deve ser usada somente quando necessário pois pode levar a um acoplamento forte entre as classes do seu projeto dificultando a sua “reusabilidade” e manutenção.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41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505D8-7087-4E30-B841-D5414509F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2776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2AACED-B286-439F-B529-6E12C912B606}"/>
              </a:ext>
            </a:extLst>
          </p:cNvPr>
          <p:cNvSpPr txBox="1"/>
          <p:nvPr/>
        </p:nvSpPr>
        <p:spPr>
          <a:xfrm>
            <a:off x="6096000" y="889843"/>
            <a:ext cx="5515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Vamos “Codar”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Para nosso “hands-on” vamos criar duas classes, a primeira classe vamos chamar de “Pessoa.cs” e a segunda classe vamos chamar de “Colaborador.cs”.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Para classe “Colaborador.cs” nós vamos criar a herança com base na classe “Pessoa.cs”, após a criação da herança, vamos verificar como ficou a nova estrutura da classe “Colaborador.cs”.  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08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505D8-7087-4E30-B841-D5414509F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2776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2AACED-B286-439F-B529-6E12C912B606}"/>
              </a:ext>
            </a:extLst>
          </p:cNvPr>
          <p:cNvSpPr txBox="1"/>
          <p:nvPr/>
        </p:nvSpPr>
        <p:spPr>
          <a:xfrm>
            <a:off x="6096000" y="474345"/>
            <a:ext cx="551504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Pessoa.cs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public class Pessoa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{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#region Atributos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public string Nome { get; set;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public int Idade { get; set; }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#endregion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        #region Metodos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public void MensagemPessoa()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    Console.WriteLine($"Nome: {Nome}");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    Console.WriteLine($"Idade: {Idade}");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#endregion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9717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505D8-7087-4E30-B841-D5414509F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2776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2AACED-B286-439F-B529-6E12C912B606}"/>
              </a:ext>
            </a:extLst>
          </p:cNvPr>
          <p:cNvSpPr txBox="1"/>
          <p:nvPr/>
        </p:nvSpPr>
        <p:spPr>
          <a:xfrm>
            <a:off x="6096000" y="474345"/>
            <a:ext cx="55150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Colaborador.cs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public class Colaborador : Pessoa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{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#region Atributos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public double Salario { get; set; }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#endregion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        #region Construtor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public Colaborador(string nome, int idade, double salario)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    this.Nome = nome;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    this.Idade = idade;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    this.Salario = salario;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            MensagemPessoa();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    MensagemColaborador();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#endregion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        #region Metodos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public void MensagemColaborador()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    Console.WriteLine($"Salário: {Salario}");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#endregion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4956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505D8-7087-4E30-B841-D5414509F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2776" b="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2AACED-B286-439F-B529-6E12C912B606}"/>
              </a:ext>
            </a:extLst>
          </p:cNvPr>
          <p:cNvSpPr txBox="1"/>
          <p:nvPr/>
        </p:nvSpPr>
        <p:spPr>
          <a:xfrm>
            <a:off x="6096000" y="474345"/>
            <a:ext cx="55150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Colaborador.cs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public class Colaborador : Pessoa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{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#region Atributos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public double Salario { get; set; }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#endregion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        #region Construtor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public Colaborador(string nome, int idade, double salario)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    this.Nome = nome;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    this.Idade = idade;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    this.Salario = salario;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            MensagemPessoa();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    MensagemColaborador();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#endregion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        #region Metodos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public void MensagemColaborador()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    Console.WriteLine($"Salário: {Salario}");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   #endregion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}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C8E8131-3C2A-4954-8002-679C67D5D6EA}"/>
              </a:ext>
            </a:extLst>
          </p:cNvPr>
          <p:cNvCxnSpPr>
            <a:cxnSpLocks/>
          </p:cNvCxnSpPr>
          <p:nvPr/>
        </p:nvCxnSpPr>
        <p:spPr>
          <a:xfrm flipH="1" flipV="1">
            <a:off x="8640147" y="1231641"/>
            <a:ext cx="597159" cy="242596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0AF7FB-5078-4B3C-924F-C02B515D2AC5}"/>
              </a:ext>
            </a:extLst>
          </p:cNvPr>
          <p:cNvSpPr txBox="1"/>
          <p:nvPr/>
        </p:nvSpPr>
        <p:spPr>
          <a:xfrm>
            <a:off x="9237306" y="752774"/>
            <a:ext cx="2749419" cy="286232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cmpd="tri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</a:rPr>
              <a:t>Note que neste ponto temos a implementação da HERANÇA, através dos dois pontos “:”.</a:t>
            </a:r>
          </a:p>
          <a:p>
            <a:r>
              <a:rPr lang="pt-BR" b="1" i="1" dirty="0">
                <a:solidFill>
                  <a:schemeClr val="bg1"/>
                </a:solidFill>
              </a:rPr>
              <a:t>É desta forma que dizemos que a classe esta herdando as características de outra!</a:t>
            </a:r>
          </a:p>
        </p:txBody>
      </p:sp>
    </p:spTree>
    <p:extLst>
      <p:ext uri="{BB962C8B-B14F-4D97-AF65-F5344CB8AC3E}">
        <p14:creationId xmlns:p14="http://schemas.microsoft.com/office/powerpoint/2010/main" val="87785765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729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Sitka Subheading</vt:lpstr>
      <vt:lpstr>Wingdings</vt:lpstr>
      <vt:lpstr>PebbleVTI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Adilson</dc:creator>
  <cp:lastModifiedBy>Adilson</cp:lastModifiedBy>
  <cp:revision>9</cp:revision>
  <dcterms:created xsi:type="dcterms:W3CDTF">2022-03-10T01:03:37Z</dcterms:created>
  <dcterms:modified xsi:type="dcterms:W3CDTF">2022-03-10T02:44:37Z</dcterms:modified>
</cp:coreProperties>
</file>