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804A60-00C0-4DC9-80EF-D63D556D8CA3}">
          <p14:sldIdLst>
            <p14:sldId id="256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qil" initials="A" lastIdx="1" clrIdx="0">
    <p:extLst>
      <p:ext uri="{19B8F6BF-5375-455C-9EA6-DF929625EA0E}">
        <p15:presenceInfo xmlns:p15="http://schemas.microsoft.com/office/powerpoint/2012/main" userId="Aq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FBFBB81-1625-43D0-AA67-56A906F3491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713E87-ADFA-4D49-87B2-B4A571EB2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7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BB81-1625-43D0-AA67-56A906F3491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3E87-ADFA-4D49-87B2-B4A571EB2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7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BB81-1625-43D0-AA67-56A906F3491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3E87-ADFA-4D49-87B2-B4A571EB2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5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BB81-1625-43D0-AA67-56A906F3491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3E87-ADFA-4D49-87B2-B4A571EB2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29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BB81-1625-43D0-AA67-56A906F3491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3E87-ADFA-4D49-87B2-B4A571EB2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87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BB81-1625-43D0-AA67-56A906F3491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3E87-ADFA-4D49-87B2-B4A571EB2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01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BB81-1625-43D0-AA67-56A906F3491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3E87-ADFA-4D49-87B2-B4A571EB2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93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FBFBB81-1625-43D0-AA67-56A906F3491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3E87-ADFA-4D49-87B2-B4A571EB2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15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FBFBB81-1625-43D0-AA67-56A906F3491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3E87-ADFA-4D49-87B2-B4A571EB2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6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BB81-1625-43D0-AA67-56A906F3491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3E87-ADFA-4D49-87B2-B4A571EB2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1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BB81-1625-43D0-AA67-56A906F3491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3E87-ADFA-4D49-87B2-B4A571EB2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5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BB81-1625-43D0-AA67-56A906F3491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3E87-ADFA-4D49-87B2-B4A571EB2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3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BB81-1625-43D0-AA67-56A906F3491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3E87-ADFA-4D49-87B2-B4A571EB2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BB81-1625-43D0-AA67-56A906F3491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3E87-ADFA-4D49-87B2-B4A571EB2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BB81-1625-43D0-AA67-56A906F3491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3E87-ADFA-4D49-87B2-B4A571EB2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0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BB81-1625-43D0-AA67-56A906F3491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3E87-ADFA-4D49-87B2-B4A571EB2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4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BB81-1625-43D0-AA67-56A906F3491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3E87-ADFA-4D49-87B2-B4A571EB2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4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FBFBB81-1625-43D0-AA67-56A906F3491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2713E87-ADFA-4D49-87B2-B4A571EB2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0A7E-9F19-ACD0-20D2-65E462F14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444260"/>
            <a:ext cx="8825658" cy="1348381"/>
          </a:xfrm>
        </p:spPr>
        <p:txBody>
          <a:bodyPr/>
          <a:lstStyle/>
          <a:p>
            <a:r>
              <a:rPr lang="en-US" dirty="0"/>
              <a:t>What is an Array</a:t>
            </a:r>
          </a:p>
        </p:txBody>
      </p:sp>
    </p:spTree>
    <p:extLst>
      <p:ext uri="{BB962C8B-B14F-4D97-AF65-F5344CB8AC3E}">
        <p14:creationId xmlns:p14="http://schemas.microsoft.com/office/powerpoint/2010/main" val="80986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ED931-16D7-57DB-9F02-6688F98A7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Create a string in array and sort it A-Z and Z-A</a:t>
            </a:r>
          </a:p>
        </p:txBody>
      </p:sp>
    </p:spTree>
    <p:extLst>
      <p:ext uri="{BB962C8B-B14F-4D97-AF65-F5344CB8AC3E}">
        <p14:creationId xmlns:p14="http://schemas.microsoft.com/office/powerpoint/2010/main" val="402576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ED931-16D7-57DB-9F02-6688F98A7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42534"/>
            <a:ext cx="8825658" cy="4543865"/>
          </a:xfrm>
        </p:spPr>
        <p:txBody>
          <a:bodyPr/>
          <a:lstStyle/>
          <a:p>
            <a:r>
              <a:rPr lang="en-US" dirty="0"/>
              <a:t>Create a multiple string and number values in an Array and separate each of them with - and * </a:t>
            </a:r>
          </a:p>
        </p:txBody>
      </p:sp>
    </p:spTree>
    <p:extLst>
      <p:ext uri="{BB962C8B-B14F-4D97-AF65-F5344CB8AC3E}">
        <p14:creationId xmlns:p14="http://schemas.microsoft.com/office/powerpoint/2010/main" val="135215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ED931-16D7-57DB-9F02-6688F98A7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139484"/>
            <a:ext cx="8825658" cy="4811150"/>
          </a:xfrm>
        </p:spPr>
        <p:txBody>
          <a:bodyPr/>
          <a:lstStyle/>
          <a:p>
            <a:r>
              <a:rPr lang="en-US" dirty="0"/>
              <a:t>Create a multiple string and number values in an Array add and remove value from End</a:t>
            </a:r>
          </a:p>
        </p:txBody>
      </p:sp>
    </p:spTree>
    <p:extLst>
      <p:ext uri="{BB962C8B-B14F-4D97-AF65-F5344CB8AC3E}">
        <p14:creationId xmlns:p14="http://schemas.microsoft.com/office/powerpoint/2010/main" val="237707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ED931-16D7-57DB-9F02-6688F98A7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139484"/>
            <a:ext cx="8825658" cy="4811150"/>
          </a:xfrm>
        </p:spPr>
        <p:txBody>
          <a:bodyPr/>
          <a:lstStyle/>
          <a:p>
            <a:r>
              <a:rPr lang="en-US" dirty="0"/>
              <a:t>Create a multiple string and number values in an Array add and remove value from Start</a:t>
            </a:r>
          </a:p>
        </p:txBody>
      </p:sp>
    </p:spTree>
    <p:extLst>
      <p:ext uri="{BB962C8B-B14F-4D97-AF65-F5344CB8AC3E}">
        <p14:creationId xmlns:p14="http://schemas.microsoft.com/office/powerpoint/2010/main" val="398562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ED931-16D7-57DB-9F02-6688F98A7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0715" y="2321169"/>
            <a:ext cx="8825658" cy="1575582"/>
          </a:xfrm>
        </p:spPr>
        <p:txBody>
          <a:bodyPr/>
          <a:lstStyle/>
          <a:p>
            <a:r>
              <a:rPr lang="en-US" dirty="0"/>
              <a:t>Demonstrate splice()</a:t>
            </a:r>
          </a:p>
        </p:txBody>
      </p:sp>
    </p:spTree>
    <p:extLst>
      <p:ext uri="{BB962C8B-B14F-4D97-AF65-F5344CB8AC3E}">
        <p14:creationId xmlns:p14="http://schemas.microsoft.com/office/powerpoint/2010/main" val="4290007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ED931-16D7-57DB-9F02-6688F98A7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0715" y="2321169"/>
            <a:ext cx="8825658" cy="1575582"/>
          </a:xfrm>
        </p:spPr>
        <p:txBody>
          <a:bodyPr/>
          <a:lstStyle/>
          <a:p>
            <a:r>
              <a:rPr lang="en-US" dirty="0"/>
              <a:t>Demonstrate slice()</a:t>
            </a:r>
          </a:p>
        </p:txBody>
      </p:sp>
    </p:spTree>
    <p:extLst>
      <p:ext uri="{BB962C8B-B14F-4D97-AF65-F5344CB8AC3E}">
        <p14:creationId xmlns:p14="http://schemas.microsoft.com/office/powerpoint/2010/main" val="4077303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</TotalTime>
  <Words>72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What is an Array</vt:lpstr>
      <vt:lpstr>Create a string in array and sort it A-Z and Z-A</vt:lpstr>
      <vt:lpstr>Create a multiple string and number values in an Array and separate each of them with - and * </vt:lpstr>
      <vt:lpstr>Create a multiple string and number values in an Array add and remove value from End</vt:lpstr>
      <vt:lpstr>Create a multiple string and number values in an Array add and remove value from Start</vt:lpstr>
      <vt:lpstr>Demonstrate splice()</vt:lpstr>
      <vt:lpstr>Demonstrate slice()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an Array</dc:title>
  <dc:creator>Aqil</dc:creator>
  <cp:lastModifiedBy>Aqil</cp:lastModifiedBy>
  <cp:revision>2</cp:revision>
  <dcterms:created xsi:type="dcterms:W3CDTF">2022-08-18T04:41:35Z</dcterms:created>
  <dcterms:modified xsi:type="dcterms:W3CDTF">2022-08-18T05:01:41Z</dcterms:modified>
</cp:coreProperties>
</file>