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8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2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4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3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2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3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9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3FCFE9-0334-4508-AC9F-88AB46678A3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14FEEF9-E206-4B84-852C-68DD1736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 an array consist string values</a:t>
            </a:r>
          </a:p>
        </p:txBody>
      </p:sp>
    </p:spTree>
    <p:extLst>
      <p:ext uri="{BB962C8B-B14F-4D97-AF65-F5344CB8AC3E}">
        <p14:creationId xmlns:p14="http://schemas.microsoft.com/office/powerpoint/2010/main" val="395250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7791"/>
            <a:ext cx="8825658" cy="2827606"/>
          </a:xfrm>
        </p:spPr>
        <p:txBody>
          <a:bodyPr/>
          <a:lstStyle/>
          <a:p>
            <a:r>
              <a:rPr lang="en-US" dirty="0"/>
              <a:t>What would a filter() give output if use array of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2D16F-E0BD-4A93-5313-5FAD72149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24886"/>
            <a:ext cx="8825658" cy="17139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Element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Array of object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84372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7791"/>
            <a:ext cx="8825658" cy="2827606"/>
          </a:xfrm>
        </p:spPr>
        <p:txBody>
          <a:bodyPr/>
          <a:lstStyle/>
          <a:p>
            <a:r>
              <a:rPr lang="en-US" dirty="0"/>
              <a:t>What do you know about sort() which is a high order function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2D16F-E0BD-4A93-5313-5FAD72149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24886"/>
            <a:ext cx="8825658" cy="17139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array of object in which name, category, religion, birth, death. Attributes are use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Sort it by attributes one by one</a:t>
            </a:r>
          </a:p>
        </p:txBody>
      </p:sp>
    </p:spTree>
    <p:extLst>
      <p:ext uri="{BB962C8B-B14F-4D97-AF65-F5344CB8AC3E}">
        <p14:creationId xmlns:p14="http://schemas.microsoft.com/office/powerpoint/2010/main" val="103258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7791"/>
            <a:ext cx="8825658" cy="2827606"/>
          </a:xfrm>
        </p:spPr>
        <p:txBody>
          <a:bodyPr/>
          <a:lstStyle/>
          <a:p>
            <a:r>
              <a:rPr lang="en-US" dirty="0"/>
              <a:t>What do you know about sort() output is it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2D16F-E0BD-4A93-5313-5FAD72149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24886"/>
            <a:ext cx="8825658" cy="17139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Array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Array of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261964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7791"/>
            <a:ext cx="8825658" cy="1713914"/>
          </a:xfrm>
        </p:spPr>
        <p:txBody>
          <a:bodyPr/>
          <a:lstStyle/>
          <a:p>
            <a:r>
              <a:rPr lang="en-US" dirty="0"/>
              <a:t>What do you know about reduce()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2D16F-E0BD-4A93-5313-5FAD72149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99471"/>
            <a:ext cx="8825658" cy="283932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an array  of number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their sum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their average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their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their odd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their even value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8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7790"/>
            <a:ext cx="8825658" cy="4149969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Create a array of object and play with reduce()</a:t>
            </a:r>
          </a:p>
        </p:txBody>
      </p:sp>
    </p:spTree>
    <p:extLst>
      <p:ext uri="{BB962C8B-B14F-4D97-AF65-F5344CB8AC3E}">
        <p14:creationId xmlns:p14="http://schemas.microsoft.com/office/powerpoint/2010/main" val="6412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7791"/>
            <a:ext cx="8825658" cy="1713914"/>
          </a:xfrm>
        </p:spPr>
        <p:txBody>
          <a:bodyPr/>
          <a:lstStyle/>
          <a:p>
            <a:r>
              <a:rPr lang="en-US" dirty="0"/>
              <a:t>What would be the out put of reduce()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2D16F-E0BD-4A93-5313-5FAD72149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99471"/>
            <a:ext cx="8825658" cy="283932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an array  of number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their sum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their average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their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their odd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their even value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8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 an array consist string values	A-Z and then Z-A</a:t>
            </a:r>
          </a:p>
        </p:txBody>
      </p:sp>
    </p:spTree>
    <p:extLst>
      <p:ext uri="{BB962C8B-B14F-4D97-AF65-F5344CB8AC3E}">
        <p14:creationId xmlns:p14="http://schemas.microsoft.com/office/powerpoint/2010/main" val="83236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 an array consist Numbers + to – then + to -</a:t>
            </a:r>
          </a:p>
        </p:txBody>
      </p:sp>
    </p:spTree>
    <p:extLst>
      <p:ext uri="{BB962C8B-B14F-4D97-AF65-F5344CB8AC3E}">
        <p14:creationId xmlns:p14="http://schemas.microsoft.com/office/powerpoint/2010/main" val="149532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083212"/>
            <a:ext cx="10197673" cy="4923693"/>
          </a:xfrm>
        </p:spPr>
        <p:txBody>
          <a:bodyPr/>
          <a:lstStyle/>
          <a:p>
            <a:r>
              <a:rPr lang="en-US" dirty="0"/>
              <a:t>Create a multi value Array consist number and string and break it with for loop and for Each loop</a:t>
            </a:r>
          </a:p>
        </p:txBody>
      </p:sp>
    </p:spTree>
    <p:extLst>
      <p:ext uri="{BB962C8B-B14F-4D97-AF65-F5344CB8AC3E}">
        <p14:creationId xmlns:p14="http://schemas.microsoft.com/office/powerpoint/2010/main" val="297891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751" y="2278966"/>
            <a:ext cx="10197673" cy="1885071"/>
          </a:xfrm>
        </p:spPr>
        <p:txBody>
          <a:bodyPr/>
          <a:lstStyle/>
          <a:p>
            <a:r>
              <a:rPr lang="en-US" dirty="0"/>
              <a:t>Side effects if you use for and for Each loop</a:t>
            </a:r>
          </a:p>
        </p:txBody>
      </p:sp>
    </p:spTree>
    <p:extLst>
      <p:ext uri="{BB962C8B-B14F-4D97-AF65-F5344CB8AC3E}">
        <p14:creationId xmlns:p14="http://schemas.microsoft.com/office/powerpoint/2010/main" val="6014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751" y="2278966"/>
            <a:ext cx="10197673" cy="1885071"/>
          </a:xfrm>
        </p:spPr>
        <p:txBody>
          <a:bodyPr/>
          <a:lstStyle/>
          <a:p>
            <a:r>
              <a:rPr lang="en-US" dirty="0"/>
              <a:t>Can map() is use instead of for and for Each loop</a:t>
            </a:r>
          </a:p>
        </p:txBody>
      </p:sp>
    </p:spTree>
    <p:extLst>
      <p:ext uri="{BB962C8B-B14F-4D97-AF65-F5344CB8AC3E}">
        <p14:creationId xmlns:p14="http://schemas.microsoft.com/office/powerpoint/2010/main" val="126927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751" y="2278966"/>
            <a:ext cx="10197673" cy="3390314"/>
          </a:xfrm>
        </p:spPr>
        <p:txBody>
          <a:bodyPr/>
          <a:lstStyle/>
          <a:p>
            <a:r>
              <a:rPr lang="en-US" dirty="0"/>
              <a:t>Create a huge array of object and break values line by line by using map()</a:t>
            </a:r>
          </a:p>
        </p:txBody>
      </p:sp>
    </p:spTree>
    <p:extLst>
      <p:ext uri="{BB962C8B-B14F-4D97-AF65-F5344CB8AC3E}">
        <p14:creationId xmlns:p14="http://schemas.microsoft.com/office/powerpoint/2010/main" val="357523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14400"/>
            <a:ext cx="8825658" cy="3235569"/>
          </a:xfrm>
        </p:spPr>
        <p:txBody>
          <a:bodyPr/>
          <a:lstStyle/>
          <a:p>
            <a:r>
              <a:rPr lang="en-US" dirty="0"/>
              <a:t>What would a map() give output if use array of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BF656-3226-417E-F4A3-9C5D7643E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37428"/>
            <a:ext cx="8825658" cy="160137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Only elements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Array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Array of object</a:t>
            </a:r>
          </a:p>
        </p:txBody>
      </p:sp>
    </p:spTree>
    <p:extLst>
      <p:ext uri="{BB962C8B-B14F-4D97-AF65-F5344CB8AC3E}">
        <p14:creationId xmlns:p14="http://schemas.microsoft.com/office/powerpoint/2010/main" val="137068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562A-C8F0-9A45-CFD8-E4BBB9E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751" y="2278966"/>
            <a:ext cx="10197673" cy="2264899"/>
          </a:xfrm>
        </p:spPr>
        <p:txBody>
          <a:bodyPr/>
          <a:lstStyle/>
          <a:p>
            <a:r>
              <a:rPr lang="en-US" dirty="0"/>
              <a:t>Create a huge array of object and filter it </a:t>
            </a:r>
          </a:p>
        </p:txBody>
      </p:sp>
    </p:spTree>
    <p:extLst>
      <p:ext uri="{BB962C8B-B14F-4D97-AF65-F5344CB8AC3E}">
        <p14:creationId xmlns:p14="http://schemas.microsoft.com/office/powerpoint/2010/main" val="1857822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262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Sort an array consist string values</vt:lpstr>
      <vt:lpstr>Sort an array consist string values A-Z and then Z-A</vt:lpstr>
      <vt:lpstr>Sort an array consist Numbers + to – then + to -</vt:lpstr>
      <vt:lpstr>Create a multi value Array consist number and string and break it with for loop and for Each loop</vt:lpstr>
      <vt:lpstr>Side effects if you use for and for Each loop</vt:lpstr>
      <vt:lpstr>Can map() is use instead of for and for Each loop</vt:lpstr>
      <vt:lpstr>Create a huge array of object and break values line by line by using map()</vt:lpstr>
      <vt:lpstr>What would a map() give output if use array of object </vt:lpstr>
      <vt:lpstr>Create a huge array of object and filter it </vt:lpstr>
      <vt:lpstr>What would a filter() give output if use array of object</vt:lpstr>
      <vt:lpstr>What do you know about sort() which is a high order function </vt:lpstr>
      <vt:lpstr>What do you know about sort() output is it a</vt:lpstr>
      <vt:lpstr>What do you know about reduce()</vt:lpstr>
      <vt:lpstr>Create a array of object and play with reduce()</vt:lpstr>
      <vt:lpstr>What would be the out put of reduce()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 an array consist string values</dc:title>
  <dc:creator>Aqil</dc:creator>
  <cp:lastModifiedBy>Aqil</cp:lastModifiedBy>
  <cp:revision>5</cp:revision>
  <dcterms:created xsi:type="dcterms:W3CDTF">2022-08-18T05:02:11Z</dcterms:created>
  <dcterms:modified xsi:type="dcterms:W3CDTF">2022-08-18T05:42:31Z</dcterms:modified>
</cp:coreProperties>
</file>