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3A96-01D1-E088-152C-EF4598E06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3DFBB-5E38-C224-ED3D-C80F1FAEB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C9BA4-D2FC-1225-C218-8E51A583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C7D6-825B-4257-AA69-ECE218BABF6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2FFE-2B00-CFD2-717B-C6067C245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0F545-2AF6-3599-58AF-95735FF1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6C7-307F-46ED-BBD1-04248D61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9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1533-EA54-D5C8-8A6B-50A75B68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A5E13-2063-98D8-04A0-94299B372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005EF-36AA-3E24-BD7A-D06128E3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C7D6-825B-4257-AA69-ECE218BABF6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B723-9784-DF91-025D-747DEE45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44EE3-B436-A670-FC15-5C6CFD79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6C7-307F-46ED-BBD1-04248D61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2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C120F-C79C-8921-6331-E256D85D5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B4340-5556-D68D-352B-244613B38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FC4E0-485E-08FF-9035-60CA7BDB9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C7D6-825B-4257-AA69-ECE218BABF6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01-F440-1965-2E04-379482AAC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F7A83-B1CE-7A4C-2FC3-139EEA78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6C7-307F-46ED-BBD1-04248D61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5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297A-4463-8C73-0BD5-C6325F163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A0FB8-727C-F8B4-81B9-9E9949646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930F6-36C5-003C-2AB3-23D68D07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C7D6-825B-4257-AA69-ECE218BABF6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83609-7622-D53D-712F-CFF3DE5B3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1855A-68EB-6741-48D8-0DC299EE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6C7-307F-46ED-BBD1-04248D61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7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344D-CADC-C99C-E159-033C9D4C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CBC28-D579-37CE-22F3-6035ABD54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9A0A3-7395-CBE0-BED4-087EDE8D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C7D6-825B-4257-AA69-ECE218BABF6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4B51E-A51A-E5AF-B010-60664C53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05811-6AD1-3885-666E-3EFC89A8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6C7-307F-46ED-BBD1-04248D61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2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9B0D-9DAC-E99B-04A5-C161ECB2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4F8BA-2F5B-E3CB-5516-2DC791B9E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6D98F-116F-92FC-18FC-01F431E53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C9CA1-20A4-85D6-E1D6-E634D062A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C7D6-825B-4257-AA69-ECE218BABF6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DE206-AE10-9922-CC91-CD86D7AE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4EC97-B683-F473-8F7F-4D7497AAC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6C7-307F-46ED-BBD1-04248D61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0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339D7-46F2-5EDF-CE1B-6F0FB89E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D3D18-5F6C-9CCA-89C7-E0F1EABE0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F5F55-63C7-C1BD-1883-77C6F8241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BA42DB-0DCD-1146-78C1-ED3A50991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371CB1-ADAB-6341-BA20-5FB71DC3C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8B38DD-F443-9AA4-B856-C1E55BB91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C7D6-825B-4257-AA69-ECE218BABF6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26BE6-62FA-3BDA-C2E3-45D71319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023239-BAFC-599C-C063-BA15DB08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6C7-307F-46ED-BBD1-04248D61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4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4318-46C7-E711-EB91-9C28DAAB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01A9E3-A285-8854-0BD1-B9DC7A6BF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C7D6-825B-4257-AA69-ECE218BABF6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95925-9C68-0BE6-A566-9E9F52830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316D8-A22B-1944-4B07-52649B8C3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6C7-307F-46ED-BBD1-04248D61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6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5881C0-6F9B-6661-467D-EA24D98A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C7D6-825B-4257-AA69-ECE218BABF6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3008B9-9D37-CA83-233E-69DEEB8DD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64D17-736C-EEB6-364F-9A351E9E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6C7-307F-46ED-BBD1-04248D61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4E987-0C64-51A4-39F2-2FA6AF47B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03D30-55A3-5E44-05CA-65F0B9B87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6DE96-7C5D-DD6C-D517-B97EB0F16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934D4-BB81-D09C-9ADF-70592573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C7D6-825B-4257-AA69-ECE218BABF6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80BC2-04F6-22F4-D0AE-3AE9DC82C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883BC-C062-717A-7E8C-ED87F37E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6C7-307F-46ED-BBD1-04248D61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5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2C5F-AD07-1865-C4C8-59C6A581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F2143-82AF-3CD7-2012-9ED512281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77B9A-2564-9C7E-A022-30E8E9904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506CF-D039-0DC8-7781-AD33C9C9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C7D6-825B-4257-AA69-ECE218BABF6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60C5C-7F52-A7C1-832B-E289A5A8A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9B6E1-7001-82FE-A1EB-C8927E3F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6C7-307F-46ED-BBD1-04248D61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4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0C8C2-9521-680A-8487-8BC202600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40755-B9F1-5829-D4C4-64F7BC759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12B65-9CB3-1278-C863-E9E0417AB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BC7D6-825B-4257-AA69-ECE218BABF6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9A0F7-EDF4-6F12-BF63-95CAE3066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CF0BD-478D-523E-C601-E96C2094C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6A6C7-307F-46ED-BBD1-04248D61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6766-4CEA-EE7C-71EA-ED83619E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2795"/>
          </a:xfrm>
        </p:spPr>
        <p:txBody>
          <a:bodyPr/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Define BOM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5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6803-4A81-EDC8-D6B2-FF849D472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8805" y="365761"/>
            <a:ext cx="10564837" cy="102694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E8984-F067-7262-EE73-2458ECC31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74055"/>
            <a:ext cx="9144000" cy="4994031"/>
          </a:xfrm>
        </p:spPr>
        <p:txBody>
          <a:bodyPr>
            <a:no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innerHeight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outterheight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innerwidth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outerWidth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window.open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window.close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window.moveTo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window.moveBy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window.resize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window.resizeBy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window.scroll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window.scrollBy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78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5848-0B9B-3570-6876-5704AAC45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8168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Window.Screen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DD570-9D4B-EDE8-02AB-355A95D85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8999"/>
            <a:ext cx="9144000" cy="2184009"/>
          </a:xfrm>
        </p:spPr>
        <p:txBody>
          <a:bodyPr>
            <a:normAutofit/>
          </a:bodyPr>
          <a:lstStyle/>
          <a:p>
            <a:r>
              <a:rPr lang="en-US" sz="2800" dirty="0" err="1"/>
              <a:t>Window.screen.width</a:t>
            </a:r>
            <a:endParaRPr lang="en-US" sz="2800" dirty="0"/>
          </a:p>
          <a:p>
            <a:r>
              <a:rPr lang="en-US" sz="2800" dirty="0" err="1"/>
              <a:t>Window.screen.height</a:t>
            </a:r>
            <a:endParaRPr lang="en-US" sz="2800" dirty="0"/>
          </a:p>
          <a:p>
            <a:r>
              <a:rPr lang="en-US" sz="2800" dirty="0" err="1"/>
              <a:t>Window.availHeight</a:t>
            </a:r>
            <a:endParaRPr lang="en-US" sz="2800" dirty="0"/>
          </a:p>
          <a:p>
            <a:r>
              <a:rPr lang="en-US" sz="2800" dirty="0" err="1"/>
              <a:t>Window.availWidth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456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5848-0B9B-3570-6876-5704AAC45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8168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Window.location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DD570-9D4B-EDE8-02AB-355A95D85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8999"/>
            <a:ext cx="9144000" cy="2184009"/>
          </a:xfrm>
        </p:spPr>
        <p:txBody>
          <a:bodyPr>
            <a:normAutofit/>
          </a:bodyPr>
          <a:lstStyle/>
          <a:p>
            <a:r>
              <a:rPr lang="en-US" sz="2800" dirty="0" err="1"/>
              <a:t>Window.location.assign</a:t>
            </a:r>
            <a:r>
              <a:rPr lang="en-US" sz="2800" dirty="0"/>
              <a:t>()</a:t>
            </a:r>
          </a:p>
          <a:p>
            <a:r>
              <a:rPr lang="en-US" sz="2800" dirty="0" err="1"/>
              <a:t>Window.location.reload</a:t>
            </a:r>
            <a:r>
              <a:rPr lang="en-US" sz="2800" dirty="0"/>
              <a:t>()</a:t>
            </a:r>
          </a:p>
          <a:p>
            <a:r>
              <a:rPr lang="en-US" sz="2800" dirty="0" err="1"/>
              <a:t>Window.location.replace</a:t>
            </a:r>
            <a:r>
              <a:rPr lang="en-US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84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5848-0B9B-3570-6876-5704AAC45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8168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Window.history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DD570-9D4B-EDE8-02AB-355A95D85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8999"/>
            <a:ext cx="9144000" cy="2184009"/>
          </a:xfrm>
        </p:spPr>
        <p:txBody>
          <a:bodyPr>
            <a:normAutofit/>
          </a:bodyPr>
          <a:lstStyle/>
          <a:p>
            <a:r>
              <a:rPr lang="en-US" sz="2800" dirty="0" err="1"/>
              <a:t>Window.history.back</a:t>
            </a:r>
            <a:r>
              <a:rPr lang="en-US" sz="2800" dirty="0"/>
              <a:t>()</a:t>
            </a:r>
          </a:p>
          <a:p>
            <a:r>
              <a:rPr lang="en-US" sz="2800" dirty="0" err="1"/>
              <a:t>Window.history.forward</a:t>
            </a:r>
            <a:r>
              <a:rPr lang="en-US" sz="2800" dirty="0"/>
              <a:t>()</a:t>
            </a:r>
          </a:p>
          <a:p>
            <a:r>
              <a:rPr lang="en-US" sz="2800" dirty="0" err="1"/>
              <a:t>Window.history.go</a:t>
            </a:r>
            <a:r>
              <a:rPr lang="en-US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11583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116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Define BOM </vt:lpstr>
      <vt:lpstr>Window</vt:lpstr>
      <vt:lpstr>Define Window.Screen</vt:lpstr>
      <vt:lpstr>Define Window.location</vt:lpstr>
      <vt:lpstr>Define Window.history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Define BOM </dc:title>
  <dc:creator>Aqil</dc:creator>
  <cp:lastModifiedBy>Aqil</cp:lastModifiedBy>
  <cp:revision>4</cp:revision>
  <dcterms:created xsi:type="dcterms:W3CDTF">2022-09-21T12:15:30Z</dcterms:created>
  <dcterms:modified xsi:type="dcterms:W3CDTF">2022-09-21T14:50:22Z</dcterms:modified>
</cp:coreProperties>
</file>