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47BD-E7A7-E9AE-6B53-9DBFAF8EF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BB08B-BDD9-5FB6-EE1D-E3581A44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826B-270F-C950-2E30-C17641BC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4A03-C17C-4909-84E5-0DB1996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C738-B8A3-4C61-CB3E-6801E9F8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BABE-2958-EDBC-01BF-DDF41ED2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1D9E8-538E-5D25-5A6B-A1CB1DD92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DBCD-6DC6-4867-1BF7-7C93A334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42F3-9DFF-53F5-B302-77F5C151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7AE0-CE46-4D85-F5DB-69A43F3A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C2901-6AD9-AA5C-C751-878EDBE6A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43B5C-CB30-3BC7-537C-1F667EAC0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24CB-7986-D9C4-58B6-92BE3ED1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1CD7-6A9C-FFF6-B4A8-FCA96A3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8B04A-1A40-0975-F79B-5F152C7E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897A-943E-2624-18EF-4063D6F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69F-4C74-120B-A576-5D6EFD07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708D-569B-4262-FE7E-C11EEA5F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FD2E-2145-3889-D8B2-D507A180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3D0E-A686-BD8A-A2B9-D4129C2E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C7E7-CC97-455E-A2CC-53BC75C2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7FDA-A3CB-A06A-B0ED-42E8BC5B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4F8D-5A50-5E3F-65AD-B190EF7A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FAEA-94EF-CCD4-E6F7-C8947129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9BE9-932E-2AB2-70B6-0D5B8A86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1C7B-DE71-7604-F100-BFFAFC8B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D73B-053F-1388-EAE8-DBEF27CF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A2F56-5AED-4961-4FEB-F0477141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CB61-B0DF-9C8F-8950-8468D0F0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BAD3-546F-0987-7A71-21AB038D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EE1CA-C643-78D0-8A65-8FD0A89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E118-E81A-5C6F-B57E-C0483562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4C944-3A44-A3DC-9950-2BFCD0F4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3EDDD-F5EC-433E-F51E-DCAF1C96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869B2-7A8E-4EEE-F715-789DCDAA0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B41F5-1513-49BA-0B59-0452DD568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6D4C2-AD2B-5427-F60C-A8281170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A579B-F5B3-33C9-6486-66C80A0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B194-A99B-7DF2-73D0-5D9C16A0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CB68-4332-ECDE-4801-2D1E2E00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3FF63-335B-777B-588A-F90060E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56242-67CD-142D-AF78-CA9B5C71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3E65-CEA7-6C7A-75C1-68473C32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288A9-B854-9D82-ADA2-03DD8451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DC1AC-6144-BCBD-5590-1CAAB27A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EC926-BF44-73A1-54BF-9D5B6C1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DD42-8CB6-77E6-AE89-9D6DFE5F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EBBC-591D-1D15-FAB4-125AA0B3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23AAA-8407-E077-3DDB-0538DDF6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12DC0-5AA7-FFFD-EF63-379DAB8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CE85-A97C-DFE7-5949-FA371CF6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400F-B3FA-5428-9395-D14CEA90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4A9-6A82-A228-D0A6-D8458A18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D57BA-66D5-DDC6-4EB5-F1D8D4C5B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1C0B9-D754-BE30-F5E7-A02B4AF0C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49082-EF1A-102D-0710-47C907E6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27AE-A7A3-7918-CC93-95AAA701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D325-0D35-105A-79FA-61CF6879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B1FE9-8C7B-2882-B188-4E4277BB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6115-8248-0677-3EBC-40815371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42E4-24F0-9D95-CBFD-E36E2D34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F6A4-851A-460D-B559-3F23D77A761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7219-6E37-FE65-E1AF-9C7360ADC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3ACD-9A2E-FD53-8F59-6BC4C7BC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7830-9D44-4BC2-8CB7-4047B5F7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95C6-DF82-EDD2-0B03-34B42ED59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DOM</a:t>
            </a:r>
          </a:p>
        </p:txBody>
      </p:sp>
    </p:spTree>
    <p:extLst>
      <p:ext uri="{BB962C8B-B14F-4D97-AF65-F5344CB8AC3E}">
        <p14:creationId xmlns:p14="http://schemas.microsoft.com/office/powerpoint/2010/main" val="233652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it’s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types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sequence so that it is possible for you to understand and rememberable</a:t>
            </a:r>
          </a:p>
        </p:txBody>
      </p:sp>
    </p:spTree>
    <p:extLst>
      <p:ext uri="{BB962C8B-B14F-4D97-AF65-F5344CB8AC3E}">
        <p14:creationId xmlns:p14="http://schemas.microsoft.com/office/powerpoint/2010/main" val="12957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C700A-4357-8D23-7A4B-5F92B63A5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79" y="365124"/>
            <a:ext cx="9768718" cy="5467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06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05517-8C0A-188B-1F4A-EF2DC4BF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58" y="522370"/>
            <a:ext cx="8843396" cy="4949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29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Event propagation,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Event delegation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5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DOM tree</a:t>
            </a:r>
          </a:p>
        </p:txBody>
      </p:sp>
    </p:spTree>
    <p:extLst>
      <p:ext uri="{BB962C8B-B14F-4D97-AF65-F5344CB8AC3E}">
        <p14:creationId xmlns:p14="http://schemas.microsoft.com/office/powerpoint/2010/main" val="149794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Styling in HTML Vs DOM</a:t>
            </a:r>
          </a:p>
        </p:txBody>
      </p:sp>
    </p:spTree>
    <p:extLst>
      <p:ext uri="{BB962C8B-B14F-4D97-AF65-F5344CB8AC3E}">
        <p14:creationId xmlns:p14="http://schemas.microsoft.com/office/powerpoint/2010/main" val="95797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wise count and perform the5 ways to target DOM</a:t>
            </a:r>
          </a:p>
        </p:txBody>
      </p:sp>
    </p:spTree>
    <p:extLst>
      <p:ext uri="{BB962C8B-B14F-4D97-AF65-F5344CB8AC3E}">
        <p14:creationId xmlns:p14="http://schemas.microsoft.com/office/powerpoint/2010/main" val="127885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first 2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0556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Difference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innerText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5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Attributes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To get Attribute we use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getAttribute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Attribute</a:t>
            </a:r>
          </a:p>
        </p:txBody>
      </p:sp>
    </p:spTree>
    <p:extLst>
      <p:ext uri="{BB962C8B-B14F-4D97-AF65-F5344CB8AC3E}">
        <p14:creationId xmlns:p14="http://schemas.microsoft.com/office/powerpoint/2010/main" val="7388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setAttribute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enter style + style value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secondly enter class + class name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removeAttribute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504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5BA2-BA12-416B-18EA-D5C7539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509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classList and its methods</a:t>
            </a:r>
          </a:p>
        </p:txBody>
      </p:sp>
    </p:spTree>
    <p:extLst>
      <p:ext uri="{BB962C8B-B14F-4D97-AF65-F5344CB8AC3E}">
        <p14:creationId xmlns:p14="http://schemas.microsoft.com/office/powerpoint/2010/main" val="102071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What is DOM</vt:lpstr>
      <vt:lpstr>Define DOM tree</vt:lpstr>
      <vt:lpstr>Define Styling in HTML Vs DOM</vt:lpstr>
      <vt:lpstr>Sequence wise count and perform the5 ways to target DOM</vt:lpstr>
      <vt:lpstr>Why first 2 are different</vt:lpstr>
      <vt:lpstr>Difference between innerText, innerHTML, textContent</vt:lpstr>
      <vt:lpstr>getAttribute VS Attributes  Note: To get Attribute we use getAttribute and Attribute</vt:lpstr>
      <vt:lpstr>setAttribute()  first enter style + style value  secondly enter class + class name  removeAttribute()</vt:lpstr>
      <vt:lpstr>Define classList and its methods</vt:lpstr>
      <vt:lpstr>Define Traversing and it’s 6 types in sequence so that it is possible for you to understand and rememberable</vt:lpstr>
      <vt:lpstr>PowerPoint Presentation</vt:lpstr>
      <vt:lpstr>PowerPoint Presentation</vt:lpstr>
      <vt:lpstr>Define Event propagation, Event delegation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DOM</dc:title>
  <dc:creator>Aqil</dc:creator>
  <cp:lastModifiedBy>Aqil</cp:lastModifiedBy>
  <cp:revision>10</cp:revision>
  <dcterms:created xsi:type="dcterms:W3CDTF">2022-09-24T05:29:55Z</dcterms:created>
  <dcterms:modified xsi:type="dcterms:W3CDTF">2022-09-24T06:44:27Z</dcterms:modified>
</cp:coreProperties>
</file>