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2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4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3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09E453-F5BE-48BC-A336-F3583F7F3B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B878C3-D30D-45EB-BE7A-04946863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Describe OOP its class object</a:t>
            </a:r>
          </a:p>
        </p:txBody>
      </p:sp>
    </p:spTree>
    <p:extLst>
      <p:ext uri="{BB962C8B-B14F-4D97-AF65-F5344CB8AC3E}">
        <p14:creationId xmlns:p14="http://schemas.microsoft.com/office/powerpoint/2010/main" val="76195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2"/>
            <a:ext cx="10057331" cy="4942114"/>
          </a:xfrm>
        </p:spPr>
        <p:txBody>
          <a:bodyPr/>
          <a:lstStyle/>
          <a:p>
            <a:r>
              <a:rPr lang="en-US" dirty="0"/>
              <a:t>With the help of constructor method in class, pass values by object and store them to constructor</a:t>
            </a:r>
          </a:p>
        </p:txBody>
      </p:sp>
    </p:spTree>
    <p:extLst>
      <p:ext uri="{BB962C8B-B14F-4D97-AF65-F5344CB8AC3E}">
        <p14:creationId xmlns:p14="http://schemas.microsoft.com/office/powerpoint/2010/main" val="282904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2"/>
            <a:ext cx="10057331" cy="4942114"/>
          </a:xfrm>
        </p:spPr>
        <p:txBody>
          <a:bodyPr/>
          <a:lstStyle/>
          <a:p>
            <a:r>
              <a:rPr lang="en-US" dirty="0"/>
              <a:t>Define prototype method, and how you get values by constructor and inner scoop of prototype.</a:t>
            </a:r>
          </a:p>
        </p:txBody>
      </p:sp>
    </p:spTree>
    <p:extLst>
      <p:ext uri="{BB962C8B-B14F-4D97-AF65-F5344CB8AC3E}">
        <p14:creationId xmlns:p14="http://schemas.microsoft.com/office/powerpoint/2010/main" val="166349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2"/>
            <a:ext cx="10057331" cy="4942114"/>
          </a:xfrm>
        </p:spPr>
        <p:txBody>
          <a:bodyPr/>
          <a:lstStyle/>
          <a:p>
            <a:r>
              <a:rPr lang="en-US" dirty="0"/>
              <a:t>Define Static method</a:t>
            </a:r>
            <a:br>
              <a:rPr lang="en-US" dirty="0"/>
            </a:br>
            <a:r>
              <a:rPr lang="en-US" dirty="0"/>
              <a:t>and how it different from other</a:t>
            </a:r>
          </a:p>
        </p:txBody>
      </p:sp>
    </p:spTree>
    <p:extLst>
      <p:ext uri="{BB962C8B-B14F-4D97-AF65-F5344CB8AC3E}">
        <p14:creationId xmlns:p14="http://schemas.microsoft.com/office/powerpoint/2010/main" val="21034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2"/>
            <a:ext cx="10057331" cy="2481942"/>
          </a:xfrm>
        </p:spPr>
        <p:txBody>
          <a:bodyPr/>
          <a:lstStyle/>
          <a:p>
            <a:r>
              <a:rPr lang="en-US" dirty="0"/>
              <a:t>Demonstrate all three</a:t>
            </a:r>
          </a:p>
        </p:txBody>
      </p:sp>
    </p:spTree>
    <p:extLst>
      <p:ext uri="{BB962C8B-B14F-4D97-AF65-F5344CB8AC3E}">
        <p14:creationId xmlns:p14="http://schemas.microsoft.com/office/powerpoint/2010/main" val="236756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1"/>
            <a:ext cx="10057331" cy="4898571"/>
          </a:xfrm>
        </p:spPr>
        <p:txBody>
          <a:bodyPr/>
          <a:lstStyle/>
          <a:p>
            <a:r>
              <a:rPr lang="en-US" dirty="0"/>
              <a:t>What if you create constructor in base and derived is empty</a:t>
            </a:r>
            <a:br>
              <a:rPr lang="en-US" dirty="0"/>
            </a:br>
            <a:r>
              <a:rPr lang="en-US" dirty="0"/>
              <a:t>after that you create an object</a:t>
            </a:r>
          </a:p>
        </p:txBody>
      </p:sp>
    </p:spTree>
    <p:extLst>
      <p:ext uri="{BB962C8B-B14F-4D97-AF65-F5344CB8AC3E}">
        <p14:creationId xmlns:p14="http://schemas.microsoft.com/office/powerpoint/2010/main" val="22889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1"/>
            <a:ext cx="10057331" cy="3570515"/>
          </a:xfrm>
        </p:spPr>
        <p:txBody>
          <a:bodyPr/>
          <a:lstStyle/>
          <a:p>
            <a:r>
              <a:rPr lang="en-US" dirty="0"/>
              <a:t>What if you create two constructor one in base and other in derived </a:t>
            </a:r>
          </a:p>
        </p:txBody>
      </p:sp>
    </p:spTree>
    <p:extLst>
      <p:ext uri="{BB962C8B-B14F-4D97-AF65-F5344CB8AC3E}">
        <p14:creationId xmlns:p14="http://schemas.microsoft.com/office/powerpoint/2010/main" val="7880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1"/>
            <a:ext cx="10057331" cy="3570515"/>
          </a:xfrm>
        </p:spPr>
        <p:txBody>
          <a:bodyPr/>
          <a:lstStyle/>
          <a:p>
            <a:r>
              <a:rPr lang="en-US" dirty="0"/>
              <a:t>What if you create two prototype one in base and other in derived </a:t>
            </a:r>
          </a:p>
        </p:txBody>
      </p:sp>
    </p:spTree>
    <p:extLst>
      <p:ext uri="{BB962C8B-B14F-4D97-AF65-F5344CB8AC3E}">
        <p14:creationId xmlns:p14="http://schemas.microsoft.com/office/powerpoint/2010/main" val="400961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E9F-02E1-7F31-868B-BF7AAD66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83771"/>
            <a:ext cx="10057331" cy="3570515"/>
          </a:xfrm>
        </p:spPr>
        <p:txBody>
          <a:bodyPr/>
          <a:lstStyle/>
          <a:p>
            <a:r>
              <a:rPr lang="en-US" dirty="0"/>
              <a:t>Demonstrate Real world example where in which manager have more incentives than </a:t>
            </a:r>
            <a:r>
              <a:rPr lang="en-US" dirty="0" err="1"/>
              <a:t>employe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318</TotalTime>
  <Words>110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Describe OOP its class object</vt:lpstr>
      <vt:lpstr>With the help of constructor method in class, pass values by object and store them to constructor</vt:lpstr>
      <vt:lpstr>Define prototype method, and how you get values by constructor and inner scoop of prototype.</vt:lpstr>
      <vt:lpstr>Define Static method and how it different from other</vt:lpstr>
      <vt:lpstr>Demonstrate all three</vt:lpstr>
      <vt:lpstr>What if you create constructor in base and derived is empty after that you create an object</vt:lpstr>
      <vt:lpstr>What if you create two constructor one in base and other in derived </vt:lpstr>
      <vt:lpstr>What if you create two prototype one in base and other in derived </vt:lpstr>
      <vt:lpstr>Demonstrate Real world example where in which manager have more incentives than employe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Aqil</dc:creator>
  <cp:lastModifiedBy>Aqil</cp:lastModifiedBy>
  <cp:revision>6</cp:revision>
  <dcterms:created xsi:type="dcterms:W3CDTF">2022-08-28T07:12:38Z</dcterms:created>
  <dcterms:modified xsi:type="dcterms:W3CDTF">2022-08-28T16:12:19Z</dcterms:modified>
</cp:coreProperties>
</file>