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72" d="100"/>
          <a:sy n="72" d="100"/>
        </p:scale>
        <p:origin x="64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E0BA5-33C1-4260-A21B-B1CB315289B4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674C3-A579-4F50-A787-0B34C2336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596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E0BA5-33C1-4260-A21B-B1CB315289B4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674C3-A579-4F50-A787-0B34C2336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261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E0BA5-33C1-4260-A21B-B1CB315289B4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674C3-A579-4F50-A787-0B34C2336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9423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E0BA5-33C1-4260-A21B-B1CB315289B4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674C3-A579-4F50-A787-0B34C2336751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371175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E0BA5-33C1-4260-A21B-B1CB315289B4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674C3-A579-4F50-A787-0B34C2336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4966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E0BA5-33C1-4260-A21B-B1CB315289B4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674C3-A579-4F50-A787-0B34C2336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8380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E0BA5-33C1-4260-A21B-B1CB315289B4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674C3-A579-4F50-A787-0B34C2336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5325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E0BA5-33C1-4260-A21B-B1CB315289B4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674C3-A579-4F50-A787-0B34C2336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8126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E0BA5-33C1-4260-A21B-B1CB315289B4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674C3-A579-4F50-A787-0B34C2336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767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E0BA5-33C1-4260-A21B-B1CB315289B4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674C3-A579-4F50-A787-0B34C2336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898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E0BA5-33C1-4260-A21B-B1CB315289B4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674C3-A579-4F50-A787-0B34C2336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60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E0BA5-33C1-4260-A21B-B1CB315289B4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674C3-A579-4F50-A787-0B34C2336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626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E0BA5-33C1-4260-A21B-B1CB315289B4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674C3-A579-4F50-A787-0B34C2336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93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E0BA5-33C1-4260-A21B-B1CB315289B4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674C3-A579-4F50-A787-0B34C2336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005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E0BA5-33C1-4260-A21B-B1CB315289B4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674C3-A579-4F50-A787-0B34C2336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49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E0BA5-33C1-4260-A21B-B1CB315289B4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674C3-A579-4F50-A787-0B34C2336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681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E0BA5-33C1-4260-A21B-B1CB315289B4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674C3-A579-4F50-A787-0B34C2336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612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B9E0BA5-33C1-4260-A21B-B1CB315289B4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F674C3-A579-4F50-A787-0B34C2336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4330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98116-8DA2-6048-6F50-284029ADBF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/>
          <a:lstStyle/>
          <a:p>
            <a:r>
              <a:rPr lang="en-US" dirty="0"/>
              <a:t>What you know about string over all</a:t>
            </a:r>
          </a:p>
        </p:txBody>
      </p:sp>
    </p:spTree>
    <p:extLst>
      <p:ext uri="{BB962C8B-B14F-4D97-AF65-F5344CB8AC3E}">
        <p14:creationId xmlns:p14="http://schemas.microsoft.com/office/powerpoint/2010/main" val="24158699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3B6C7AD-1FAB-F101-09BB-2051BA8D6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0965" y="251197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Write it’s in string</a:t>
            </a:r>
          </a:p>
        </p:txBody>
      </p:sp>
    </p:spTree>
    <p:extLst>
      <p:ext uri="{BB962C8B-B14F-4D97-AF65-F5344CB8AC3E}">
        <p14:creationId xmlns:p14="http://schemas.microsoft.com/office/powerpoint/2010/main" val="16592840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3B6C7AD-1FAB-F101-09BB-2051BA8D6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4217" y="1411702"/>
            <a:ext cx="10515600" cy="4034596"/>
          </a:xfrm>
        </p:spPr>
        <p:txBody>
          <a:bodyPr/>
          <a:lstStyle/>
          <a:p>
            <a:r>
              <a:rPr lang="en-US" dirty="0"/>
              <a:t>Create a string “Adil Younas is not far from home”</a:t>
            </a:r>
            <a:br>
              <a:rPr lang="en-US" dirty="0"/>
            </a:br>
            <a:r>
              <a:rPr lang="en-US" dirty="0"/>
              <a:t>create a bullet before Adil</a:t>
            </a:r>
            <a:br>
              <a:rPr lang="en-US" dirty="0"/>
            </a:br>
            <a:r>
              <a:rPr lang="en-US" dirty="0"/>
              <a:t>after far break the line and from home start from new line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232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3B6C7AD-1FAB-F101-09BB-2051BA8D6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0965" y="251197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Find length of string</a:t>
            </a:r>
          </a:p>
        </p:txBody>
      </p:sp>
    </p:spTree>
    <p:extLst>
      <p:ext uri="{BB962C8B-B14F-4D97-AF65-F5344CB8AC3E}">
        <p14:creationId xmlns:p14="http://schemas.microsoft.com/office/powerpoint/2010/main" val="2913378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3B6C7AD-1FAB-F101-09BB-2051BA8D6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0965" y="251197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Slice a part from string</a:t>
            </a:r>
          </a:p>
        </p:txBody>
      </p:sp>
    </p:spTree>
    <p:extLst>
      <p:ext uri="{BB962C8B-B14F-4D97-AF65-F5344CB8AC3E}">
        <p14:creationId xmlns:p14="http://schemas.microsoft.com/office/powerpoint/2010/main" val="2335571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3B6C7AD-1FAB-F101-09BB-2051BA8D6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0965" y="251197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Add string to string</a:t>
            </a:r>
          </a:p>
        </p:txBody>
      </p:sp>
    </p:spTree>
    <p:extLst>
      <p:ext uri="{BB962C8B-B14F-4D97-AF65-F5344CB8AC3E}">
        <p14:creationId xmlns:p14="http://schemas.microsoft.com/office/powerpoint/2010/main" val="1602707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3B6C7AD-1FAB-F101-09BB-2051BA8D6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0965" y="2511978"/>
            <a:ext cx="10515600" cy="1325563"/>
          </a:xfrm>
        </p:spPr>
        <p:txBody>
          <a:bodyPr/>
          <a:lstStyle/>
          <a:p>
            <a:pPr algn="ctr"/>
            <a:r>
              <a:rPr lang="en-US" dirty="0" err="1"/>
              <a:t>Findout</a:t>
            </a:r>
            <a:r>
              <a:rPr lang="en-US" dirty="0"/>
              <a:t> “</a:t>
            </a:r>
            <a:r>
              <a:rPr lang="en-US" dirty="0" err="1"/>
              <a:t>adil</a:t>
            </a:r>
            <a:r>
              <a:rPr lang="en-US" dirty="0"/>
              <a:t> </a:t>
            </a:r>
            <a:r>
              <a:rPr lang="en-US" dirty="0" err="1"/>
              <a:t>younas</a:t>
            </a:r>
            <a:r>
              <a:rPr lang="en-US" dirty="0"/>
              <a:t>” is present or not</a:t>
            </a:r>
          </a:p>
        </p:txBody>
      </p:sp>
    </p:spTree>
    <p:extLst>
      <p:ext uri="{BB962C8B-B14F-4D97-AF65-F5344CB8AC3E}">
        <p14:creationId xmlns:p14="http://schemas.microsoft.com/office/powerpoint/2010/main" val="4123790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3B6C7AD-1FAB-F101-09BB-2051BA8D6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0965" y="2511978"/>
            <a:ext cx="10515600" cy="1325563"/>
          </a:xfrm>
        </p:spPr>
        <p:txBody>
          <a:bodyPr/>
          <a:lstStyle/>
          <a:p>
            <a:pPr algn="ctr"/>
            <a:r>
              <a:rPr lang="en-US" dirty="0" err="1"/>
              <a:t>Findout</a:t>
            </a:r>
            <a:r>
              <a:rPr lang="en-US" dirty="0"/>
              <a:t> the position of </a:t>
            </a:r>
            <a:r>
              <a:rPr lang="en-US" dirty="0" err="1"/>
              <a:t>adil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8360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3B6C7AD-1FAB-F101-09BB-2051BA8D6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0965" y="251197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Fetch </a:t>
            </a:r>
            <a:r>
              <a:rPr lang="en-US" dirty="0" err="1"/>
              <a:t>adil</a:t>
            </a:r>
            <a:r>
              <a:rPr lang="en-US" dirty="0"/>
              <a:t> from string if present many time than fetch all</a:t>
            </a:r>
          </a:p>
        </p:txBody>
      </p:sp>
    </p:spTree>
    <p:extLst>
      <p:ext uri="{BB962C8B-B14F-4D97-AF65-F5344CB8AC3E}">
        <p14:creationId xmlns:p14="http://schemas.microsoft.com/office/powerpoint/2010/main" val="22287009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3B6C7AD-1FAB-F101-09BB-2051BA8D6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0965" y="251197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What do you know about Escape Characters</a:t>
            </a:r>
          </a:p>
        </p:txBody>
      </p:sp>
    </p:spTree>
    <p:extLst>
      <p:ext uri="{BB962C8B-B14F-4D97-AF65-F5344CB8AC3E}">
        <p14:creationId xmlns:p14="http://schemas.microsoft.com/office/powerpoint/2010/main" val="32883278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3B6C7AD-1FAB-F101-09BB-2051BA8D6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0965" y="251197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Write “</a:t>
            </a:r>
            <a:r>
              <a:rPr lang="en-US" dirty="0" err="1"/>
              <a:t>adil</a:t>
            </a:r>
            <a:r>
              <a:rPr lang="en-US" dirty="0"/>
              <a:t>” in a string</a:t>
            </a:r>
          </a:p>
        </p:txBody>
      </p:sp>
    </p:spTree>
    <p:extLst>
      <p:ext uri="{BB962C8B-B14F-4D97-AF65-F5344CB8AC3E}">
        <p14:creationId xmlns:p14="http://schemas.microsoft.com/office/powerpoint/2010/main" val="26821530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19</TotalTime>
  <Words>95</Words>
  <Application>Microsoft Office PowerPoint</Application>
  <PresentationFormat>Widescreen</PresentationFormat>
  <Paragraphs>11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Ion</vt:lpstr>
      <vt:lpstr>What you know about string over all</vt:lpstr>
      <vt:lpstr>Find length of string</vt:lpstr>
      <vt:lpstr>Slice a part from string</vt:lpstr>
      <vt:lpstr>Add string to string</vt:lpstr>
      <vt:lpstr>Findout “adil younas” is present or not</vt:lpstr>
      <vt:lpstr>Findout the position of adil</vt:lpstr>
      <vt:lpstr>Fetch adil from string if present many time than fetch all</vt:lpstr>
      <vt:lpstr>What do you know about Escape Characters</vt:lpstr>
      <vt:lpstr>Write “adil” in a string</vt:lpstr>
      <vt:lpstr>Write it’s in string</vt:lpstr>
      <vt:lpstr>Create a string “Adil Younas is not far from home” create a bullet before Adil after far break the line and from home start from new line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you know about string over all</dc:title>
  <dc:creator>Aqil</dc:creator>
  <cp:lastModifiedBy>Aqil</cp:lastModifiedBy>
  <cp:revision>4</cp:revision>
  <dcterms:created xsi:type="dcterms:W3CDTF">2022-08-18T04:21:20Z</dcterms:created>
  <dcterms:modified xsi:type="dcterms:W3CDTF">2022-08-18T04:40:54Z</dcterms:modified>
</cp:coreProperties>
</file>