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3.jpg" ContentType="image/jpg"/>
  <Override PartName="/ppt/media/image7.jpg" ContentType="image/jpg"/>
  <Override PartName="/ppt/media/image8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20.jpg" ContentType="image/jpg"/>
  <Override PartName="/ppt/media/image22.jpg" ContentType="image/jpg"/>
  <Override PartName="/ppt/media/image23.jpg" ContentType="image/jpg"/>
  <Override PartName="/ppt/media/image2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8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9937" y="1297622"/>
            <a:ext cx="7903209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0757" y="2639377"/>
            <a:ext cx="7325995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995680"/>
          </a:xfrm>
          <a:custGeom>
            <a:avLst/>
            <a:gdLst/>
            <a:ahLst/>
            <a:cxnLst/>
            <a:rect l="l" t="t" r="r" b="b"/>
            <a:pathLst>
              <a:path w="9144000" h="995680">
                <a:moveTo>
                  <a:pt x="0" y="995679"/>
                </a:moveTo>
                <a:lnTo>
                  <a:pt x="9144000" y="995679"/>
                </a:lnTo>
                <a:lnTo>
                  <a:pt x="9144000" y="0"/>
                </a:lnTo>
                <a:lnTo>
                  <a:pt x="0" y="0"/>
                </a:lnTo>
                <a:lnTo>
                  <a:pt x="0" y="995679"/>
                </a:lnTo>
                <a:close/>
              </a:path>
            </a:pathLst>
          </a:custGeom>
          <a:solidFill>
            <a:srgbClr val="FF5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447" y="-71818"/>
            <a:ext cx="833310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440" y="1683067"/>
            <a:ext cx="7945119" cy="1771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47" y="3487420"/>
            <a:ext cx="9144000" cy="812800"/>
          </a:xfrm>
          <a:custGeom>
            <a:avLst/>
            <a:gdLst/>
            <a:ahLst/>
            <a:cxnLst/>
            <a:rect l="l" t="t" r="r" b="b"/>
            <a:pathLst>
              <a:path w="9144000" h="812800">
                <a:moveTo>
                  <a:pt x="0" y="812799"/>
                </a:moveTo>
                <a:lnTo>
                  <a:pt x="9144000" y="812799"/>
                </a:lnTo>
                <a:lnTo>
                  <a:pt x="9144000" y="0"/>
                </a:lnTo>
                <a:lnTo>
                  <a:pt x="0" y="0"/>
                </a:lnTo>
                <a:lnTo>
                  <a:pt x="0" y="8127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0831" y="3671964"/>
            <a:ext cx="710603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 smtClean="0">
                <a:solidFill>
                  <a:srgbClr val="FFFFFF"/>
                </a:solidFill>
                <a:latin typeface="Segoe UI Black"/>
                <a:cs typeface="Segoe UI Black"/>
              </a:rPr>
              <a:t>LEAN(</a:t>
            </a:r>
            <a:r>
              <a:rPr lang="kk-KZ" sz="2800" spc="-20" dirty="0" smtClean="0">
                <a:solidFill>
                  <a:srgbClr val="FFFFFF"/>
                </a:solidFill>
                <a:latin typeface="Segoe UI Black"/>
                <a:cs typeface="Segoe UI Black"/>
              </a:rPr>
              <a:t>ҮНЕМДІЛІК</a:t>
            </a:r>
            <a:r>
              <a:rPr lang="en-US" sz="2800" spc="-20" dirty="0" smtClean="0">
                <a:solidFill>
                  <a:srgbClr val="FFFFFF"/>
                </a:solidFill>
                <a:latin typeface="Segoe UI Black"/>
                <a:cs typeface="Segoe UI Black"/>
              </a:rPr>
              <a:t>)</a:t>
            </a:r>
            <a:r>
              <a:rPr sz="2800" spc="-20" dirty="0" smtClean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sz="2800" spc="-10" dirty="0" smtClean="0">
                <a:solidFill>
                  <a:srgbClr val="FFFFFF"/>
                </a:solidFill>
                <a:latin typeface="Segoe UI Black"/>
                <a:cs typeface="Segoe UI Black"/>
              </a:rPr>
              <a:t>ТЕХНОЛОГИ</a:t>
            </a:r>
            <a:r>
              <a:rPr lang="kk-KZ" sz="2800" spc="-10" dirty="0" smtClean="0">
                <a:solidFill>
                  <a:srgbClr val="FFFFFF"/>
                </a:solidFill>
                <a:latin typeface="Segoe UI Black"/>
                <a:cs typeface="Segoe UI Black"/>
              </a:rPr>
              <a:t>ЯСЫ</a:t>
            </a:r>
            <a:endParaRPr sz="2800" dirty="0">
              <a:latin typeface="Segoe UI Black"/>
              <a:cs typeface="Segoe UI Black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6" y="0"/>
            <a:ext cx="788670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49300"/>
          </a:xfrm>
          <a:custGeom>
            <a:avLst/>
            <a:gdLst/>
            <a:ahLst/>
            <a:cxnLst/>
            <a:rect l="l" t="t" r="r" b="b"/>
            <a:pathLst>
              <a:path w="9144000" h="749300">
                <a:moveTo>
                  <a:pt x="0" y="749299"/>
                </a:moveTo>
                <a:lnTo>
                  <a:pt x="9144000" y="749299"/>
                </a:lnTo>
                <a:lnTo>
                  <a:pt x="9144000" y="0"/>
                </a:lnTo>
                <a:lnTo>
                  <a:pt x="0" y="0"/>
                </a:lnTo>
                <a:lnTo>
                  <a:pt x="0" y="749299"/>
                </a:lnTo>
                <a:close/>
              </a:path>
            </a:pathLst>
          </a:custGeom>
          <a:solidFill>
            <a:srgbClr val="FF5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3710" y="0"/>
            <a:ext cx="60286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7820" algn="l"/>
              </a:tabLst>
            </a:pPr>
            <a:r>
              <a:rPr sz="4400" spc="-5" dirty="0" smtClean="0"/>
              <a:t>КАЙДЗЕН</a:t>
            </a:r>
            <a:r>
              <a:rPr lang="kk-KZ" sz="4400" spc="-5" dirty="0" smtClean="0"/>
              <a:t> ЗАҢДАРЫ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4953000" y="2059622"/>
            <a:ext cx="34315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lang="kk-KZ" sz="3600" spc="5" dirty="0" smtClean="0">
                <a:solidFill>
                  <a:srgbClr val="FF0000"/>
                </a:solidFill>
                <a:latin typeface="Segoe UI Light"/>
                <a:cs typeface="Segoe UI Light"/>
              </a:rPr>
              <a:t>Әлихан</a:t>
            </a: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lang="kk-KZ" sz="3600" spc="5" dirty="0" smtClean="0">
                <a:solidFill>
                  <a:srgbClr val="FF0000"/>
                </a:solidFill>
                <a:latin typeface="Segoe UI Light"/>
                <a:cs typeface="Segoe UI Light"/>
              </a:rPr>
              <a:t>Бөкейханов</a:t>
            </a:r>
            <a:endParaRPr sz="3600" dirty="0">
              <a:latin typeface="Segoe UI Light"/>
              <a:cs typeface="Segoe UI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4"/>
            <a:ext cx="4474552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2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14550"/>
            <a:ext cx="74072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 smtClean="0">
                <a:solidFill>
                  <a:srgbClr val="000000"/>
                </a:solidFill>
                <a:latin typeface="Segoe UI Light"/>
                <a:cs typeface="Segoe UI Light"/>
              </a:rPr>
              <a:t>1.</a:t>
            </a:r>
            <a:r>
              <a:rPr sz="4000" spc="-90" dirty="0" smtClean="0">
                <a:solidFill>
                  <a:srgbClr val="000000"/>
                </a:solidFill>
                <a:latin typeface="Segoe UI Light"/>
                <a:cs typeface="Segoe UI Light"/>
              </a:rPr>
              <a:t> </a:t>
            </a:r>
            <a:r>
              <a:rPr sz="4000" dirty="0" smtClean="0">
                <a:solidFill>
                  <a:srgbClr val="000000"/>
                </a:solidFill>
                <a:latin typeface="Segoe UI Light"/>
                <a:cs typeface="Segoe UI Light"/>
              </a:rPr>
              <a:t>СТЕРЕОТИП</a:t>
            </a:r>
            <a:r>
              <a:rPr lang="kk-KZ" sz="4000" dirty="0" smtClean="0">
                <a:solidFill>
                  <a:srgbClr val="000000"/>
                </a:solidFill>
                <a:latin typeface="Segoe UI Light"/>
                <a:cs typeface="Segoe UI Light"/>
              </a:rPr>
              <a:t>ТЕРДЕН АРЛЫҢЫЗ</a:t>
            </a:r>
            <a:endParaRPr sz="40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1430" y="357441"/>
            <a:ext cx="68199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1219" algn="ctr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latin typeface="Segoe UI Semilight"/>
                <a:cs typeface="Segoe UI Semilight"/>
              </a:rPr>
              <a:t>2</a:t>
            </a:r>
            <a:r>
              <a:rPr sz="4400" spc="5" dirty="0" smtClean="0">
                <a:latin typeface="Segoe UI Semilight"/>
                <a:cs typeface="Segoe UI Semilight"/>
              </a:rPr>
              <a:t>.</a:t>
            </a:r>
            <a:r>
              <a:rPr lang="ru-RU" sz="4400" spc="30" dirty="0">
                <a:latin typeface="Segoe UI Light"/>
                <a:cs typeface="Segoe UI Light"/>
              </a:rPr>
              <a:t> </a:t>
            </a:r>
            <a:r>
              <a:rPr lang="kk-KZ" sz="4400" spc="30" dirty="0" smtClean="0">
                <a:latin typeface="Segoe UI Light"/>
                <a:cs typeface="Segoe UI Light"/>
              </a:rPr>
              <a:t>ӘДІС ЖҰМЫС ІСТЕУІ ҮШІН </a:t>
            </a:r>
            <a:r>
              <a:rPr lang="kk-KZ" sz="4400" b="1" spc="30" dirty="0" smtClean="0">
                <a:latin typeface="Segoe UI Light"/>
                <a:cs typeface="Segoe UI Light"/>
              </a:rPr>
              <a:t>НЕ ІСТЕУ КЕРЕКТІГІН </a:t>
            </a:r>
            <a:r>
              <a:rPr lang="kk-KZ" sz="4400" spc="30" dirty="0" smtClean="0">
                <a:latin typeface="Segoe UI Light"/>
                <a:cs typeface="Segoe UI Light"/>
              </a:rPr>
              <a:t>ОЙЛАҢЫЗ</a:t>
            </a:r>
            <a:endParaRPr sz="44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510" y="3041078"/>
            <a:ext cx="706691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20239">
              <a:lnSpc>
                <a:spcPct val="100000"/>
              </a:lnSpc>
              <a:spcBef>
                <a:spcPts val="100"/>
              </a:spcBef>
              <a:tabLst>
                <a:tab pos="3312160" algn="l"/>
              </a:tabLst>
            </a:pPr>
            <a:r>
              <a:rPr lang="kk-KZ" sz="4400" dirty="0" smtClean="0">
                <a:latin typeface="Segoe UI Light"/>
                <a:cs typeface="Segoe UI Light"/>
              </a:rPr>
              <a:t>НЕГЕ ЖҰМЫС ІСТЕМЕЙ ТҰРҒАНЫН ЕМЕС</a:t>
            </a:r>
            <a:endParaRPr sz="4400" dirty="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516" y="4751704"/>
            <a:ext cx="431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Segoe UI Light"/>
                <a:cs typeface="Segoe UI Light"/>
              </a:rPr>
              <a:t>1</a:t>
            </a:r>
            <a:r>
              <a:rPr sz="1100" dirty="0">
                <a:latin typeface="Segoe UI Light"/>
                <a:cs typeface="Segoe UI Light"/>
              </a:rPr>
              <a:t>0</a:t>
            </a:r>
            <a:r>
              <a:rPr sz="1100" spc="-35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515" y="646048"/>
            <a:ext cx="852424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 smtClean="0">
                <a:latin typeface="Segoe UI Light"/>
                <a:cs typeface="Segoe UI Light"/>
              </a:rPr>
              <a:t>3.</a:t>
            </a:r>
            <a:r>
              <a:rPr lang="kk-KZ" sz="4400" b="1" spc="5" dirty="0" smtClean="0">
                <a:latin typeface="Segoe UI Light"/>
                <a:cs typeface="Segoe UI Light"/>
              </a:rPr>
              <a:t>ИДЕАЛҒА ҰМТЫЛМАҢЫЗ</a:t>
            </a:r>
            <a:r>
              <a:rPr sz="4400" spc="-5" dirty="0" smtClean="0">
                <a:latin typeface="Segoe UI Light"/>
                <a:cs typeface="Segoe UI Light"/>
              </a:rPr>
              <a:t>.</a:t>
            </a:r>
            <a:endParaRPr sz="4400" dirty="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</a:pPr>
            <a:r>
              <a:rPr lang="kk-KZ" sz="4400" spc="10" dirty="0" smtClean="0">
                <a:latin typeface="Segoe UI Light"/>
                <a:cs typeface="Segoe UI Light"/>
              </a:rPr>
              <a:t>ЕГЕР ОЙЛАҒАН ІСТІҢ</a:t>
            </a:r>
            <a:endParaRPr sz="44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252" y="1982406"/>
            <a:ext cx="738885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k-KZ" sz="6000" spc="-5" dirty="0" smtClean="0">
                <a:solidFill>
                  <a:srgbClr val="000000"/>
                </a:solidFill>
              </a:rPr>
              <a:t>    </a:t>
            </a:r>
            <a:r>
              <a:rPr sz="6000" spc="-5" dirty="0" smtClean="0">
                <a:solidFill>
                  <a:srgbClr val="000000"/>
                </a:solidFill>
              </a:rPr>
              <a:t>50%</a:t>
            </a:r>
            <a:r>
              <a:rPr lang="kk-KZ" sz="6000" spc="-5" dirty="0" smtClean="0">
                <a:solidFill>
                  <a:srgbClr val="000000"/>
                </a:solidFill>
              </a:rPr>
              <a:t> </a:t>
            </a:r>
            <a:r>
              <a:rPr lang="kk-KZ" sz="4400" spc="-5" dirty="0" smtClean="0">
                <a:solidFill>
                  <a:srgbClr val="000000"/>
                </a:solidFill>
                <a:latin typeface="Segoe UI Light"/>
                <a:cs typeface="Segoe UI Light"/>
              </a:rPr>
              <a:t>АТҚАРСАҢЫЗ,</a:t>
            </a:r>
            <a:r>
              <a:rPr sz="4400" spc="5" dirty="0" smtClean="0">
                <a:solidFill>
                  <a:srgbClr val="000000"/>
                </a:solidFill>
                <a:latin typeface="Segoe UI Light"/>
                <a:cs typeface="Segoe UI Light"/>
              </a:rPr>
              <a:t> </a:t>
            </a:r>
            <a:endParaRPr sz="4400" dirty="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408" y="2902267"/>
            <a:ext cx="7383780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3515" marR="982980" indent="-1441450">
              <a:lnSpc>
                <a:spcPct val="100000"/>
              </a:lnSpc>
              <a:spcBef>
                <a:spcPts val="100"/>
              </a:spcBef>
            </a:pPr>
            <a:r>
              <a:rPr lang="kk-KZ" sz="4400" spc="5" dirty="0" smtClean="0">
                <a:latin typeface="Segoe UI Light"/>
                <a:cs typeface="Segoe UI Light"/>
              </a:rPr>
              <a:t>БҰЛ ЖАҚСЫ КӨРСЕТКІШ!</a:t>
            </a:r>
            <a:endParaRPr sz="4400" dirty="0">
              <a:latin typeface="Segoe UI Light"/>
              <a:cs typeface="Segoe UI Light"/>
            </a:endParaRPr>
          </a:p>
          <a:p>
            <a:pPr marR="5080" algn="r">
              <a:lnSpc>
                <a:spcPct val="100000"/>
              </a:lnSpc>
              <a:spcBef>
                <a:spcPts val="4000"/>
              </a:spcBef>
            </a:pPr>
            <a:r>
              <a:rPr sz="1100" spc="10" dirty="0">
                <a:latin typeface="Segoe UI Light"/>
                <a:cs typeface="Segoe UI Light"/>
              </a:rPr>
              <a:t>15</a:t>
            </a:r>
            <a:r>
              <a:rPr sz="1100" spc="-75" dirty="0">
                <a:latin typeface="Segoe UI Light"/>
                <a:cs typeface="Segoe UI Light"/>
              </a:rPr>
              <a:t> </a:t>
            </a:r>
            <a:r>
              <a:rPr sz="1100" spc="10" dirty="0">
                <a:latin typeface="Segoe UI Light"/>
                <a:cs typeface="Segoe UI Light"/>
              </a:rPr>
              <a:t>мин</a:t>
            </a:r>
            <a:endParaRPr sz="11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800" y="1661731"/>
            <a:ext cx="677735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solidFill>
                  <a:srgbClr val="000000"/>
                </a:solidFill>
                <a:latin typeface="Segoe UI Light"/>
                <a:cs typeface="Segoe UI Light"/>
              </a:rPr>
              <a:t>4.</a:t>
            </a:r>
            <a:r>
              <a:rPr sz="4400" spc="-70" dirty="0">
                <a:solidFill>
                  <a:srgbClr val="000000"/>
                </a:solidFill>
                <a:latin typeface="Segoe UI Light"/>
                <a:cs typeface="Segoe UI Light"/>
              </a:rPr>
              <a:t> </a:t>
            </a:r>
            <a:r>
              <a:rPr lang="kk-KZ" sz="4400" spc="10" dirty="0" smtClean="0">
                <a:solidFill>
                  <a:srgbClr val="000000"/>
                </a:solidFill>
                <a:latin typeface="Segoe UI Light"/>
                <a:cs typeface="Segoe UI Light"/>
              </a:rPr>
              <a:t>ҚАТЕЛІКТЕРДІ </a:t>
            </a:r>
            <a:r>
              <a:rPr lang="kk-KZ" sz="4400" b="1" spc="10" dirty="0" smtClean="0">
                <a:solidFill>
                  <a:srgbClr val="000000"/>
                </a:solidFill>
                <a:latin typeface="Segoe UI Light"/>
                <a:cs typeface="Segoe UI Light"/>
              </a:rPr>
              <a:t>БІРДЕН</a:t>
            </a:r>
            <a:r>
              <a:rPr lang="kk-KZ" sz="4400" spc="10" dirty="0" smtClean="0">
                <a:solidFill>
                  <a:srgbClr val="000000"/>
                </a:solidFill>
                <a:latin typeface="Segoe UI Light"/>
                <a:cs typeface="Segoe UI Light"/>
              </a:rPr>
              <a:t> ЖӨНДЕҢІЗ</a:t>
            </a:r>
            <a:endParaRPr sz="44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9356" y="4751704"/>
            <a:ext cx="4514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Segoe UI Light"/>
                <a:cs typeface="Segoe UI Light"/>
              </a:rPr>
              <a:t>2</a:t>
            </a:r>
            <a:r>
              <a:rPr sz="1100" dirty="0">
                <a:latin typeface="Segoe UI Light"/>
                <a:cs typeface="Segoe UI Light"/>
              </a:rPr>
              <a:t>0</a:t>
            </a:r>
            <a:r>
              <a:rPr sz="1100" spc="-30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516" y="4751704"/>
            <a:ext cx="431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Segoe UI Light"/>
                <a:cs typeface="Segoe UI Light"/>
              </a:rPr>
              <a:t>1</a:t>
            </a:r>
            <a:r>
              <a:rPr sz="1100" dirty="0">
                <a:latin typeface="Segoe UI Light"/>
                <a:cs typeface="Segoe UI Light"/>
              </a:rPr>
              <a:t>0</a:t>
            </a:r>
            <a:r>
              <a:rPr sz="1100" spc="-35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430019"/>
            <a:ext cx="6096000" cy="3429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880" y="0"/>
            <a:ext cx="648906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  <a:latin typeface="Segoe UI Light"/>
                <a:cs typeface="Segoe UI Light"/>
              </a:rPr>
              <a:t>5.</a:t>
            </a:r>
            <a:r>
              <a:rPr sz="4400" spc="-20" dirty="0">
                <a:solidFill>
                  <a:srgbClr val="000000"/>
                </a:solidFill>
                <a:latin typeface="Segoe UI Light"/>
                <a:cs typeface="Segoe UI Light"/>
              </a:rPr>
              <a:t> </a:t>
            </a:r>
            <a:r>
              <a:rPr lang="kk-KZ" sz="4400" spc="-20" dirty="0" smtClean="0">
                <a:solidFill>
                  <a:srgbClr val="000000"/>
                </a:solidFill>
                <a:latin typeface="Segoe UI Light"/>
                <a:cs typeface="Segoe UI Light"/>
              </a:rPr>
              <a:t>ЖАҚСАРУҒА </a:t>
            </a:r>
            <a:r>
              <a:rPr lang="kk-KZ" sz="4400" b="1" spc="-20" dirty="0" smtClean="0">
                <a:solidFill>
                  <a:srgbClr val="000000"/>
                </a:solidFill>
                <a:latin typeface="Segoe UI Light"/>
                <a:cs typeface="Segoe UI Light"/>
              </a:rPr>
              <a:t>КӨП ШЫҒЫН </a:t>
            </a:r>
            <a:r>
              <a:rPr lang="kk-KZ" sz="4400" spc="-20" dirty="0" smtClean="0">
                <a:solidFill>
                  <a:srgbClr val="000000"/>
                </a:solidFill>
                <a:latin typeface="Segoe UI Light"/>
                <a:cs typeface="Segoe UI Light"/>
              </a:rPr>
              <a:t>ЖҰМСАМАҢЫЗ</a:t>
            </a:r>
            <a:endParaRPr sz="44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652" y="1654238"/>
            <a:ext cx="791781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0" marR="5080" indent="-1562735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  <a:latin typeface="Segoe UI Light"/>
                <a:cs typeface="Segoe UI Light"/>
              </a:rPr>
              <a:t>6</a:t>
            </a:r>
            <a:r>
              <a:rPr sz="4400" dirty="0">
                <a:solidFill>
                  <a:srgbClr val="000000"/>
                </a:solidFill>
                <a:latin typeface="Segoe UI Light"/>
                <a:cs typeface="Segoe UI Light"/>
              </a:rPr>
              <a:t>. </a:t>
            </a:r>
            <a:r>
              <a:rPr lang="kk-KZ" sz="4400" dirty="0" smtClean="0">
                <a:solidFill>
                  <a:srgbClr val="000000"/>
                </a:solidFill>
                <a:latin typeface="Segoe UI Light"/>
                <a:cs typeface="Segoe UI Light"/>
              </a:rPr>
              <a:t>ДАНАЛЫҚ ҚИЫНДЫҚПЕН БЕТПЕ-БЕТ КЕЛГЕНДЕ ПАЙДА БОЛАДЫ</a:t>
            </a:r>
            <a:endParaRPr sz="44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9516" y="4751704"/>
            <a:ext cx="431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Segoe UI Light"/>
                <a:cs typeface="Segoe UI Light"/>
              </a:rPr>
              <a:t>1</a:t>
            </a:r>
            <a:r>
              <a:rPr sz="1100" dirty="0">
                <a:latin typeface="Segoe UI Light"/>
                <a:cs typeface="Segoe UI Light"/>
              </a:rPr>
              <a:t>0</a:t>
            </a:r>
            <a:r>
              <a:rPr sz="1100" spc="-35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169" y="861631"/>
            <a:ext cx="744093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00">
              <a:lnSpc>
                <a:spcPct val="100000"/>
              </a:lnSpc>
              <a:spcBef>
                <a:spcPts val="100"/>
              </a:spcBef>
            </a:pPr>
            <a:r>
              <a:rPr sz="4400" spc="10" dirty="0">
                <a:latin typeface="Segoe UI Light"/>
                <a:cs typeface="Segoe UI Light"/>
              </a:rPr>
              <a:t>7</a:t>
            </a:r>
            <a:r>
              <a:rPr sz="4400" spc="10" dirty="0" smtClean="0">
                <a:latin typeface="Segoe UI Light"/>
                <a:cs typeface="Segoe UI Light"/>
              </a:rPr>
              <a:t>.</a:t>
            </a:r>
            <a:r>
              <a:rPr lang="kk-KZ" sz="4400" spc="5" dirty="0">
                <a:latin typeface="Segoe UI Light"/>
                <a:cs typeface="Segoe UI Light"/>
              </a:rPr>
              <a:t> </a:t>
            </a:r>
            <a:r>
              <a:rPr lang="kk-KZ" sz="4400" spc="5" dirty="0" smtClean="0">
                <a:latin typeface="Segoe UI Light"/>
                <a:cs typeface="Segoe UI Light"/>
              </a:rPr>
              <a:t>ПРОБЛЕМАНЫҢ ТҮПКІ СЕБЕБІН ТАБУ ҮШІН,</a:t>
            </a:r>
            <a:endParaRPr sz="44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690" y="2203386"/>
            <a:ext cx="850773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3520" marR="5080" indent="-1481455">
              <a:lnSpc>
                <a:spcPct val="100000"/>
              </a:lnSpc>
              <a:spcBef>
                <a:spcPts val="100"/>
              </a:spcBef>
            </a:pPr>
            <a:r>
              <a:rPr lang="ru-RU" sz="4400" dirty="0" smtClean="0">
                <a:latin typeface="Segoe UI Light"/>
                <a:cs typeface="Segoe UI Light"/>
              </a:rPr>
              <a:t>«НЕГЕ?» СҰРАҒЫН КЕМ ДЕГЕНДЕ </a:t>
            </a:r>
            <a:r>
              <a:rPr lang="ru-RU" sz="4400" b="1" dirty="0" smtClean="0">
                <a:latin typeface="Segoe UI Light"/>
                <a:cs typeface="Segoe UI Light"/>
              </a:rPr>
              <a:t>5 РЕТ</a:t>
            </a:r>
            <a:r>
              <a:rPr lang="kk-KZ" sz="4400" dirty="0" smtClean="0">
                <a:latin typeface="Segoe UI Light"/>
                <a:cs typeface="Segoe UI Light"/>
              </a:rPr>
              <a:t> ҚОЙЫҢЫЗ</a:t>
            </a:r>
            <a:endParaRPr sz="4400" dirty="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516" y="4751704"/>
            <a:ext cx="431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Segoe UI Light"/>
                <a:cs typeface="Segoe UI Light"/>
              </a:rPr>
              <a:t>1</a:t>
            </a:r>
            <a:r>
              <a:rPr sz="1100" dirty="0">
                <a:latin typeface="Segoe UI Light"/>
                <a:cs typeface="Segoe UI Light"/>
              </a:rPr>
              <a:t>0</a:t>
            </a:r>
            <a:r>
              <a:rPr sz="1100" spc="-35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62000" y="895350"/>
            <a:ext cx="7903209" cy="1367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842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45" dirty="0"/>
              <a:t> </a:t>
            </a:r>
            <a:r>
              <a:rPr lang="kk-KZ" spc="5" dirty="0" smtClean="0"/>
              <a:t>ІЗДЕНІҢІЗ</a:t>
            </a:r>
            <a:r>
              <a:rPr spc="5" dirty="0" smtClean="0"/>
              <a:t>:</a:t>
            </a:r>
            <a:endParaRPr spc="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ru-RU" spc="35" dirty="0" smtClean="0"/>
              <a:t>10 </a:t>
            </a:r>
            <a:r>
              <a:rPr lang="kk-KZ" spc="35" dirty="0" smtClean="0"/>
              <a:t>АДАМДАҒЫ ДАНАЛЫҚ</a:t>
            </a:r>
            <a:endParaRPr spc="35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993521" y="2343150"/>
            <a:ext cx="732599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7275" marR="5080" indent="-231521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– </a:t>
            </a:r>
            <a:r>
              <a:rPr lang="ru-RU" dirty="0" smtClean="0"/>
              <a:t>1 АДАМНЫҢ БАРЛЫҚ БІЛІМІНЕ ТАТЫМАЙДЫ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8319516" y="4751704"/>
            <a:ext cx="431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Segoe UI Light"/>
                <a:cs typeface="Segoe UI Light"/>
              </a:rPr>
              <a:t>1</a:t>
            </a:r>
            <a:r>
              <a:rPr sz="1100" dirty="0">
                <a:latin typeface="Segoe UI Light"/>
                <a:cs typeface="Segoe UI Light"/>
              </a:rPr>
              <a:t>5</a:t>
            </a:r>
            <a:r>
              <a:rPr sz="1100" spc="-35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66750"/>
            <a:ext cx="62109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5519">
              <a:lnSpc>
                <a:spcPct val="100000"/>
              </a:lnSpc>
              <a:spcBef>
                <a:spcPts val="100"/>
              </a:spcBef>
            </a:pPr>
            <a:r>
              <a:rPr sz="3600" spc="10" dirty="0" smtClean="0">
                <a:solidFill>
                  <a:srgbClr val="000000"/>
                </a:solidFill>
                <a:latin typeface="Segoe UI Light"/>
                <a:cs typeface="Segoe UI Light"/>
              </a:rPr>
              <a:t>9.</a:t>
            </a:r>
            <a:r>
              <a:rPr lang="kk-KZ" sz="3600" spc="10" dirty="0" smtClean="0">
                <a:solidFill>
                  <a:srgbClr val="000000"/>
                </a:solidFill>
                <a:latin typeface="Segoe UI Light"/>
                <a:cs typeface="Segoe UI Light"/>
              </a:rPr>
              <a:t>АҚТАЛМАҢЫЗ</a:t>
            </a:r>
            <a:r>
              <a:rPr sz="3600" dirty="0" smtClean="0">
                <a:solidFill>
                  <a:srgbClr val="000000"/>
                </a:solidFill>
                <a:latin typeface="Segoe UI Light"/>
                <a:cs typeface="Segoe UI Light"/>
              </a:rPr>
              <a:t>!</a:t>
            </a:r>
            <a:endParaRPr sz="3600" dirty="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1581150"/>
            <a:ext cx="606488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5715" algn="ctr">
              <a:lnSpc>
                <a:spcPct val="100000"/>
              </a:lnSpc>
              <a:spcBef>
                <a:spcPts val="100"/>
              </a:spcBef>
            </a:pPr>
            <a:r>
              <a:rPr lang="kk-KZ" sz="3600" dirty="0" smtClean="0">
                <a:latin typeface="Segoe UI Light"/>
                <a:cs typeface="Segoe UI Light"/>
              </a:rPr>
              <a:t>АҒЫМДАҒЫ ЖҰМЫС ӘДІСІНЕН КҮМӘНДАНАТЫНЫҢЫЗДАН БАСТАҢЫЗ</a:t>
            </a:r>
            <a:endParaRPr sz="3600" dirty="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734" y="4857750"/>
            <a:ext cx="431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Segoe UI Light"/>
                <a:cs typeface="Segoe UI Light"/>
              </a:rPr>
              <a:t>1</a:t>
            </a:r>
            <a:r>
              <a:rPr sz="1100" dirty="0">
                <a:latin typeface="Segoe UI Light"/>
                <a:cs typeface="Segoe UI Light"/>
              </a:rPr>
              <a:t>5</a:t>
            </a:r>
            <a:r>
              <a:rPr sz="1100" spc="-35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440" y="1683067"/>
            <a:ext cx="7706359" cy="177101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600" spc="-5" dirty="0">
                <a:solidFill>
                  <a:srgbClr val="FF5F34"/>
                </a:solidFill>
                <a:latin typeface="Segoe UI Black"/>
                <a:cs typeface="Segoe UI Black"/>
              </a:rPr>
              <a:t>КАЙДЗЕН</a:t>
            </a:r>
            <a:r>
              <a:rPr sz="3600" spc="-25" dirty="0">
                <a:solidFill>
                  <a:srgbClr val="FF5F34"/>
                </a:solidFill>
                <a:latin typeface="Segoe UI Black"/>
                <a:cs typeface="Segoe UI Black"/>
              </a:rPr>
              <a:t> </a:t>
            </a:r>
            <a:r>
              <a:rPr sz="3600" dirty="0">
                <a:solidFill>
                  <a:srgbClr val="FF5F34"/>
                </a:solidFill>
                <a:latin typeface="Segoe UI Black"/>
                <a:cs typeface="Segoe UI Black"/>
              </a:rPr>
              <a:t>=</a:t>
            </a:r>
            <a:endParaRPr sz="3600" dirty="0">
              <a:latin typeface="Segoe UI Black"/>
              <a:cs typeface="Segoe UI Black"/>
            </a:endParaRPr>
          </a:p>
          <a:p>
            <a:pPr marL="1120140">
              <a:lnSpc>
                <a:spcPct val="100000"/>
              </a:lnSpc>
              <a:spcBef>
                <a:spcPts val="219"/>
              </a:spcBef>
            </a:pPr>
            <a:r>
              <a:rPr sz="3600" spc="-5" dirty="0">
                <a:solidFill>
                  <a:srgbClr val="FF5F34"/>
                </a:solidFill>
                <a:latin typeface="Segoe UI Black"/>
                <a:cs typeface="Segoe UI Black"/>
              </a:rPr>
              <a:t>ФИЛОСОФИЯ+</a:t>
            </a:r>
            <a:endParaRPr sz="3600" dirty="0">
              <a:latin typeface="Segoe UI Black"/>
              <a:cs typeface="Segoe UI Black"/>
            </a:endParaRPr>
          </a:p>
          <a:p>
            <a:pPr marL="4418330">
              <a:lnSpc>
                <a:spcPct val="100000"/>
              </a:lnSpc>
              <a:spcBef>
                <a:spcPts val="340"/>
              </a:spcBef>
            </a:pPr>
            <a:r>
              <a:rPr sz="3600" spc="-5" dirty="0" smtClean="0">
                <a:solidFill>
                  <a:srgbClr val="FF5F34"/>
                </a:solidFill>
                <a:latin typeface="Segoe UI Black"/>
                <a:cs typeface="Segoe UI Black"/>
              </a:rPr>
              <a:t>ТЕХНОЛОГИ</a:t>
            </a:r>
            <a:r>
              <a:rPr lang="kk-KZ" sz="3600" spc="-5" dirty="0" smtClean="0">
                <a:solidFill>
                  <a:srgbClr val="FF5F34"/>
                </a:solidFill>
                <a:latin typeface="Segoe UI Black"/>
                <a:cs typeface="Segoe UI Black"/>
              </a:rPr>
              <a:t>Я</a:t>
            </a:r>
            <a:endParaRPr sz="3600" dirty="0">
              <a:latin typeface="Segoe UI Black"/>
              <a:cs typeface="Segoe UI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859" y="575881"/>
            <a:ext cx="80810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7620" algn="l"/>
              </a:tabLst>
            </a:pPr>
            <a:r>
              <a:rPr lang="kk-KZ" sz="3600" spc="-5" dirty="0" smtClean="0">
                <a:solidFill>
                  <a:srgbClr val="9B9B9B"/>
                </a:solidFill>
              </a:rPr>
              <a:t>          </a:t>
            </a:r>
            <a:r>
              <a:rPr sz="3600" spc="-5" dirty="0" smtClean="0">
                <a:solidFill>
                  <a:srgbClr val="9B9B9B"/>
                </a:solidFill>
              </a:rPr>
              <a:t>КАЙДЗЕН</a:t>
            </a:r>
            <a:r>
              <a:rPr sz="3600" spc="-5" dirty="0">
                <a:solidFill>
                  <a:srgbClr val="9B9B9B"/>
                </a:solidFill>
              </a:rPr>
              <a:t>	</a:t>
            </a:r>
            <a:r>
              <a:rPr sz="3600" dirty="0">
                <a:solidFill>
                  <a:srgbClr val="9B9B9B"/>
                </a:solidFill>
              </a:rPr>
              <a:t>-</a:t>
            </a:r>
            <a:r>
              <a:rPr sz="3600" spc="-30" dirty="0">
                <a:solidFill>
                  <a:srgbClr val="9B9B9B"/>
                </a:solidFill>
              </a:rPr>
              <a:t> </a:t>
            </a:r>
            <a:r>
              <a:rPr lang="kk-KZ" sz="3600" dirty="0" smtClean="0">
                <a:solidFill>
                  <a:srgbClr val="9B9B9B"/>
                </a:solidFill>
              </a:rPr>
              <a:t>ӨЗГЕРІС</a:t>
            </a:r>
            <a:endParaRPr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232" y="0"/>
            <a:ext cx="770128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09700">
              <a:lnSpc>
                <a:spcPct val="100000"/>
              </a:lnSpc>
              <a:spcBef>
                <a:spcPts val="100"/>
              </a:spcBef>
              <a:tabLst>
                <a:tab pos="2342515" algn="l"/>
              </a:tabLst>
            </a:pPr>
            <a:r>
              <a:rPr sz="4400" spc="5" dirty="0">
                <a:solidFill>
                  <a:srgbClr val="000000"/>
                </a:solidFill>
                <a:latin typeface="Segoe UI Light"/>
                <a:cs typeface="Segoe UI Light"/>
              </a:rPr>
              <a:t>10.	</a:t>
            </a:r>
            <a:r>
              <a:rPr lang="kk-KZ" sz="4400" spc="5" dirty="0" smtClean="0">
                <a:solidFill>
                  <a:srgbClr val="000000"/>
                </a:solidFill>
                <a:latin typeface="Segoe UI Light"/>
                <a:cs typeface="Segoe UI Light"/>
              </a:rPr>
              <a:t>КЕМЕЛДІКТІҢ ШЕГІ ЖОҚ ЕКЕНДІГІН ҰМЫТПАҢЫЗ</a:t>
            </a:r>
            <a:endParaRPr sz="44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9356" y="4814570"/>
            <a:ext cx="4514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Segoe UI Light"/>
                <a:cs typeface="Segoe UI Light"/>
              </a:rPr>
              <a:t>2</a:t>
            </a:r>
            <a:r>
              <a:rPr sz="1100" dirty="0">
                <a:latin typeface="Segoe UI Light"/>
                <a:cs typeface="Segoe UI Light"/>
              </a:rPr>
              <a:t>0</a:t>
            </a:r>
            <a:r>
              <a:rPr sz="1100" spc="-30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1189" y="1976070"/>
            <a:ext cx="2537132" cy="16133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634" y="3789045"/>
            <a:ext cx="2255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705" marR="5080" indent="-548640">
              <a:lnSpc>
                <a:spcPct val="100000"/>
              </a:lnSpc>
              <a:spcBef>
                <a:spcPts val="100"/>
              </a:spcBef>
            </a:pPr>
            <a:r>
              <a:rPr lang="kk-KZ" sz="1800" dirty="0" smtClean="0">
                <a:latin typeface="Segoe UI Semilight"/>
                <a:cs typeface="Segoe UI Semilight"/>
              </a:rPr>
              <a:t>Өзгерістің алғашқы циклы</a:t>
            </a:r>
            <a:endParaRPr sz="1800" dirty="0">
              <a:latin typeface="Segoe UI Semilight"/>
              <a:cs typeface="Segoe UI Semi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11149" y="1991360"/>
            <a:ext cx="3183255" cy="1826260"/>
            <a:chOff x="2011149" y="1991360"/>
            <a:chExt cx="3183255" cy="18262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149" y="2019250"/>
              <a:ext cx="2537132" cy="16133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67939" y="1991360"/>
              <a:ext cx="452120" cy="424180"/>
            </a:xfrm>
            <a:custGeom>
              <a:avLst/>
              <a:gdLst/>
              <a:ahLst/>
              <a:cxnLst/>
              <a:rect l="l" t="t" r="r" b="b"/>
              <a:pathLst>
                <a:path w="452119" h="424180">
                  <a:moveTo>
                    <a:pt x="226060" y="0"/>
                  </a:moveTo>
                  <a:lnTo>
                    <a:pt x="174229" y="5603"/>
                  </a:lnTo>
                  <a:lnTo>
                    <a:pt x="126648" y="21564"/>
                  </a:lnTo>
                  <a:lnTo>
                    <a:pt x="84674" y="46606"/>
                  </a:lnTo>
                  <a:lnTo>
                    <a:pt x="49665" y="79455"/>
                  </a:lnTo>
                  <a:lnTo>
                    <a:pt x="22978" y="118835"/>
                  </a:lnTo>
                  <a:lnTo>
                    <a:pt x="5970" y="163472"/>
                  </a:lnTo>
                  <a:lnTo>
                    <a:pt x="0" y="212089"/>
                  </a:lnTo>
                  <a:lnTo>
                    <a:pt x="5970" y="260707"/>
                  </a:lnTo>
                  <a:lnTo>
                    <a:pt x="22978" y="305344"/>
                  </a:lnTo>
                  <a:lnTo>
                    <a:pt x="49665" y="344724"/>
                  </a:lnTo>
                  <a:lnTo>
                    <a:pt x="84674" y="377573"/>
                  </a:lnTo>
                  <a:lnTo>
                    <a:pt x="126648" y="402615"/>
                  </a:lnTo>
                  <a:lnTo>
                    <a:pt x="174229" y="418576"/>
                  </a:lnTo>
                  <a:lnTo>
                    <a:pt x="226060" y="424179"/>
                  </a:lnTo>
                  <a:lnTo>
                    <a:pt x="277890" y="418576"/>
                  </a:lnTo>
                  <a:lnTo>
                    <a:pt x="325471" y="402615"/>
                  </a:lnTo>
                  <a:lnTo>
                    <a:pt x="367445" y="377573"/>
                  </a:lnTo>
                  <a:lnTo>
                    <a:pt x="402454" y="344724"/>
                  </a:lnTo>
                  <a:lnTo>
                    <a:pt x="429141" y="305344"/>
                  </a:lnTo>
                  <a:lnTo>
                    <a:pt x="446149" y="260707"/>
                  </a:lnTo>
                  <a:lnTo>
                    <a:pt x="452120" y="212089"/>
                  </a:lnTo>
                  <a:lnTo>
                    <a:pt x="446149" y="163472"/>
                  </a:lnTo>
                  <a:lnTo>
                    <a:pt x="429141" y="118835"/>
                  </a:lnTo>
                  <a:lnTo>
                    <a:pt x="402454" y="79455"/>
                  </a:lnTo>
                  <a:lnTo>
                    <a:pt x="367445" y="46606"/>
                  </a:lnTo>
                  <a:lnTo>
                    <a:pt x="325471" y="21564"/>
                  </a:lnTo>
                  <a:lnTo>
                    <a:pt x="277890" y="5603"/>
                  </a:lnTo>
                  <a:lnTo>
                    <a:pt x="22606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979" y="2077732"/>
              <a:ext cx="294894" cy="4472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86557" y="2129790"/>
              <a:ext cx="192405" cy="345440"/>
            </a:xfrm>
            <a:custGeom>
              <a:avLst/>
              <a:gdLst/>
              <a:ahLst/>
              <a:cxnLst/>
              <a:rect l="l" t="t" r="r" b="b"/>
              <a:pathLst>
                <a:path w="192405" h="345439">
                  <a:moveTo>
                    <a:pt x="100456" y="0"/>
                  </a:moveTo>
                  <a:lnTo>
                    <a:pt x="59943" y="10160"/>
                  </a:lnTo>
                  <a:lnTo>
                    <a:pt x="30987" y="37973"/>
                  </a:lnTo>
                  <a:lnTo>
                    <a:pt x="20828" y="76962"/>
                  </a:lnTo>
                  <a:lnTo>
                    <a:pt x="21903" y="90249"/>
                  </a:lnTo>
                  <a:lnTo>
                    <a:pt x="38227" y="127254"/>
                  </a:lnTo>
                  <a:lnTo>
                    <a:pt x="70713" y="157632"/>
                  </a:lnTo>
                  <a:lnTo>
                    <a:pt x="108144" y="186945"/>
                  </a:lnTo>
                  <a:lnTo>
                    <a:pt x="123793" y="200675"/>
                  </a:lnTo>
                  <a:lnTo>
                    <a:pt x="150449" y="232743"/>
                  </a:lnTo>
                  <a:lnTo>
                    <a:pt x="156718" y="257175"/>
                  </a:lnTo>
                  <a:lnTo>
                    <a:pt x="156241" y="264318"/>
                  </a:lnTo>
                  <a:lnTo>
                    <a:pt x="133810" y="301091"/>
                  </a:lnTo>
                  <a:lnTo>
                    <a:pt x="96012" y="312928"/>
                  </a:lnTo>
                  <a:lnTo>
                    <a:pt x="77267" y="309544"/>
                  </a:lnTo>
                  <a:lnTo>
                    <a:pt x="59690" y="299386"/>
                  </a:lnTo>
                  <a:lnTo>
                    <a:pt x="43255" y="282442"/>
                  </a:lnTo>
                  <a:lnTo>
                    <a:pt x="27940" y="258699"/>
                  </a:lnTo>
                  <a:lnTo>
                    <a:pt x="0" y="275463"/>
                  </a:lnTo>
                  <a:lnTo>
                    <a:pt x="21510" y="307578"/>
                  </a:lnTo>
                  <a:lnTo>
                    <a:pt x="57378" y="335930"/>
                  </a:lnTo>
                  <a:lnTo>
                    <a:pt x="99187" y="344932"/>
                  </a:lnTo>
                  <a:lnTo>
                    <a:pt x="117826" y="343286"/>
                  </a:lnTo>
                  <a:lnTo>
                    <a:pt x="165100" y="318516"/>
                  </a:lnTo>
                  <a:lnTo>
                    <a:pt x="190567" y="273778"/>
                  </a:lnTo>
                  <a:lnTo>
                    <a:pt x="192278" y="256540"/>
                  </a:lnTo>
                  <a:lnTo>
                    <a:pt x="191279" y="244159"/>
                  </a:lnTo>
                  <a:lnTo>
                    <a:pt x="176403" y="207137"/>
                  </a:lnTo>
                  <a:lnTo>
                    <a:pt x="137523" y="166417"/>
                  </a:lnTo>
                  <a:lnTo>
                    <a:pt x="101762" y="139080"/>
                  </a:lnTo>
                  <a:lnTo>
                    <a:pt x="80529" y="122697"/>
                  </a:lnTo>
                  <a:lnTo>
                    <a:pt x="56134" y="89789"/>
                  </a:lnTo>
                  <a:lnTo>
                    <a:pt x="54737" y="82804"/>
                  </a:lnTo>
                  <a:lnTo>
                    <a:pt x="54737" y="75692"/>
                  </a:lnTo>
                  <a:lnTo>
                    <a:pt x="74068" y="40713"/>
                  </a:lnTo>
                  <a:lnTo>
                    <a:pt x="99822" y="33909"/>
                  </a:lnTo>
                  <a:lnTo>
                    <a:pt x="107374" y="34407"/>
                  </a:lnTo>
                  <a:lnTo>
                    <a:pt x="142700" y="53768"/>
                  </a:lnTo>
                  <a:lnTo>
                    <a:pt x="159893" y="74041"/>
                  </a:lnTo>
                  <a:lnTo>
                    <a:pt x="186690" y="53721"/>
                  </a:lnTo>
                  <a:lnTo>
                    <a:pt x="154132" y="18430"/>
                  </a:lnTo>
                  <a:lnTo>
                    <a:pt x="111887" y="714"/>
                  </a:lnTo>
                  <a:lnTo>
                    <a:pt x="100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86557" y="2129790"/>
              <a:ext cx="192405" cy="345440"/>
            </a:xfrm>
            <a:custGeom>
              <a:avLst/>
              <a:gdLst/>
              <a:ahLst/>
              <a:cxnLst/>
              <a:rect l="l" t="t" r="r" b="b"/>
              <a:pathLst>
                <a:path w="192405" h="345439">
                  <a:moveTo>
                    <a:pt x="100456" y="0"/>
                  </a:moveTo>
                  <a:lnTo>
                    <a:pt x="143891" y="11430"/>
                  </a:lnTo>
                  <a:lnTo>
                    <a:pt x="175519" y="39576"/>
                  </a:lnTo>
                  <a:lnTo>
                    <a:pt x="186690" y="53721"/>
                  </a:lnTo>
                  <a:lnTo>
                    <a:pt x="159893" y="74041"/>
                  </a:lnTo>
                  <a:lnTo>
                    <a:pt x="150933" y="62874"/>
                  </a:lnTo>
                  <a:lnTo>
                    <a:pt x="142700" y="53768"/>
                  </a:lnTo>
                  <a:lnTo>
                    <a:pt x="107374" y="34407"/>
                  </a:lnTo>
                  <a:lnTo>
                    <a:pt x="99822" y="33909"/>
                  </a:lnTo>
                  <a:lnTo>
                    <a:pt x="90348" y="34669"/>
                  </a:lnTo>
                  <a:lnTo>
                    <a:pt x="57880" y="59404"/>
                  </a:lnTo>
                  <a:lnTo>
                    <a:pt x="54737" y="75692"/>
                  </a:lnTo>
                  <a:lnTo>
                    <a:pt x="54737" y="82804"/>
                  </a:lnTo>
                  <a:lnTo>
                    <a:pt x="75437" y="118364"/>
                  </a:lnTo>
                  <a:lnTo>
                    <a:pt x="117856" y="151130"/>
                  </a:lnTo>
                  <a:lnTo>
                    <a:pt x="137523" y="166417"/>
                  </a:lnTo>
                  <a:lnTo>
                    <a:pt x="166808" y="194421"/>
                  </a:lnTo>
                  <a:lnTo>
                    <a:pt x="188293" y="231790"/>
                  </a:lnTo>
                  <a:lnTo>
                    <a:pt x="192278" y="256540"/>
                  </a:lnTo>
                  <a:lnTo>
                    <a:pt x="190567" y="273778"/>
                  </a:lnTo>
                  <a:lnTo>
                    <a:pt x="165100" y="318516"/>
                  </a:lnTo>
                  <a:lnTo>
                    <a:pt x="117826" y="343286"/>
                  </a:lnTo>
                  <a:lnTo>
                    <a:pt x="99187" y="344932"/>
                  </a:lnTo>
                  <a:lnTo>
                    <a:pt x="84568" y="343931"/>
                  </a:lnTo>
                  <a:lnTo>
                    <a:pt x="44831" y="328930"/>
                  </a:lnTo>
                  <a:lnTo>
                    <a:pt x="10523" y="292871"/>
                  </a:lnTo>
                  <a:lnTo>
                    <a:pt x="0" y="275463"/>
                  </a:lnTo>
                  <a:lnTo>
                    <a:pt x="27940" y="258699"/>
                  </a:lnTo>
                  <a:lnTo>
                    <a:pt x="43255" y="282442"/>
                  </a:lnTo>
                  <a:lnTo>
                    <a:pt x="59690" y="299386"/>
                  </a:lnTo>
                  <a:lnTo>
                    <a:pt x="77267" y="309544"/>
                  </a:lnTo>
                  <a:lnTo>
                    <a:pt x="96012" y="312928"/>
                  </a:lnTo>
                  <a:lnTo>
                    <a:pt x="104157" y="312451"/>
                  </a:lnTo>
                  <a:lnTo>
                    <a:pt x="139763" y="296243"/>
                  </a:lnTo>
                  <a:lnTo>
                    <a:pt x="156718" y="257175"/>
                  </a:lnTo>
                  <a:lnTo>
                    <a:pt x="156025" y="248935"/>
                  </a:lnTo>
                  <a:lnTo>
                    <a:pt x="136251" y="213286"/>
                  </a:lnTo>
                  <a:lnTo>
                    <a:pt x="108144" y="186945"/>
                  </a:lnTo>
                  <a:lnTo>
                    <a:pt x="70713" y="157632"/>
                  </a:lnTo>
                  <a:lnTo>
                    <a:pt x="55991" y="145335"/>
                  </a:lnTo>
                  <a:lnTo>
                    <a:pt x="30579" y="115395"/>
                  </a:lnTo>
                  <a:lnTo>
                    <a:pt x="20828" y="76962"/>
                  </a:lnTo>
                  <a:lnTo>
                    <a:pt x="21468" y="66512"/>
                  </a:lnTo>
                  <a:lnTo>
                    <a:pt x="36655" y="29591"/>
                  </a:lnTo>
                  <a:lnTo>
                    <a:pt x="69470" y="5732"/>
                  </a:lnTo>
                  <a:lnTo>
                    <a:pt x="89715" y="640"/>
                  </a:lnTo>
                  <a:lnTo>
                    <a:pt x="100456" y="0"/>
                  </a:lnTo>
                  <a:close/>
                </a:path>
              </a:pathLst>
            </a:custGeom>
            <a:ln w="177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21886" y="3411220"/>
              <a:ext cx="694690" cy="393700"/>
            </a:xfrm>
            <a:custGeom>
              <a:avLst/>
              <a:gdLst/>
              <a:ahLst/>
              <a:cxnLst/>
              <a:rect l="l" t="t" r="r" b="b"/>
              <a:pathLst>
                <a:path w="694689" h="393700">
                  <a:moveTo>
                    <a:pt x="80517" y="0"/>
                  </a:moveTo>
                  <a:lnTo>
                    <a:pt x="0" y="98424"/>
                  </a:lnTo>
                  <a:lnTo>
                    <a:pt x="49275" y="98424"/>
                  </a:lnTo>
                  <a:lnTo>
                    <a:pt x="65485" y="134853"/>
                  </a:lnTo>
                  <a:lnTo>
                    <a:pt x="86333" y="169525"/>
                  </a:lnTo>
                  <a:lnTo>
                    <a:pt x="111539" y="202290"/>
                  </a:lnTo>
                  <a:lnTo>
                    <a:pt x="140821" y="232996"/>
                  </a:lnTo>
                  <a:lnTo>
                    <a:pt x="173901" y="261494"/>
                  </a:lnTo>
                  <a:lnTo>
                    <a:pt x="210498" y="287633"/>
                  </a:lnTo>
                  <a:lnTo>
                    <a:pt x="250332" y="311261"/>
                  </a:lnTo>
                  <a:lnTo>
                    <a:pt x="293123" y="332227"/>
                  </a:lnTo>
                  <a:lnTo>
                    <a:pt x="338590" y="350382"/>
                  </a:lnTo>
                  <a:lnTo>
                    <a:pt x="386453" y="365574"/>
                  </a:lnTo>
                  <a:lnTo>
                    <a:pt x="436432" y="377653"/>
                  </a:lnTo>
                  <a:lnTo>
                    <a:pt x="488247" y="386467"/>
                  </a:lnTo>
                  <a:lnTo>
                    <a:pt x="541618" y="391866"/>
                  </a:lnTo>
                  <a:lnTo>
                    <a:pt x="596264" y="393699"/>
                  </a:lnTo>
                  <a:lnTo>
                    <a:pt x="694689" y="393699"/>
                  </a:lnTo>
                  <a:lnTo>
                    <a:pt x="640043" y="391866"/>
                  </a:lnTo>
                  <a:lnTo>
                    <a:pt x="586672" y="386467"/>
                  </a:lnTo>
                  <a:lnTo>
                    <a:pt x="534857" y="377653"/>
                  </a:lnTo>
                  <a:lnTo>
                    <a:pt x="484878" y="365574"/>
                  </a:lnTo>
                  <a:lnTo>
                    <a:pt x="437015" y="350382"/>
                  </a:lnTo>
                  <a:lnTo>
                    <a:pt x="391548" y="332227"/>
                  </a:lnTo>
                  <a:lnTo>
                    <a:pt x="348757" y="311261"/>
                  </a:lnTo>
                  <a:lnTo>
                    <a:pt x="308923" y="287633"/>
                  </a:lnTo>
                  <a:lnTo>
                    <a:pt x="272326" y="261494"/>
                  </a:lnTo>
                  <a:lnTo>
                    <a:pt x="239246" y="232996"/>
                  </a:lnTo>
                  <a:lnTo>
                    <a:pt x="209964" y="202290"/>
                  </a:lnTo>
                  <a:lnTo>
                    <a:pt x="184758" y="169525"/>
                  </a:lnTo>
                  <a:lnTo>
                    <a:pt x="163910" y="134853"/>
                  </a:lnTo>
                  <a:lnTo>
                    <a:pt x="147700" y="98424"/>
                  </a:lnTo>
                  <a:lnTo>
                    <a:pt x="196850" y="98424"/>
                  </a:lnTo>
                  <a:lnTo>
                    <a:pt x="80517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7427" y="3411220"/>
              <a:ext cx="614680" cy="393700"/>
            </a:xfrm>
            <a:custGeom>
              <a:avLst/>
              <a:gdLst/>
              <a:ahLst/>
              <a:cxnLst/>
              <a:rect l="l" t="t" r="r" b="b"/>
              <a:pathLst>
                <a:path w="614679" h="393700">
                  <a:moveTo>
                    <a:pt x="614172" y="0"/>
                  </a:moveTo>
                  <a:lnTo>
                    <a:pt x="515747" y="0"/>
                  </a:lnTo>
                  <a:lnTo>
                    <a:pt x="512807" y="40332"/>
                  </a:lnTo>
                  <a:lnTo>
                    <a:pt x="504175" y="79552"/>
                  </a:lnTo>
                  <a:lnTo>
                    <a:pt x="490126" y="117449"/>
                  </a:lnTo>
                  <a:lnTo>
                    <a:pt x="470938" y="153812"/>
                  </a:lnTo>
                  <a:lnTo>
                    <a:pt x="446889" y="188430"/>
                  </a:lnTo>
                  <a:lnTo>
                    <a:pt x="418255" y="221091"/>
                  </a:lnTo>
                  <a:lnTo>
                    <a:pt x="385314" y="251585"/>
                  </a:lnTo>
                  <a:lnTo>
                    <a:pt x="348343" y="279701"/>
                  </a:lnTo>
                  <a:lnTo>
                    <a:pt x="307620" y="305226"/>
                  </a:lnTo>
                  <a:lnTo>
                    <a:pt x="263421" y="327951"/>
                  </a:lnTo>
                  <a:lnTo>
                    <a:pt x="216024" y="347664"/>
                  </a:lnTo>
                  <a:lnTo>
                    <a:pt x="165706" y="364154"/>
                  </a:lnTo>
                  <a:lnTo>
                    <a:pt x="112744" y="377210"/>
                  </a:lnTo>
                  <a:lnTo>
                    <a:pt x="57417" y="386621"/>
                  </a:lnTo>
                  <a:lnTo>
                    <a:pt x="0" y="392175"/>
                  </a:lnTo>
                  <a:lnTo>
                    <a:pt x="24574" y="393318"/>
                  </a:lnTo>
                  <a:lnTo>
                    <a:pt x="106916" y="391667"/>
                  </a:lnTo>
                  <a:lnTo>
                    <a:pt x="163016" y="385700"/>
                  </a:lnTo>
                  <a:lnTo>
                    <a:pt x="217164" y="375999"/>
                  </a:lnTo>
                  <a:lnTo>
                    <a:pt x="269075" y="362759"/>
                  </a:lnTo>
                  <a:lnTo>
                    <a:pt x="318466" y="346180"/>
                  </a:lnTo>
                  <a:lnTo>
                    <a:pt x="365052" y="326459"/>
                  </a:lnTo>
                  <a:lnTo>
                    <a:pt x="408550" y="303794"/>
                  </a:lnTo>
                  <a:lnTo>
                    <a:pt x="448675" y="278383"/>
                  </a:lnTo>
                  <a:lnTo>
                    <a:pt x="485143" y="250425"/>
                  </a:lnTo>
                  <a:lnTo>
                    <a:pt x="517671" y="220116"/>
                  </a:lnTo>
                  <a:lnTo>
                    <a:pt x="545973" y="187656"/>
                  </a:lnTo>
                  <a:lnTo>
                    <a:pt x="569767" y="153241"/>
                  </a:lnTo>
                  <a:lnTo>
                    <a:pt x="588768" y="117070"/>
                  </a:lnTo>
                  <a:lnTo>
                    <a:pt x="602692" y="79341"/>
                  </a:lnTo>
                  <a:lnTo>
                    <a:pt x="611254" y="40251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1886" y="3411220"/>
              <a:ext cx="1259840" cy="393700"/>
            </a:xfrm>
            <a:custGeom>
              <a:avLst/>
              <a:gdLst/>
              <a:ahLst/>
              <a:cxnLst/>
              <a:rect l="l" t="t" r="r" b="b"/>
              <a:pathLst>
                <a:path w="1259839" h="393700">
                  <a:moveTo>
                    <a:pt x="645540" y="392175"/>
                  </a:moveTo>
                  <a:lnTo>
                    <a:pt x="702958" y="386621"/>
                  </a:lnTo>
                  <a:lnTo>
                    <a:pt x="758285" y="377210"/>
                  </a:lnTo>
                  <a:lnTo>
                    <a:pt x="811247" y="364154"/>
                  </a:lnTo>
                  <a:lnTo>
                    <a:pt x="861565" y="347664"/>
                  </a:lnTo>
                  <a:lnTo>
                    <a:pt x="908962" y="327951"/>
                  </a:lnTo>
                  <a:lnTo>
                    <a:pt x="953161" y="305226"/>
                  </a:lnTo>
                  <a:lnTo>
                    <a:pt x="993884" y="279701"/>
                  </a:lnTo>
                  <a:lnTo>
                    <a:pt x="1030855" y="251585"/>
                  </a:lnTo>
                  <a:lnTo>
                    <a:pt x="1063796" y="221091"/>
                  </a:lnTo>
                  <a:lnTo>
                    <a:pt x="1092430" y="188430"/>
                  </a:lnTo>
                  <a:lnTo>
                    <a:pt x="1116479" y="153812"/>
                  </a:lnTo>
                  <a:lnTo>
                    <a:pt x="1135667" y="117449"/>
                  </a:lnTo>
                  <a:lnTo>
                    <a:pt x="1149716" y="79552"/>
                  </a:lnTo>
                  <a:lnTo>
                    <a:pt x="1158348" y="40332"/>
                  </a:lnTo>
                  <a:lnTo>
                    <a:pt x="1161288" y="0"/>
                  </a:lnTo>
                  <a:lnTo>
                    <a:pt x="1259713" y="0"/>
                  </a:lnTo>
                  <a:lnTo>
                    <a:pt x="1256795" y="40251"/>
                  </a:lnTo>
                  <a:lnTo>
                    <a:pt x="1248233" y="79341"/>
                  </a:lnTo>
                  <a:lnTo>
                    <a:pt x="1234309" y="117070"/>
                  </a:lnTo>
                  <a:lnTo>
                    <a:pt x="1215308" y="153241"/>
                  </a:lnTo>
                  <a:lnTo>
                    <a:pt x="1191514" y="187656"/>
                  </a:lnTo>
                  <a:lnTo>
                    <a:pt x="1163212" y="220116"/>
                  </a:lnTo>
                  <a:lnTo>
                    <a:pt x="1130684" y="250425"/>
                  </a:lnTo>
                  <a:lnTo>
                    <a:pt x="1094216" y="278383"/>
                  </a:lnTo>
                  <a:lnTo>
                    <a:pt x="1054091" y="303794"/>
                  </a:lnTo>
                  <a:lnTo>
                    <a:pt x="1010593" y="326459"/>
                  </a:lnTo>
                  <a:lnTo>
                    <a:pt x="964007" y="346180"/>
                  </a:lnTo>
                  <a:lnTo>
                    <a:pt x="914616" y="362759"/>
                  </a:lnTo>
                  <a:lnTo>
                    <a:pt x="862705" y="375999"/>
                  </a:lnTo>
                  <a:lnTo>
                    <a:pt x="808557" y="385700"/>
                  </a:lnTo>
                  <a:lnTo>
                    <a:pt x="752457" y="391667"/>
                  </a:lnTo>
                  <a:lnTo>
                    <a:pt x="694689" y="393699"/>
                  </a:lnTo>
                  <a:lnTo>
                    <a:pt x="596264" y="393699"/>
                  </a:lnTo>
                  <a:lnTo>
                    <a:pt x="541618" y="391866"/>
                  </a:lnTo>
                  <a:lnTo>
                    <a:pt x="488247" y="386467"/>
                  </a:lnTo>
                  <a:lnTo>
                    <a:pt x="436432" y="377653"/>
                  </a:lnTo>
                  <a:lnTo>
                    <a:pt x="386453" y="365574"/>
                  </a:lnTo>
                  <a:lnTo>
                    <a:pt x="338590" y="350382"/>
                  </a:lnTo>
                  <a:lnTo>
                    <a:pt x="293123" y="332227"/>
                  </a:lnTo>
                  <a:lnTo>
                    <a:pt x="250332" y="311261"/>
                  </a:lnTo>
                  <a:lnTo>
                    <a:pt x="210498" y="287633"/>
                  </a:lnTo>
                  <a:lnTo>
                    <a:pt x="173901" y="261494"/>
                  </a:lnTo>
                  <a:lnTo>
                    <a:pt x="140821" y="232996"/>
                  </a:lnTo>
                  <a:lnTo>
                    <a:pt x="111539" y="202290"/>
                  </a:lnTo>
                  <a:lnTo>
                    <a:pt x="86333" y="169525"/>
                  </a:lnTo>
                  <a:lnTo>
                    <a:pt x="65485" y="134853"/>
                  </a:lnTo>
                  <a:lnTo>
                    <a:pt x="49275" y="98424"/>
                  </a:lnTo>
                  <a:lnTo>
                    <a:pt x="0" y="98424"/>
                  </a:lnTo>
                  <a:lnTo>
                    <a:pt x="80517" y="0"/>
                  </a:lnTo>
                  <a:lnTo>
                    <a:pt x="196850" y="98424"/>
                  </a:lnTo>
                  <a:lnTo>
                    <a:pt x="147700" y="98424"/>
                  </a:lnTo>
                  <a:lnTo>
                    <a:pt x="163910" y="134853"/>
                  </a:lnTo>
                  <a:lnTo>
                    <a:pt x="184758" y="169525"/>
                  </a:lnTo>
                  <a:lnTo>
                    <a:pt x="209964" y="202290"/>
                  </a:lnTo>
                  <a:lnTo>
                    <a:pt x="239246" y="232996"/>
                  </a:lnTo>
                  <a:lnTo>
                    <a:pt x="272326" y="261494"/>
                  </a:lnTo>
                  <a:lnTo>
                    <a:pt x="308923" y="287633"/>
                  </a:lnTo>
                  <a:lnTo>
                    <a:pt x="348757" y="311261"/>
                  </a:lnTo>
                  <a:lnTo>
                    <a:pt x="391548" y="332227"/>
                  </a:lnTo>
                  <a:lnTo>
                    <a:pt x="437015" y="350382"/>
                  </a:lnTo>
                  <a:lnTo>
                    <a:pt x="484878" y="365574"/>
                  </a:lnTo>
                  <a:lnTo>
                    <a:pt x="534857" y="377653"/>
                  </a:lnTo>
                  <a:lnTo>
                    <a:pt x="586672" y="386467"/>
                  </a:lnTo>
                  <a:lnTo>
                    <a:pt x="640043" y="391866"/>
                  </a:lnTo>
                  <a:lnTo>
                    <a:pt x="694689" y="393699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142740" y="1381760"/>
            <a:ext cx="1285240" cy="421640"/>
            <a:chOff x="4142740" y="1381760"/>
            <a:chExt cx="1285240" cy="421640"/>
          </a:xfrm>
        </p:grpSpPr>
        <p:sp>
          <p:nvSpPr>
            <p:cNvPr id="17" name="object 17"/>
            <p:cNvSpPr/>
            <p:nvPr/>
          </p:nvSpPr>
          <p:spPr>
            <a:xfrm>
              <a:off x="4719955" y="1394460"/>
              <a:ext cx="695325" cy="396240"/>
            </a:xfrm>
            <a:custGeom>
              <a:avLst/>
              <a:gdLst/>
              <a:ahLst/>
              <a:cxnLst/>
              <a:rect l="l" t="t" r="r" b="b"/>
              <a:pathLst>
                <a:path w="695325" h="396239">
                  <a:moveTo>
                    <a:pt x="99060" y="0"/>
                  </a:moveTo>
                  <a:lnTo>
                    <a:pt x="0" y="0"/>
                  </a:lnTo>
                  <a:lnTo>
                    <a:pt x="54617" y="1844"/>
                  </a:lnTo>
                  <a:lnTo>
                    <a:pt x="107955" y="7277"/>
                  </a:lnTo>
                  <a:lnTo>
                    <a:pt x="159736" y="16147"/>
                  </a:lnTo>
                  <a:lnTo>
                    <a:pt x="209680" y="28302"/>
                  </a:lnTo>
                  <a:lnTo>
                    <a:pt x="257507" y="43591"/>
                  </a:lnTo>
                  <a:lnTo>
                    <a:pt x="302938" y="61861"/>
                  </a:lnTo>
                  <a:lnTo>
                    <a:pt x="345693" y="82962"/>
                  </a:lnTo>
                  <a:lnTo>
                    <a:pt x="385494" y="106742"/>
                  </a:lnTo>
                  <a:lnTo>
                    <a:pt x="422061" y="133048"/>
                  </a:lnTo>
                  <a:lnTo>
                    <a:pt x="455115" y="161730"/>
                  </a:lnTo>
                  <a:lnTo>
                    <a:pt x="484376" y="192636"/>
                  </a:lnTo>
                  <a:lnTo>
                    <a:pt x="509564" y="225614"/>
                  </a:lnTo>
                  <a:lnTo>
                    <a:pt x="530401" y="260512"/>
                  </a:lnTo>
                  <a:lnTo>
                    <a:pt x="546608" y="297179"/>
                  </a:lnTo>
                  <a:lnTo>
                    <a:pt x="497078" y="297179"/>
                  </a:lnTo>
                  <a:lnTo>
                    <a:pt x="614045" y="396239"/>
                  </a:lnTo>
                  <a:lnTo>
                    <a:pt x="695198" y="297179"/>
                  </a:lnTo>
                  <a:lnTo>
                    <a:pt x="645668" y="297179"/>
                  </a:lnTo>
                  <a:lnTo>
                    <a:pt x="629461" y="260512"/>
                  </a:lnTo>
                  <a:lnTo>
                    <a:pt x="608624" y="225614"/>
                  </a:lnTo>
                  <a:lnTo>
                    <a:pt x="583436" y="192636"/>
                  </a:lnTo>
                  <a:lnTo>
                    <a:pt x="554175" y="161730"/>
                  </a:lnTo>
                  <a:lnTo>
                    <a:pt x="521121" y="133048"/>
                  </a:lnTo>
                  <a:lnTo>
                    <a:pt x="484554" y="106742"/>
                  </a:lnTo>
                  <a:lnTo>
                    <a:pt x="444753" y="82962"/>
                  </a:lnTo>
                  <a:lnTo>
                    <a:pt x="401998" y="61861"/>
                  </a:lnTo>
                  <a:lnTo>
                    <a:pt x="356567" y="43591"/>
                  </a:lnTo>
                  <a:lnTo>
                    <a:pt x="308740" y="28302"/>
                  </a:lnTo>
                  <a:lnTo>
                    <a:pt x="258796" y="16147"/>
                  </a:lnTo>
                  <a:lnTo>
                    <a:pt x="207015" y="7277"/>
                  </a:lnTo>
                  <a:lnTo>
                    <a:pt x="153677" y="1844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5440" y="1394460"/>
              <a:ext cx="614045" cy="396240"/>
            </a:xfrm>
            <a:custGeom>
              <a:avLst/>
              <a:gdLst/>
              <a:ahLst/>
              <a:cxnLst/>
              <a:rect l="l" t="t" r="r" b="b"/>
              <a:pathLst>
                <a:path w="614045" h="396239">
                  <a:moveTo>
                    <a:pt x="564514" y="0"/>
                  </a:moveTo>
                  <a:lnTo>
                    <a:pt x="510146" y="1814"/>
                  </a:lnTo>
                  <a:lnTo>
                    <a:pt x="457240" y="7145"/>
                  </a:lnTo>
                  <a:lnTo>
                    <a:pt x="406033" y="15827"/>
                  </a:lnTo>
                  <a:lnTo>
                    <a:pt x="356762" y="27695"/>
                  </a:lnTo>
                  <a:lnTo>
                    <a:pt x="309663" y="42582"/>
                  </a:lnTo>
                  <a:lnTo>
                    <a:pt x="264973" y="60321"/>
                  </a:lnTo>
                  <a:lnTo>
                    <a:pt x="222928" y="80748"/>
                  </a:lnTo>
                  <a:lnTo>
                    <a:pt x="183765" y="103695"/>
                  </a:lnTo>
                  <a:lnTo>
                    <a:pt x="147720" y="128996"/>
                  </a:lnTo>
                  <a:lnTo>
                    <a:pt x="115029" y="156486"/>
                  </a:lnTo>
                  <a:lnTo>
                    <a:pt x="85930" y="185999"/>
                  </a:lnTo>
                  <a:lnTo>
                    <a:pt x="60659" y="217367"/>
                  </a:lnTo>
                  <a:lnTo>
                    <a:pt x="39452" y="250426"/>
                  </a:lnTo>
                  <a:lnTo>
                    <a:pt x="22547" y="285009"/>
                  </a:lnTo>
                  <a:lnTo>
                    <a:pt x="2584" y="358081"/>
                  </a:lnTo>
                  <a:lnTo>
                    <a:pt x="0" y="396239"/>
                  </a:lnTo>
                  <a:lnTo>
                    <a:pt x="99060" y="396239"/>
                  </a:lnTo>
                  <a:lnTo>
                    <a:pt x="101994" y="355657"/>
                  </a:lnTo>
                  <a:lnTo>
                    <a:pt x="110612" y="316194"/>
                  </a:lnTo>
                  <a:lnTo>
                    <a:pt x="124637" y="278062"/>
                  </a:lnTo>
                  <a:lnTo>
                    <a:pt x="143794" y="241475"/>
                  </a:lnTo>
                  <a:lnTo>
                    <a:pt x="167804" y="206643"/>
                  </a:lnTo>
                  <a:lnTo>
                    <a:pt x="196392" y="173778"/>
                  </a:lnTo>
                  <a:lnTo>
                    <a:pt x="229282" y="143093"/>
                  </a:lnTo>
                  <a:lnTo>
                    <a:pt x="266195" y="114800"/>
                  </a:lnTo>
                  <a:lnTo>
                    <a:pt x="306857" y="89111"/>
                  </a:lnTo>
                  <a:lnTo>
                    <a:pt x="350990" y="66237"/>
                  </a:lnTo>
                  <a:lnTo>
                    <a:pt x="398318" y="46391"/>
                  </a:lnTo>
                  <a:lnTo>
                    <a:pt x="448564" y="29785"/>
                  </a:lnTo>
                  <a:lnTo>
                    <a:pt x="501451" y="16630"/>
                  </a:lnTo>
                  <a:lnTo>
                    <a:pt x="556704" y="7139"/>
                  </a:lnTo>
                  <a:lnTo>
                    <a:pt x="614045" y="1524"/>
                  </a:lnTo>
                  <a:lnTo>
                    <a:pt x="589280" y="380"/>
                  </a:lnTo>
                  <a:lnTo>
                    <a:pt x="564514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5440" y="1394460"/>
              <a:ext cx="1259840" cy="396240"/>
            </a:xfrm>
            <a:custGeom>
              <a:avLst/>
              <a:gdLst/>
              <a:ahLst/>
              <a:cxnLst/>
              <a:rect l="l" t="t" r="r" b="b"/>
              <a:pathLst>
                <a:path w="1259839" h="396239">
                  <a:moveTo>
                    <a:pt x="614045" y="1524"/>
                  </a:moveTo>
                  <a:lnTo>
                    <a:pt x="556704" y="7139"/>
                  </a:lnTo>
                  <a:lnTo>
                    <a:pt x="501451" y="16630"/>
                  </a:lnTo>
                  <a:lnTo>
                    <a:pt x="448564" y="29785"/>
                  </a:lnTo>
                  <a:lnTo>
                    <a:pt x="398318" y="46391"/>
                  </a:lnTo>
                  <a:lnTo>
                    <a:pt x="350990" y="66237"/>
                  </a:lnTo>
                  <a:lnTo>
                    <a:pt x="306857" y="89111"/>
                  </a:lnTo>
                  <a:lnTo>
                    <a:pt x="266195" y="114800"/>
                  </a:lnTo>
                  <a:lnTo>
                    <a:pt x="229282" y="143093"/>
                  </a:lnTo>
                  <a:lnTo>
                    <a:pt x="196392" y="173778"/>
                  </a:lnTo>
                  <a:lnTo>
                    <a:pt x="167804" y="206643"/>
                  </a:lnTo>
                  <a:lnTo>
                    <a:pt x="143794" y="241475"/>
                  </a:lnTo>
                  <a:lnTo>
                    <a:pt x="124637" y="278062"/>
                  </a:lnTo>
                  <a:lnTo>
                    <a:pt x="110612" y="316194"/>
                  </a:lnTo>
                  <a:lnTo>
                    <a:pt x="101994" y="355657"/>
                  </a:lnTo>
                  <a:lnTo>
                    <a:pt x="99060" y="396239"/>
                  </a:lnTo>
                  <a:lnTo>
                    <a:pt x="0" y="396239"/>
                  </a:lnTo>
                  <a:lnTo>
                    <a:pt x="2584" y="358081"/>
                  </a:lnTo>
                  <a:lnTo>
                    <a:pt x="22547" y="285009"/>
                  </a:lnTo>
                  <a:lnTo>
                    <a:pt x="39452" y="250426"/>
                  </a:lnTo>
                  <a:lnTo>
                    <a:pt x="60659" y="217367"/>
                  </a:lnTo>
                  <a:lnTo>
                    <a:pt x="85930" y="185999"/>
                  </a:lnTo>
                  <a:lnTo>
                    <a:pt x="115029" y="156486"/>
                  </a:lnTo>
                  <a:lnTo>
                    <a:pt x="147720" y="128996"/>
                  </a:lnTo>
                  <a:lnTo>
                    <a:pt x="183765" y="103695"/>
                  </a:lnTo>
                  <a:lnTo>
                    <a:pt x="222928" y="80748"/>
                  </a:lnTo>
                  <a:lnTo>
                    <a:pt x="264973" y="60321"/>
                  </a:lnTo>
                  <a:lnTo>
                    <a:pt x="309663" y="42582"/>
                  </a:lnTo>
                  <a:lnTo>
                    <a:pt x="356762" y="27695"/>
                  </a:lnTo>
                  <a:lnTo>
                    <a:pt x="406033" y="15827"/>
                  </a:lnTo>
                  <a:lnTo>
                    <a:pt x="457240" y="7145"/>
                  </a:lnTo>
                  <a:lnTo>
                    <a:pt x="510146" y="1814"/>
                  </a:lnTo>
                  <a:lnTo>
                    <a:pt x="564514" y="0"/>
                  </a:lnTo>
                  <a:lnTo>
                    <a:pt x="663575" y="0"/>
                  </a:lnTo>
                  <a:lnTo>
                    <a:pt x="718192" y="1844"/>
                  </a:lnTo>
                  <a:lnTo>
                    <a:pt x="771530" y="7277"/>
                  </a:lnTo>
                  <a:lnTo>
                    <a:pt x="823311" y="16147"/>
                  </a:lnTo>
                  <a:lnTo>
                    <a:pt x="873255" y="28302"/>
                  </a:lnTo>
                  <a:lnTo>
                    <a:pt x="921082" y="43591"/>
                  </a:lnTo>
                  <a:lnTo>
                    <a:pt x="966513" y="61861"/>
                  </a:lnTo>
                  <a:lnTo>
                    <a:pt x="1009268" y="82962"/>
                  </a:lnTo>
                  <a:lnTo>
                    <a:pt x="1049069" y="106742"/>
                  </a:lnTo>
                  <a:lnTo>
                    <a:pt x="1085636" y="133048"/>
                  </a:lnTo>
                  <a:lnTo>
                    <a:pt x="1118690" y="161730"/>
                  </a:lnTo>
                  <a:lnTo>
                    <a:pt x="1147951" y="192636"/>
                  </a:lnTo>
                  <a:lnTo>
                    <a:pt x="1173139" y="225614"/>
                  </a:lnTo>
                  <a:lnTo>
                    <a:pt x="1193976" y="260512"/>
                  </a:lnTo>
                  <a:lnTo>
                    <a:pt x="1210183" y="297179"/>
                  </a:lnTo>
                  <a:lnTo>
                    <a:pt x="1259713" y="297179"/>
                  </a:lnTo>
                  <a:lnTo>
                    <a:pt x="1178560" y="396239"/>
                  </a:lnTo>
                  <a:lnTo>
                    <a:pt x="1061593" y="297179"/>
                  </a:lnTo>
                  <a:lnTo>
                    <a:pt x="1111123" y="297179"/>
                  </a:lnTo>
                  <a:lnTo>
                    <a:pt x="1094916" y="260512"/>
                  </a:lnTo>
                  <a:lnTo>
                    <a:pt x="1074079" y="225614"/>
                  </a:lnTo>
                  <a:lnTo>
                    <a:pt x="1048891" y="192636"/>
                  </a:lnTo>
                  <a:lnTo>
                    <a:pt x="1019630" y="161730"/>
                  </a:lnTo>
                  <a:lnTo>
                    <a:pt x="986576" y="133048"/>
                  </a:lnTo>
                  <a:lnTo>
                    <a:pt x="950009" y="106742"/>
                  </a:lnTo>
                  <a:lnTo>
                    <a:pt x="910208" y="82962"/>
                  </a:lnTo>
                  <a:lnTo>
                    <a:pt x="867453" y="61861"/>
                  </a:lnTo>
                  <a:lnTo>
                    <a:pt x="822022" y="43591"/>
                  </a:lnTo>
                  <a:lnTo>
                    <a:pt x="774195" y="28302"/>
                  </a:lnTo>
                  <a:lnTo>
                    <a:pt x="724251" y="16147"/>
                  </a:lnTo>
                  <a:lnTo>
                    <a:pt x="672470" y="7277"/>
                  </a:lnTo>
                  <a:lnTo>
                    <a:pt x="619132" y="1844"/>
                  </a:lnTo>
                  <a:lnTo>
                    <a:pt x="564514" y="0"/>
                  </a:lnTo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25424"/>
            <a:ext cx="7186295" cy="418768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3600" spc="-5" dirty="0">
                <a:solidFill>
                  <a:srgbClr val="FF0000"/>
                </a:solidFill>
                <a:latin typeface="Segoe UI Black"/>
                <a:cs typeface="Segoe UI Black"/>
              </a:rPr>
              <a:t>1С</a:t>
            </a:r>
            <a:r>
              <a:rPr sz="3600" spc="-25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3600" dirty="0">
                <a:solidFill>
                  <a:srgbClr val="FF0000"/>
                </a:solidFill>
                <a:latin typeface="Segoe UI Black"/>
                <a:cs typeface="Segoe UI Black"/>
              </a:rPr>
              <a:t>–</a:t>
            </a:r>
            <a:r>
              <a:rPr sz="3600" spc="-20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3600" spc="-5" dirty="0" smtClean="0">
                <a:solidFill>
                  <a:srgbClr val="FF0000"/>
                </a:solidFill>
                <a:latin typeface="Segoe UI Black"/>
                <a:cs typeface="Segoe UI Black"/>
              </a:rPr>
              <a:t>С</a:t>
            </a:r>
            <a:r>
              <a:rPr lang="kk-KZ" sz="3600" spc="-5" dirty="0" smtClean="0">
                <a:solidFill>
                  <a:srgbClr val="FF0000"/>
                </a:solidFill>
                <a:latin typeface="Segoe UI Black"/>
                <a:cs typeface="Segoe UI Black"/>
              </a:rPr>
              <a:t>ҰРЫПТАУ</a:t>
            </a:r>
            <a:endParaRPr sz="3600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3600" spc="-5" dirty="0">
                <a:solidFill>
                  <a:srgbClr val="FF0000"/>
                </a:solidFill>
                <a:latin typeface="Segoe UI Black"/>
                <a:cs typeface="Segoe UI Black"/>
              </a:rPr>
              <a:t>2С</a:t>
            </a:r>
            <a:r>
              <a:rPr sz="3600" spc="-20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3600" dirty="0">
                <a:solidFill>
                  <a:srgbClr val="FF0000"/>
                </a:solidFill>
                <a:latin typeface="Segoe UI Black"/>
                <a:cs typeface="Segoe UI Black"/>
              </a:rPr>
              <a:t>–</a:t>
            </a:r>
            <a:r>
              <a:rPr sz="3600" spc="-20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lang="kk-KZ" sz="3600" spc="-5" dirty="0" smtClean="0">
                <a:solidFill>
                  <a:srgbClr val="FF0000"/>
                </a:solidFill>
                <a:latin typeface="Segoe UI Black"/>
                <a:cs typeface="Segoe UI Black"/>
              </a:rPr>
              <a:t>ТӘРТІПТІ САҚТАУ</a:t>
            </a:r>
            <a:endParaRPr sz="3600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spc="-5" dirty="0">
                <a:solidFill>
                  <a:srgbClr val="FF0000"/>
                </a:solidFill>
                <a:latin typeface="Segoe UI Black"/>
                <a:cs typeface="Segoe UI Black"/>
              </a:rPr>
              <a:t>3С</a:t>
            </a:r>
            <a:r>
              <a:rPr sz="3600" spc="-15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3600" dirty="0">
                <a:solidFill>
                  <a:srgbClr val="FF0000"/>
                </a:solidFill>
                <a:latin typeface="Segoe UI Black"/>
                <a:cs typeface="Segoe UI Black"/>
              </a:rPr>
              <a:t>–</a:t>
            </a:r>
            <a:r>
              <a:rPr sz="3600" spc="-10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lang="kk-KZ" sz="3600" spc="-5" dirty="0" smtClean="0">
                <a:solidFill>
                  <a:srgbClr val="FF0000"/>
                </a:solidFill>
                <a:latin typeface="Segoe UI Black"/>
                <a:cs typeface="Segoe UI Black"/>
              </a:rPr>
              <a:t>ТАЗАЛЫҚТЫ САҚТАУ</a:t>
            </a:r>
            <a:endParaRPr sz="3600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3600" dirty="0">
                <a:solidFill>
                  <a:srgbClr val="FF0000"/>
                </a:solidFill>
                <a:latin typeface="Segoe UI Black"/>
                <a:cs typeface="Segoe UI Black"/>
              </a:rPr>
              <a:t>4С</a:t>
            </a:r>
            <a:r>
              <a:rPr sz="3600" spc="-35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3600" dirty="0">
                <a:solidFill>
                  <a:srgbClr val="FF0000"/>
                </a:solidFill>
                <a:latin typeface="Segoe UI Black"/>
                <a:cs typeface="Segoe UI Black"/>
              </a:rPr>
              <a:t>–</a:t>
            </a:r>
            <a:r>
              <a:rPr sz="3600" spc="-35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3600" dirty="0" smtClean="0">
                <a:solidFill>
                  <a:srgbClr val="FF0000"/>
                </a:solidFill>
                <a:latin typeface="Segoe UI Black"/>
                <a:cs typeface="Segoe UI Black"/>
              </a:rPr>
              <a:t>СТАНДАРТ</a:t>
            </a:r>
            <a:r>
              <a:rPr lang="kk-KZ" sz="3600" dirty="0" smtClean="0">
                <a:solidFill>
                  <a:srgbClr val="FF0000"/>
                </a:solidFill>
                <a:latin typeface="Segoe UI Black"/>
                <a:cs typeface="Segoe UI Black"/>
              </a:rPr>
              <a:t>ТАУ</a:t>
            </a:r>
            <a:endParaRPr sz="3600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3600" spc="-5" dirty="0">
                <a:solidFill>
                  <a:srgbClr val="FF0000"/>
                </a:solidFill>
                <a:latin typeface="Segoe UI Black"/>
                <a:cs typeface="Segoe UI Black"/>
              </a:rPr>
              <a:t>5С</a:t>
            </a:r>
            <a:r>
              <a:rPr sz="3600" spc="-30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3600" dirty="0">
                <a:solidFill>
                  <a:srgbClr val="FF0000"/>
                </a:solidFill>
                <a:latin typeface="Segoe UI Black"/>
                <a:cs typeface="Segoe UI Black"/>
              </a:rPr>
              <a:t>–</a:t>
            </a:r>
            <a:r>
              <a:rPr sz="3600" spc="-25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3600" spc="-5" dirty="0" smtClean="0">
                <a:solidFill>
                  <a:srgbClr val="FF0000"/>
                </a:solidFill>
                <a:latin typeface="Segoe UI Black"/>
                <a:cs typeface="Segoe UI Black"/>
              </a:rPr>
              <a:t>С</a:t>
            </a:r>
            <a:r>
              <a:rPr lang="kk-KZ" sz="3600" spc="-5" dirty="0" smtClean="0">
                <a:solidFill>
                  <a:srgbClr val="FF0000"/>
                </a:solidFill>
                <a:latin typeface="Segoe UI Black"/>
                <a:cs typeface="Segoe UI Black"/>
              </a:rPr>
              <a:t>АУАТТЫ ЖЕТІЛДІРУ</a:t>
            </a:r>
            <a:endParaRPr sz="3600" dirty="0">
              <a:latin typeface="Segoe UI Black"/>
              <a:cs typeface="Segoe UI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714" cy="11178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9565" y="17716"/>
            <a:ext cx="8680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5</a:t>
            </a:r>
            <a:r>
              <a:rPr sz="4400" spc="-90" dirty="0"/>
              <a:t> </a:t>
            </a:r>
            <a:r>
              <a:rPr sz="4400" dirty="0"/>
              <a:t>С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309356" y="4814570"/>
            <a:ext cx="4514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Segoe UI Light"/>
                <a:cs typeface="Segoe UI Light"/>
              </a:rPr>
              <a:t>2</a:t>
            </a:r>
            <a:r>
              <a:rPr sz="1100" dirty="0">
                <a:latin typeface="Segoe UI Light"/>
                <a:cs typeface="Segoe UI Light"/>
              </a:rPr>
              <a:t>0</a:t>
            </a:r>
            <a:r>
              <a:rPr sz="1100" spc="-30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710" y="146684"/>
            <a:ext cx="5433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k-KZ" sz="2800" dirty="0" smtClean="0">
                <a:solidFill>
                  <a:srgbClr val="9B9B9B"/>
                </a:solidFill>
                <a:latin typeface="Segoe UI Semibold"/>
                <a:cs typeface="Segoe UI Semibold"/>
              </a:rPr>
              <a:t>Өндірістің жоғарғы мәдениеті</a:t>
            </a:r>
            <a:endParaRPr sz="2800" dirty="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248" y="660146"/>
            <a:ext cx="67199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k-KZ" sz="2800" dirty="0" smtClean="0">
                <a:solidFill>
                  <a:srgbClr val="9B9B9B"/>
                </a:solidFill>
                <a:latin typeface="Segoe UI Semibold"/>
                <a:cs typeface="Segoe UI Semibold"/>
              </a:rPr>
              <a:t>Тікелей экономикалық эффект береді</a:t>
            </a:r>
            <a:endParaRPr sz="2800" dirty="0">
              <a:latin typeface="Segoe UI Semibold"/>
              <a:cs typeface="Segoe UI Semibol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39" y="1887220"/>
            <a:ext cx="4213860" cy="31572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600" y="1203960"/>
            <a:ext cx="4500880" cy="33705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6259"/>
            <a:ext cx="4810759" cy="45872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1259" y="556259"/>
            <a:ext cx="4142740" cy="45872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95804" y="185991"/>
            <a:ext cx="8997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k-KZ" spc="-10" dirty="0" smtClean="0">
                <a:solidFill>
                  <a:srgbClr val="9B9B9B"/>
                </a:solidFill>
                <a:latin typeface="Segoe UI Semibold"/>
                <a:cs typeface="Segoe UI Semibold"/>
              </a:rPr>
              <a:t>ДЕЙІН</a:t>
            </a:r>
            <a:endParaRPr sz="1800" dirty="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3057" y="185991"/>
            <a:ext cx="775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k-KZ" sz="1800" spc="-5" dirty="0" smtClean="0">
                <a:solidFill>
                  <a:srgbClr val="9B9B9B"/>
                </a:solidFill>
                <a:latin typeface="Segoe UI Semibold"/>
                <a:cs typeface="Segoe UI Semibold"/>
              </a:rPr>
              <a:t>КЕЙІН</a:t>
            </a:r>
            <a:endParaRPr sz="1800" dirty="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" y="1557019"/>
            <a:ext cx="4757419" cy="35864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53079" y="0"/>
            <a:ext cx="6080760" cy="5143500"/>
            <a:chOff x="3053079" y="0"/>
            <a:chExt cx="608076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400" y="2644139"/>
              <a:ext cx="2123440" cy="24993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3079" y="0"/>
              <a:ext cx="6080760" cy="3507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00" y="3350259"/>
              <a:ext cx="2247900" cy="1793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818374" cy="8435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7336"/>
            <a:ext cx="7463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СТАНДАРТ</a:t>
            </a:r>
            <a:r>
              <a:rPr lang="kk-KZ" dirty="0" smtClean="0"/>
              <a:t>ТАЛҒАН</a:t>
            </a:r>
            <a:r>
              <a:rPr spc="-120" dirty="0" smtClean="0"/>
              <a:t> </a:t>
            </a:r>
            <a:r>
              <a:rPr lang="kk-KZ" dirty="0" smtClean="0"/>
              <a:t>ЖҰМЫС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01980"/>
            <a:ext cx="8839200" cy="45415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2800"/>
          </a:xfrm>
          <a:custGeom>
            <a:avLst/>
            <a:gdLst/>
            <a:ahLst/>
            <a:cxnLst/>
            <a:rect l="l" t="t" r="r" b="b"/>
            <a:pathLst>
              <a:path w="9144000" h="812800">
                <a:moveTo>
                  <a:pt x="0" y="812799"/>
                </a:moveTo>
                <a:lnTo>
                  <a:pt x="9144000" y="812799"/>
                </a:lnTo>
                <a:lnTo>
                  <a:pt x="9144000" y="0"/>
                </a:lnTo>
                <a:lnTo>
                  <a:pt x="0" y="0"/>
                </a:lnTo>
                <a:lnTo>
                  <a:pt x="0" y="812799"/>
                </a:lnTo>
                <a:close/>
              </a:path>
            </a:pathLst>
          </a:custGeom>
          <a:solidFill>
            <a:srgbClr val="FF5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1891" y="0"/>
            <a:ext cx="2762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КАНБАН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1204277" y="955357"/>
            <a:ext cx="7585075" cy="3632835"/>
            <a:chOff x="1204277" y="955357"/>
            <a:chExt cx="7585075" cy="3632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159" y="1536700"/>
              <a:ext cx="7493000" cy="303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72285" y="1528762"/>
              <a:ext cx="7508875" cy="3051175"/>
            </a:xfrm>
            <a:custGeom>
              <a:avLst/>
              <a:gdLst/>
              <a:ahLst/>
              <a:cxnLst/>
              <a:rect l="l" t="t" r="r" b="b"/>
              <a:pathLst>
                <a:path w="7508875" h="3051175">
                  <a:moveTo>
                    <a:pt x="0" y="3051175"/>
                  </a:moveTo>
                  <a:lnTo>
                    <a:pt x="7508875" y="3051175"/>
                  </a:lnTo>
                  <a:lnTo>
                    <a:pt x="7508875" y="0"/>
                  </a:lnTo>
                  <a:lnTo>
                    <a:pt x="0" y="0"/>
                  </a:lnTo>
                  <a:lnTo>
                    <a:pt x="0" y="3051175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3399" y="1668779"/>
              <a:ext cx="3205480" cy="563880"/>
            </a:xfrm>
            <a:custGeom>
              <a:avLst/>
              <a:gdLst/>
              <a:ahLst/>
              <a:cxnLst/>
              <a:rect l="l" t="t" r="r" b="b"/>
              <a:pathLst>
                <a:path w="3205479" h="563880">
                  <a:moveTo>
                    <a:pt x="3111500" y="0"/>
                  </a:moveTo>
                  <a:lnTo>
                    <a:pt x="93980" y="0"/>
                  </a:lnTo>
                  <a:lnTo>
                    <a:pt x="57382" y="7379"/>
                  </a:lnTo>
                  <a:lnTo>
                    <a:pt x="27511" y="27511"/>
                  </a:lnTo>
                  <a:lnTo>
                    <a:pt x="7379" y="57382"/>
                  </a:lnTo>
                  <a:lnTo>
                    <a:pt x="0" y="93980"/>
                  </a:lnTo>
                  <a:lnTo>
                    <a:pt x="0" y="469900"/>
                  </a:lnTo>
                  <a:lnTo>
                    <a:pt x="7379" y="506497"/>
                  </a:lnTo>
                  <a:lnTo>
                    <a:pt x="27511" y="536368"/>
                  </a:lnTo>
                  <a:lnTo>
                    <a:pt x="57382" y="556500"/>
                  </a:lnTo>
                  <a:lnTo>
                    <a:pt x="93980" y="563880"/>
                  </a:lnTo>
                  <a:lnTo>
                    <a:pt x="3111500" y="563880"/>
                  </a:lnTo>
                  <a:lnTo>
                    <a:pt x="3148097" y="556500"/>
                  </a:lnTo>
                  <a:lnTo>
                    <a:pt x="3177968" y="536368"/>
                  </a:lnTo>
                  <a:lnTo>
                    <a:pt x="3198100" y="506497"/>
                  </a:lnTo>
                  <a:lnTo>
                    <a:pt x="3205479" y="469900"/>
                  </a:lnTo>
                  <a:lnTo>
                    <a:pt x="3205479" y="93980"/>
                  </a:lnTo>
                  <a:lnTo>
                    <a:pt x="3198100" y="57382"/>
                  </a:lnTo>
                  <a:lnTo>
                    <a:pt x="3177968" y="27511"/>
                  </a:lnTo>
                  <a:lnTo>
                    <a:pt x="3148097" y="7379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FFFF00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9039" y="960119"/>
              <a:ext cx="1864360" cy="815975"/>
            </a:xfrm>
            <a:custGeom>
              <a:avLst/>
              <a:gdLst/>
              <a:ahLst/>
              <a:cxnLst/>
              <a:rect l="l" t="t" r="r" b="b"/>
              <a:pathLst>
                <a:path w="1864360" h="815975">
                  <a:moveTo>
                    <a:pt x="1864360" y="0"/>
                  </a:moveTo>
                  <a:lnTo>
                    <a:pt x="0" y="0"/>
                  </a:lnTo>
                  <a:lnTo>
                    <a:pt x="0" y="439419"/>
                  </a:lnTo>
                  <a:lnTo>
                    <a:pt x="1087501" y="439419"/>
                  </a:lnTo>
                  <a:lnTo>
                    <a:pt x="1777746" y="815466"/>
                  </a:lnTo>
                  <a:lnTo>
                    <a:pt x="1553591" y="439419"/>
                  </a:lnTo>
                  <a:lnTo>
                    <a:pt x="1864360" y="439419"/>
                  </a:lnTo>
                  <a:lnTo>
                    <a:pt x="1864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9039" y="960119"/>
              <a:ext cx="1864360" cy="815975"/>
            </a:xfrm>
            <a:custGeom>
              <a:avLst/>
              <a:gdLst/>
              <a:ahLst/>
              <a:cxnLst/>
              <a:rect l="l" t="t" r="r" b="b"/>
              <a:pathLst>
                <a:path w="1864360" h="815975">
                  <a:moveTo>
                    <a:pt x="0" y="0"/>
                  </a:moveTo>
                  <a:lnTo>
                    <a:pt x="1087501" y="0"/>
                  </a:lnTo>
                  <a:lnTo>
                    <a:pt x="1553591" y="0"/>
                  </a:lnTo>
                  <a:lnTo>
                    <a:pt x="1864360" y="0"/>
                  </a:lnTo>
                  <a:lnTo>
                    <a:pt x="1864360" y="256285"/>
                  </a:lnTo>
                  <a:lnTo>
                    <a:pt x="1864360" y="366140"/>
                  </a:lnTo>
                  <a:lnTo>
                    <a:pt x="1864360" y="439419"/>
                  </a:lnTo>
                  <a:lnTo>
                    <a:pt x="1553591" y="439419"/>
                  </a:lnTo>
                  <a:lnTo>
                    <a:pt x="1777746" y="815466"/>
                  </a:lnTo>
                  <a:lnTo>
                    <a:pt x="1087501" y="439419"/>
                  </a:lnTo>
                  <a:lnTo>
                    <a:pt x="0" y="439419"/>
                  </a:lnTo>
                  <a:lnTo>
                    <a:pt x="0" y="366140"/>
                  </a:lnTo>
                  <a:lnTo>
                    <a:pt x="0" y="25628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95755" y="840740"/>
            <a:ext cx="1091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А</a:t>
            </a:r>
            <a:r>
              <a:rPr sz="3200" dirty="0">
                <a:latin typeface="Times New Roman"/>
                <a:cs typeface="Times New Roman"/>
              </a:rPr>
              <a:t>дрес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917700" y="947737"/>
            <a:ext cx="4975860" cy="1739900"/>
            <a:chOff x="1917700" y="947737"/>
            <a:chExt cx="4975860" cy="1739900"/>
          </a:xfrm>
        </p:grpSpPr>
        <p:sp>
          <p:nvSpPr>
            <p:cNvPr id="12" name="object 12"/>
            <p:cNvSpPr/>
            <p:nvPr/>
          </p:nvSpPr>
          <p:spPr>
            <a:xfrm>
              <a:off x="1917700" y="2125980"/>
              <a:ext cx="2867660" cy="561340"/>
            </a:xfrm>
            <a:custGeom>
              <a:avLst/>
              <a:gdLst/>
              <a:ahLst/>
              <a:cxnLst/>
              <a:rect l="l" t="t" r="r" b="b"/>
              <a:pathLst>
                <a:path w="2867660" h="561339">
                  <a:moveTo>
                    <a:pt x="2774061" y="0"/>
                  </a:moveTo>
                  <a:lnTo>
                    <a:pt x="93599" y="0"/>
                  </a:lnTo>
                  <a:lnTo>
                    <a:pt x="57167" y="7356"/>
                  </a:lnTo>
                  <a:lnTo>
                    <a:pt x="27416" y="27416"/>
                  </a:lnTo>
                  <a:lnTo>
                    <a:pt x="7356" y="57167"/>
                  </a:lnTo>
                  <a:lnTo>
                    <a:pt x="0" y="93599"/>
                  </a:lnTo>
                  <a:lnTo>
                    <a:pt x="0" y="467740"/>
                  </a:lnTo>
                  <a:lnTo>
                    <a:pt x="7356" y="504172"/>
                  </a:lnTo>
                  <a:lnTo>
                    <a:pt x="27416" y="533923"/>
                  </a:lnTo>
                  <a:lnTo>
                    <a:pt x="57167" y="553983"/>
                  </a:lnTo>
                  <a:lnTo>
                    <a:pt x="93599" y="561339"/>
                  </a:lnTo>
                  <a:lnTo>
                    <a:pt x="2774061" y="561339"/>
                  </a:lnTo>
                  <a:lnTo>
                    <a:pt x="2810492" y="553983"/>
                  </a:lnTo>
                  <a:lnTo>
                    <a:pt x="2840243" y="533923"/>
                  </a:lnTo>
                  <a:lnTo>
                    <a:pt x="2860303" y="504172"/>
                  </a:lnTo>
                  <a:lnTo>
                    <a:pt x="2867660" y="467740"/>
                  </a:lnTo>
                  <a:lnTo>
                    <a:pt x="2867660" y="93599"/>
                  </a:lnTo>
                  <a:lnTo>
                    <a:pt x="2860303" y="57167"/>
                  </a:lnTo>
                  <a:lnTo>
                    <a:pt x="2840243" y="27416"/>
                  </a:lnTo>
                  <a:lnTo>
                    <a:pt x="2810492" y="7356"/>
                  </a:lnTo>
                  <a:lnTo>
                    <a:pt x="2774061" y="0"/>
                  </a:lnTo>
                  <a:close/>
                </a:path>
              </a:pathLst>
            </a:custGeom>
            <a:solidFill>
              <a:srgbClr val="FFFF00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4300" y="952500"/>
              <a:ext cx="2964180" cy="804545"/>
            </a:xfrm>
            <a:custGeom>
              <a:avLst/>
              <a:gdLst/>
              <a:ahLst/>
              <a:cxnLst/>
              <a:rect l="l" t="t" r="r" b="b"/>
              <a:pathLst>
                <a:path w="2964179" h="804544">
                  <a:moveTo>
                    <a:pt x="2964179" y="0"/>
                  </a:moveTo>
                  <a:lnTo>
                    <a:pt x="0" y="0"/>
                  </a:lnTo>
                  <a:lnTo>
                    <a:pt x="0" y="439420"/>
                  </a:lnTo>
                  <a:lnTo>
                    <a:pt x="494029" y="439420"/>
                  </a:lnTo>
                  <a:lnTo>
                    <a:pt x="543051" y="804545"/>
                  </a:lnTo>
                  <a:lnTo>
                    <a:pt x="1235075" y="439420"/>
                  </a:lnTo>
                  <a:lnTo>
                    <a:pt x="2964179" y="439420"/>
                  </a:lnTo>
                  <a:lnTo>
                    <a:pt x="29641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4300" y="952500"/>
              <a:ext cx="2964180" cy="804545"/>
            </a:xfrm>
            <a:custGeom>
              <a:avLst/>
              <a:gdLst/>
              <a:ahLst/>
              <a:cxnLst/>
              <a:rect l="l" t="t" r="r" b="b"/>
              <a:pathLst>
                <a:path w="2964179" h="804544">
                  <a:moveTo>
                    <a:pt x="0" y="0"/>
                  </a:moveTo>
                  <a:lnTo>
                    <a:pt x="494029" y="0"/>
                  </a:lnTo>
                  <a:lnTo>
                    <a:pt x="1235075" y="0"/>
                  </a:lnTo>
                  <a:lnTo>
                    <a:pt x="2964179" y="0"/>
                  </a:lnTo>
                  <a:lnTo>
                    <a:pt x="2964179" y="256286"/>
                  </a:lnTo>
                  <a:lnTo>
                    <a:pt x="2964179" y="366140"/>
                  </a:lnTo>
                  <a:lnTo>
                    <a:pt x="2964179" y="439420"/>
                  </a:lnTo>
                  <a:lnTo>
                    <a:pt x="1235075" y="439420"/>
                  </a:lnTo>
                  <a:lnTo>
                    <a:pt x="543051" y="804545"/>
                  </a:lnTo>
                  <a:lnTo>
                    <a:pt x="494029" y="439420"/>
                  </a:lnTo>
                  <a:lnTo>
                    <a:pt x="0" y="439420"/>
                  </a:lnTo>
                  <a:lnTo>
                    <a:pt x="0" y="366140"/>
                  </a:lnTo>
                  <a:lnTo>
                    <a:pt x="0" y="25628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9803" y="830579"/>
            <a:ext cx="2776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k-KZ" sz="3200" dirty="0" smtClean="0">
                <a:latin typeface="Times New Roman"/>
                <a:cs typeface="Times New Roman"/>
              </a:rPr>
              <a:t>Бөлшек номері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00797" y="2730500"/>
            <a:ext cx="2872740" cy="1214120"/>
            <a:chOff x="1300797" y="2730500"/>
            <a:chExt cx="2872740" cy="1214120"/>
          </a:xfrm>
        </p:grpSpPr>
        <p:sp>
          <p:nvSpPr>
            <p:cNvPr id="17" name="object 17"/>
            <p:cNvSpPr/>
            <p:nvPr/>
          </p:nvSpPr>
          <p:spPr>
            <a:xfrm>
              <a:off x="1978660" y="2730500"/>
              <a:ext cx="2194560" cy="561340"/>
            </a:xfrm>
            <a:custGeom>
              <a:avLst/>
              <a:gdLst/>
              <a:ahLst/>
              <a:cxnLst/>
              <a:rect l="l" t="t" r="r" b="b"/>
              <a:pathLst>
                <a:path w="2194560" h="561339">
                  <a:moveTo>
                    <a:pt x="2100961" y="0"/>
                  </a:moveTo>
                  <a:lnTo>
                    <a:pt x="93598" y="0"/>
                  </a:lnTo>
                  <a:lnTo>
                    <a:pt x="57167" y="7356"/>
                  </a:lnTo>
                  <a:lnTo>
                    <a:pt x="27416" y="27416"/>
                  </a:lnTo>
                  <a:lnTo>
                    <a:pt x="7356" y="57167"/>
                  </a:lnTo>
                  <a:lnTo>
                    <a:pt x="0" y="93599"/>
                  </a:lnTo>
                  <a:lnTo>
                    <a:pt x="0" y="467741"/>
                  </a:lnTo>
                  <a:lnTo>
                    <a:pt x="7356" y="504172"/>
                  </a:lnTo>
                  <a:lnTo>
                    <a:pt x="27416" y="533923"/>
                  </a:lnTo>
                  <a:lnTo>
                    <a:pt x="57167" y="553983"/>
                  </a:lnTo>
                  <a:lnTo>
                    <a:pt x="93598" y="561339"/>
                  </a:lnTo>
                  <a:lnTo>
                    <a:pt x="2100961" y="561339"/>
                  </a:lnTo>
                  <a:lnTo>
                    <a:pt x="2137392" y="553983"/>
                  </a:lnTo>
                  <a:lnTo>
                    <a:pt x="2167143" y="533923"/>
                  </a:lnTo>
                  <a:lnTo>
                    <a:pt x="2187203" y="504172"/>
                  </a:lnTo>
                  <a:lnTo>
                    <a:pt x="2194560" y="467741"/>
                  </a:lnTo>
                  <a:lnTo>
                    <a:pt x="2194560" y="93599"/>
                  </a:lnTo>
                  <a:lnTo>
                    <a:pt x="2187203" y="57167"/>
                  </a:lnTo>
                  <a:lnTo>
                    <a:pt x="2167143" y="27416"/>
                  </a:lnTo>
                  <a:lnTo>
                    <a:pt x="2137392" y="7356"/>
                  </a:lnTo>
                  <a:lnTo>
                    <a:pt x="2100961" y="0"/>
                  </a:lnTo>
                  <a:close/>
                </a:path>
              </a:pathLst>
            </a:custGeom>
            <a:solidFill>
              <a:srgbClr val="FFFF00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5560" y="3438144"/>
              <a:ext cx="2288540" cy="501650"/>
            </a:xfrm>
            <a:custGeom>
              <a:avLst/>
              <a:gdLst/>
              <a:ahLst/>
              <a:cxnLst/>
              <a:rect l="l" t="t" r="r" b="b"/>
              <a:pathLst>
                <a:path w="2288540" h="501650">
                  <a:moveTo>
                    <a:pt x="2288413" y="0"/>
                  </a:moveTo>
                  <a:lnTo>
                    <a:pt x="1336040" y="179704"/>
                  </a:lnTo>
                  <a:lnTo>
                    <a:pt x="1336040" y="115315"/>
                  </a:lnTo>
                  <a:lnTo>
                    <a:pt x="0" y="115315"/>
                  </a:lnTo>
                  <a:lnTo>
                    <a:pt x="0" y="501395"/>
                  </a:lnTo>
                  <a:lnTo>
                    <a:pt x="1336040" y="501395"/>
                  </a:lnTo>
                  <a:lnTo>
                    <a:pt x="1336040" y="276224"/>
                  </a:lnTo>
                  <a:lnTo>
                    <a:pt x="228841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5560" y="3438144"/>
              <a:ext cx="2288540" cy="501650"/>
            </a:xfrm>
            <a:custGeom>
              <a:avLst/>
              <a:gdLst/>
              <a:ahLst/>
              <a:cxnLst/>
              <a:rect l="l" t="t" r="r" b="b"/>
              <a:pathLst>
                <a:path w="2288540" h="501650">
                  <a:moveTo>
                    <a:pt x="0" y="115315"/>
                  </a:moveTo>
                  <a:lnTo>
                    <a:pt x="779398" y="115315"/>
                  </a:lnTo>
                  <a:lnTo>
                    <a:pt x="1113409" y="115315"/>
                  </a:lnTo>
                  <a:lnTo>
                    <a:pt x="1336040" y="115315"/>
                  </a:lnTo>
                  <a:lnTo>
                    <a:pt x="1336040" y="179704"/>
                  </a:lnTo>
                  <a:lnTo>
                    <a:pt x="2288413" y="0"/>
                  </a:lnTo>
                  <a:lnTo>
                    <a:pt x="1336040" y="276224"/>
                  </a:lnTo>
                  <a:lnTo>
                    <a:pt x="1336040" y="501395"/>
                  </a:lnTo>
                  <a:lnTo>
                    <a:pt x="1113409" y="501395"/>
                  </a:lnTo>
                  <a:lnTo>
                    <a:pt x="779398" y="501395"/>
                  </a:lnTo>
                  <a:lnTo>
                    <a:pt x="0" y="501395"/>
                  </a:lnTo>
                  <a:lnTo>
                    <a:pt x="0" y="276224"/>
                  </a:lnTo>
                  <a:lnTo>
                    <a:pt x="0" y="179704"/>
                  </a:lnTo>
                  <a:lnTo>
                    <a:pt x="0" y="115315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90650" y="3380803"/>
            <a:ext cx="1163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Номер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21497" y="3350259"/>
            <a:ext cx="3270885" cy="1696720"/>
            <a:chOff x="1821497" y="3350259"/>
            <a:chExt cx="3270885" cy="1696720"/>
          </a:xfrm>
        </p:grpSpPr>
        <p:sp>
          <p:nvSpPr>
            <p:cNvPr id="22" name="object 22"/>
            <p:cNvSpPr/>
            <p:nvPr/>
          </p:nvSpPr>
          <p:spPr>
            <a:xfrm>
              <a:off x="2486660" y="3350259"/>
              <a:ext cx="1747520" cy="563880"/>
            </a:xfrm>
            <a:custGeom>
              <a:avLst/>
              <a:gdLst/>
              <a:ahLst/>
              <a:cxnLst/>
              <a:rect l="l" t="t" r="r" b="b"/>
              <a:pathLst>
                <a:path w="1747520" h="563879">
                  <a:moveTo>
                    <a:pt x="1653539" y="0"/>
                  </a:moveTo>
                  <a:lnTo>
                    <a:pt x="93979" y="0"/>
                  </a:lnTo>
                  <a:lnTo>
                    <a:pt x="57382" y="7379"/>
                  </a:lnTo>
                  <a:lnTo>
                    <a:pt x="27511" y="27511"/>
                  </a:lnTo>
                  <a:lnTo>
                    <a:pt x="7379" y="57382"/>
                  </a:lnTo>
                  <a:lnTo>
                    <a:pt x="0" y="93979"/>
                  </a:lnTo>
                  <a:lnTo>
                    <a:pt x="0" y="469899"/>
                  </a:lnTo>
                  <a:lnTo>
                    <a:pt x="7379" y="506497"/>
                  </a:lnTo>
                  <a:lnTo>
                    <a:pt x="27511" y="536368"/>
                  </a:lnTo>
                  <a:lnTo>
                    <a:pt x="57382" y="556500"/>
                  </a:lnTo>
                  <a:lnTo>
                    <a:pt x="93979" y="563879"/>
                  </a:lnTo>
                  <a:lnTo>
                    <a:pt x="1653539" y="563879"/>
                  </a:lnTo>
                  <a:lnTo>
                    <a:pt x="1690137" y="556500"/>
                  </a:lnTo>
                  <a:lnTo>
                    <a:pt x="1720008" y="536368"/>
                  </a:lnTo>
                  <a:lnTo>
                    <a:pt x="1740140" y="506497"/>
                  </a:lnTo>
                  <a:lnTo>
                    <a:pt x="1747519" y="469899"/>
                  </a:lnTo>
                  <a:lnTo>
                    <a:pt x="1747519" y="93979"/>
                  </a:lnTo>
                  <a:lnTo>
                    <a:pt x="1740140" y="57382"/>
                  </a:lnTo>
                  <a:lnTo>
                    <a:pt x="1720008" y="27511"/>
                  </a:lnTo>
                  <a:lnTo>
                    <a:pt x="1690137" y="7379"/>
                  </a:lnTo>
                  <a:lnTo>
                    <a:pt x="1653539" y="0"/>
                  </a:lnTo>
                  <a:close/>
                </a:path>
              </a:pathLst>
            </a:custGeom>
            <a:solidFill>
              <a:srgbClr val="FFFF00">
                <a:alpha val="3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6260" y="4382680"/>
              <a:ext cx="3261360" cy="659765"/>
            </a:xfrm>
            <a:custGeom>
              <a:avLst/>
              <a:gdLst/>
              <a:ahLst/>
              <a:cxnLst/>
              <a:rect l="l" t="t" r="r" b="b"/>
              <a:pathLst>
                <a:path w="3261360" h="659764">
                  <a:moveTo>
                    <a:pt x="2340102" y="0"/>
                  </a:moveTo>
                  <a:lnTo>
                    <a:pt x="1902460" y="250278"/>
                  </a:lnTo>
                  <a:lnTo>
                    <a:pt x="0" y="250278"/>
                  </a:lnTo>
                  <a:lnTo>
                    <a:pt x="0" y="659218"/>
                  </a:lnTo>
                  <a:lnTo>
                    <a:pt x="3261360" y="659218"/>
                  </a:lnTo>
                  <a:lnTo>
                    <a:pt x="3261360" y="250278"/>
                  </a:lnTo>
                  <a:lnTo>
                    <a:pt x="2717800" y="250278"/>
                  </a:lnTo>
                  <a:lnTo>
                    <a:pt x="2340102" y="0"/>
                  </a:lnTo>
                  <a:close/>
                </a:path>
              </a:pathLst>
            </a:custGeom>
            <a:solidFill>
              <a:srgbClr val="FFFF00">
                <a:alpha val="8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6260" y="4382680"/>
              <a:ext cx="3261360" cy="659765"/>
            </a:xfrm>
            <a:custGeom>
              <a:avLst/>
              <a:gdLst/>
              <a:ahLst/>
              <a:cxnLst/>
              <a:rect l="l" t="t" r="r" b="b"/>
              <a:pathLst>
                <a:path w="3261360" h="659764">
                  <a:moveTo>
                    <a:pt x="0" y="250278"/>
                  </a:moveTo>
                  <a:lnTo>
                    <a:pt x="1902460" y="250278"/>
                  </a:lnTo>
                  <a:lnTo>
                    <a:pt x="2340102" y="0"/>
                  </a:lnTo>
                  <a:lnTo>
                    <a:pt x="2717800" y="250278"/>
                  </a:lnTo>
                  <a:lnTo>
                    <a:pt x="3261360" y="250278"/>
                  </a:lnTo>
                  <a:lnTo>
                    <a:pt x="3261360" y="318439"/>
                  </a:lnTo>
                  <a:lnTo>
                    <a:pt x="3261360" y="420674"/>
                  </a:lnTo>
                  <a:lnTo>
                    <a:pt x="3261360" y="659218"/>
                  </a:lnTo>
                  <a:lnTo>
                    <a:pt x="2717800" y="659218"/>
                  </a:lnTo>
                  <a:lnTo>
                    <a:pt x="1902460" y="659218"/>
                  </a:lnTo>
                  <a:lnTo>
                    <a:pt x="0" y="659218"/>
                  </a:lnTo>
                  <a:lnTo>
                    <a:pt x="0" y="420674"/>
                  </a:lnTo>
                  <a:lnTo>
                    <a:pt x="0" y="318439"/>
                  </a:lnTo>
                  <a:lnTo>
                    <a:pt x="0" y="250278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39645" y="4481829"/>
            <a:ext cx="2440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k-KZ" sz="3200" spc="-5" dirty="0" smtClean="0">
                <a:latin typeface="Times New Roman"/>
                <a:cs typeface="Times New Roman"/>
              </a:rPr>
              <a:t>Жалпы саны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77279" y="955357"/>
            <a:ext cx="2733040" cy="1313180"/>
            <a:chOff x="6177279" y="955357"/>
            <a:chExt cx="2733040" cy="1313180"/>
          </a:xfrm>
        </p:grpSpPr>
        <p:sp>
          <p:nvSpPr>
            <p:cNvPr id="27" name="object 27"/>
            <p:cNvSpPr/>
            <p:nvPr/>
          </p:nvSpPr>
          <p:spPr>
            <a:xfrm>
              <a:off x="6177279" y="1706879"/>
              <a:ext cx="2595880" cy="561340"/>
            </a:xfrm>
            <a:custGeom>
              <a:avLst/>
              <a:gdLst/>
              <a:ahLst/>
              <a:cxnLst/>
              <a:rect l="l" t="t" r="r" b="b"/>
              <a:pathLst>
                <a:path w="2595879" h="561339">
                  <a:moveTo>
                    <a:pt x="2502280" y="0"/>
                  </a:moveTo>
                  <a:lnTo>
                    <a:pt x="93599" y="0"/>
                  </a:lnTo>
                  <a:lnTo>
                    <a:pt x="57167" y="7356"/>
                  </a:lnTo>
                  <a:lnTo>
                    <a:pt x="27416" y="27416"/>
                  </a:lnTo>
                  <a:lnTo>
                    <a:pt x="7356" y="57167"/>
                  </a:lnTo>
                  <a:lnTo>
                    <a:pt x="0" y="93599"/>
                  </a:lnTo>
                  <a:lnTo>
                    <a:pt x="0" y="467741"/>
                  </a:lnTo>
                  <a:lnTo>
                    <a:pt x="7356" y="504172"/>
                  </a:lnTo>
                  <a:lnTo>
                    <a:pt x="27416" y="533923"/>
                  </a:lnTo>
                  <a:lnTo>
                    <a:pt x="57167" y="553983"/>
                  </a:lnTo>
                  <a:lnTo>
                    <a:pt x="93599" y="561340"/>
                  </a:lnTo>
                  <a:lnTo>
                    <a:pt x="2502280" y="561340"/>
                  </a:lnTo>
                  <a:lnTo>
                    <a:pt x="2538712" y="553983"/>
                  </a:lnTo>
                  <a:lnTo>
                    <a:pt x="2568463" y="533923"/>
                  </a:lnTo>
                  <a:lnTo>
                    <a:pt x="2588523" y="504172"/>
                  </a:lnTo>
                  <a:lnTo>
                    <a:pt x="2595879" y="467741"/>
                  </a:lnTo>
                  <a:lnTo>
                    <a:pt x="2595879" y="93599"/>
                  </a:lnTo>
                  <a:lnTo>
                    <a:pt x="2588523" y="57167"/>
                  </a:lnTo>
                  <a:lnTo>
                    <a:pt x="2568463" y="27416"/>
                  </a:lnTo>
                  <a:lnTo>
                    <a:pt x="2538712" y="7356"/>
                  </a:lnTo>
                  <a:lnTo>
                    <a:pt x="2502280" y="0"/>
                  </a:lnTo>
                  <a:close/>
                </a:path>
              </a:pathLst>
            </a:custGeom>
            <a:solidFill>
              <a:srgbClr val="FFFF00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9299" y="960119"/>
              <a:ext cx="1805939" cy="815975"/>
            </a:xfrm>
            <a:custGeom>
              <a:avLst/>
              <a:gdLst/>
              <a:ahLst/>
              <a:cxnLst/>
              <a:rect l="l" t="t" r="r" b="b"/>
              <a:pathLst>
                <a:path w="1805940" h="815975">
                  <a:moveTo>
                    <a:pt x="1805940" y="0"/>
                  </a:moveTo>
                  <a:lnTo>
                    <a:pt x="0" y="0"/>
                  </a:lnTo>
                  <a:lnTo>
                    <a:pt x="0" y="447039"/>
                  </a:lnTo>
                  <a:lnTo>
                    <a:pt x="1053465" y="447039"/>
                  </a:lnTo>
                  <a:lnTo>
                    <a:pt x="1506347" y="815466"/>
                  </a:lnTo>
                  <a:lnTo>
                    <a:pt x="1504950" y="447039"/>
                  </a:lnTo>
                  <a:lnTo>
                    <a:pt x="1805940" y="447039"/>
                  </a:lnTo>
                  <a:lnTo>
                    <a:pt x="18059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99299" y="960119"/>
              <a:ext cx="1805939" cy="815975"/>
            </a:xfrm>
            <a:custGeom>
              <a:avLst/>
              <a:gdLst/>
              <a:ahLst/>
              <a:cxnLst/>
              <a:rect l="l" t="t" r="r" b="b"/>
              <a:pathLst>
                <a:path w="1805940" h="815975">
                  <a:moveTo>
                    <a:pt x="0" y="0"/>
                  </a:moveTo>
                  <a:lnTo>
                    <a:pt x="1053465" y="0"/>
                  </a:lnTo>
                  <a:lnTo>
                    <a:pt x="1504950" y="0"/>
                  </a:lnTo>
                  <a:lnTo>
                    <a:pt x="1805940" y="0"/>
                  </a:lnTo>
                  <a:lnTo>
                    <a:pt x="1805940" y="260730"/>
                  </a:lnTo>
                  <a:lnTo>
                    <a:pt x="1805940" y="372490"/>
                  </a:lnTo>
                  <a:lnTo>
                    <a:pt x="1805940" y="447039"/>
                  </a:lnTo>
                  <a:lnTo>
                    <a:pt x="1504950" y="447039"/>
                  </a:lnTo>
                  <a:lnTo>
                    <a:pt x="1506347" y="815466"/>
                  </a:lnTo>
                  <a:lnTo>
                    <a:pt x="1053465" y="447039"/>
                  </a:lnTo>
                  <a:lnTo>
                    <a:pt x="0" y="447039"/>
                  </a:lnTo>
                  <a:lnTo>
                    <a:pt x="0" y="372490"/>
                  </a:lnTo>
                  <a:lnTo>
                    <a:pt x="0" y="26073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86676" y="843597"/>
            <a:ext cx="1632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Поставка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20117" y="3180079"/>
            <a:ext cx="3105785" cy="1846580"/>
            <a:chOff x="6020117" y="3180079"/>
            <a:chExt cx="3105785" cy="1846580"/>
          </a:xfrm>
        </p:grpSpPr>
        <p:sp>
          <p:nvSpPr>
            <p:cNvPr id="32" name="object 32"/>
            <p:cNvSpPr/>
            <p:nvPr/>
          </p:nvSpPr>
          <p:spPr>
            <a:xfrm>
              <a:off x="7155179" y="3180079"/>
              <a:ext cx="1470660" cy="561340"/>
            </a:xfrm>
            <a:custGeom>
              <a:avLst/>
              <a:gdLst/>
              <a:ahLst/>
              <a:cxnLst/>
              <a:rect l="l" t="t" r="r" b="b"/>
              <a:pathLst>
                <a:path w="1470659" h="561339">
                  <a:moveTo>
                    <a:pt x="1377061" y="0"/>
                  </a:moveTo>
                  <a:lnTo>
                    <a:pt x="93599" y="0"/>
                  </a:lnTo>
                  <a:lnTo>
                    <a:pt x="57167" y="7356"/>
                  </a:lnTo>
                  <a:lnTo>
                    <a:pt x="27416" y="27416"/>
                  </a:lnTo>
                  <a:lnTo>
                    <a:pt x="7356" y="57167"/>
                  </a:lnTo>
                  <a:lnTo>
                    <a:pt x="0" y="93599"/>
                  </a:lnTo>
                  <a:lnTo>
                    <a:pt x="0" y="467741"/>
                  </a:lnTo>
                  <a:lnTo>
                    <a:pt x="7356" y="504172"/>
                  </a:lnTo>
                  <a:lnTo>
                    <a:pt x="27416" y="533923"/>
                  </a:lnTo>
                  <a:lnTo>
                    <a:pt x="57167" y="553983"/>
                  </a:lnTo>
                  <a:lnTo>
                    <a:pt x="93599" y="561339"/>
                  </a:lnTo>
                  <a:lnTo>
                    <a:pt x="1377061" y="561339"/>
                  </a:lnTo>
                  <a:lnTo>
                    <a:pt x="1413492" y="553983"/>
                  </a:lnTo>
                  <a:lnTo>
                    <a:pt x="1443243" y="533923"/>
                  </a:lnTo>
                  <a:lnTo>
                    <a:pt x="1463303" y="504172"/>
                  </a:lnTo>
                  <a:lnTo>
                    <a:pt x="1470660" y="467741"/>
                  </a:lnTo>
                  <a:lnTo>
                    <a:pt x="1470660" y="93599"/>
                  </a:lnTo>
                  <a:lnTo>
                    <a:pt x="1463303" y="57167"/>
                  </a:lnTo>
                  <a:lnTo>
                    <a:pt x="1443243" y="27416"/>
                  </a:lnTo>
                  <a:lnTo>
                    <a:pt x="1413492" y="7356"/>
                  </a:lnTo>
                  <a:lnTo>
                    <a:pt x="1377061" y="0"/>
                  </a:lnTo>
                  <a:close/>
                </a:path>
              </a:pathLst>
            </a:custGeom>
            <a:solidFill>
              <a:srgbClr val="FFFF00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24879" y="3536060"/>
              <a:ext cx="3096260" cy="1485900"/>
            </a:xfrm>
            <a:custGeom>
              <a:avLst/>
              <a:gdLst/>
              <a:ahLst/>
              <a:cxnLst/>
              <a:rect l="l" t="t" r="r" b="b"/>
              <a:pathLst>
                <a:path w="3096259" h="1485900">
                  <a:moveTo>
                    <a:pt x="1829943" y="0"/>
                  </a:moveTo>
                  <a:lnTo>
                    <a:pt x="1806194" y="1096898"/>
                  </a:lnTo>
                  <a:lnTo>
                    <a:pt x="0" y="1096898"/>
                  </a:lnTo>
                  <a:lnTo>
                    <a:pt x="0" y="1485519"/>
                  </a:lnTo>
                  <a:lnTo>
                    <a:pt x="3096260" y="1485519"/>
                  </a:lnTo>
                  <a:lnTo>
                    <a:pt x="3096260" y="1096898"/>
                  </a:lnTo>
                  <a:lnTo>
                    <a:pt x="2580259" y="1096898"/>
                  </a:lnTo>
                  <a:lnTo>
                    <a:pt x="182994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24879" y="3536060"/>
              <a:ext cx="3096260" cy="1485900"/>
            </a:xfrm>
            <a:custGeom>
              <a:avLst/>
              <a:gdLst/>
              <a:ahLst/>
              <a:cxnLst/>
              <a:rect l="l" t="t" r="r" b="b"/>
              <a:pathLst>
                <a:path w="3096259" h="1485900">
                  <a:moveTo>
                    <a:pt x="0" y="1096898"/>
                  </a:moveTo>
                  <a:lnTo>
                    <a:pt x="1806194" y="1096898"/>
                  </a:lnTo>
                  <a:lnTo>
                    <a:pt x="1829943" y="0"/>
                  </a:lnTo>
                  <a:lnTo>
                    <a:pt x="2580259" y="1096898"/>
                  </a:lnTo>
                  <a:lnTo>
                    <a:pt x="3096260" y="1096898"/>
                  </a:lnTo>
                  <a:lnTo>
                    <a:pt x="3096260" y="1161669"/>
                  </a:lnTo>
                  <a:lnTo>
                    <a:pt x="3096260" y="1258823"/>
                  </a:lnTo>
                  <a:lnTo>
                    <a:pt x="3096260" y="1485519"/>
                  </a:lnTo>
                  <a:lnTo>
                    <a:pt x="2580259" y="1485519"/>
                  </a:lnTo>
                  <a:lnTo>
                    <a:pt x="1806194" y="1485519"/>
                  </a:lnTo>
                  <a:lnTo>
                    <a:pt x="0" y="1485519"/>
                  </a:lnTo>
                  <a:lnTo>
                    <a:pt x="0" y="1258823"/>
                  </a:lnTo>
                  <a:lnTo>
                    <a:pt x="0" y="1161669"/>
                  </a:lnTo>
                  <a:lnTo>
                    <a:pt x="0" y="1096898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186804" y="4470717"/>
            <a:ext cx="29571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k-KZ" sz="3200" dirty="0" smtClean="0">
                <a:latin typeface="Times New Roman"/>
                <a:cs typeface="Times New Roman"/>
              </a:rPr>
              <a:t>Жеткізу уақыты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422139"/>
            <a:ext cx="1280159" cy="7213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386839"/>
            <a:ext cx="4953000" cy="27101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144000" cy="812800"/>
          </a:xfrm>
          <a:custGeom>
            <a:avLst/>
            <a:gdLst/>
            <a:ahLst/>
            <a:cxnLst/>
            <a:rect l="l" t="t" r="r" b="b"/>
            <a:pathLst>
              <a:path w="9144000" h="812800">
                <a:moveTo>
                  <a:pt x="0" y="812799"/>
                </a:moveTo>
                <a:lnTo>
                  <a:pt x="9144000" y="812799"/>
                </a:lnTo>
                <a:lnTo>
                  <a:pt x="9144000" y="0"/>
                </a:lnTo>
                <a:lnTo>
                  <a:pt x="0" y="0"/>
                </a:lnTo>
                <a:lnTo>
                  <a:pt x="0" y="812799"/>
                </a:lnTo>
                <a:close/>
              </a:path>
            </a:pathLst>
          </a:custGeom>
          <a:solidFill>
            <a:srgbClr val="FF5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6789" y="0"/>
            <a:ext cx="46310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СУ</a:t>
            </a:r>
            <a:r>
              <a:rPr sz="4800" spc="-20" dirty="0"/>
              <a:t>П</a:t>
            </a:r>
            <a:r>
              <a:rPr sz="4800" dirty="0"/>
              <a:t>Е</a:t>
            </a:r>
            <a:r>
              <a:rPr sz="4800" spc="-20" dirty="0"/>
              <a:t>Р</a:t>
            </a:r>
            <a:r>
              <a:rPr sz="4800" dirty="0"/>
              <a:t>МАРК</a:t>
            </a:r>
            <a:r>
              <a:rPr sz="4800" spc="-15" dirty="0"/>
              <a:t>Е</a:t>
            </a:r>
            <a:r>
              <a:rPr sz="4800" dirty="0"/>
              <a:t>Т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90220"/>
          </a:xfrm>
          <a:custGeom>
            <a:avLst/>
            <a:gdLst/>
            <a:ahLst/>
            <a:cxnLst/>
            <a:rect l="l" t="t" r="r" b="b"/>
            <a:pathLst>
              <a:path w="9144000" h="490220">
                <a:moveTo>
                  <a:pt x="0" y="490219"/>
                </a:moveTo>
                <a:lnTo>
                  <a:pt x="9144000" y="490219"/>
                </a:lnTo>
                <a:lnTo>
                  <a:pt x="9144000" y="0"/>
                </a:lnTo>
                <a:lnTo>
                  <a:pt x="0" y="0"/>
                </a:lnTo>
                <a:lnTo>
                  <a:pt x="0" y="490219"/>
                </a:lnTo>
                <a:close/>
              </a:path>
            </a:pathLst>
          </a:custGeom>
          <a:solidFill>
            <a:srgbClr val="FF5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КАРТА</a:t>
            </a:r>
            <a:r>
              <a:rPr spc="-10" dirty="0"/>
              <a:t> </a:t>
            </a:r>
            <a:r>
              <a:rPr spc="-5" dirty="0"/>
              <a:t>ПОТОКА</a:t>
            </a:r>
            <a:r>
              <a:rPr spc="15" dirty="0"/>
              <a:t> </a:t>
            </a:r>
            <a:r>
              <a:rPr dirty="0"/>
              <a:t>СОЗДАНИЯ</a:t>
            </a:r>
            <a:r>
              <a:rPr spc="-25" dirty="0"/>
              <a:t> </a:t>
            </a:r>
            <a:r>
              <a:rPr spc="-5" dirty="0"/>
              <a:t>ЦЕННОСТИ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932" y="4776470"/>
            <a:ext cx="4514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Segoe UI Light"/>
                <a:cs typeface="Segoe UI Light"/>
              </a:rPr>
              <a:t>2</a:t>
            </a:r>
            <a:r>
              <a:rPr sz="1100" dirty="0">
                <a:latin typeface="Segoe UI Light"/>
                <a:cs typeface="Segoe UI Light"/>
              </a:rPr>
              <a:t>0</a:t>
            </a:r>
            <a:r>
              <a:rPr sz="1100" spc="-30" dirty="0">
                <a:latin typeface="Segoe UI Light"/>
                <a:cs typeface="Segoe UI Light"/>
              </a:rPr>
              <a:t> </a:t>
            </a:r>
            <a:r>
              <a:rPr sz="1100" spc="20" dirty="0">
                <a:latin typeface="Segoe UI Light"/>
                <a:cs typeface="Segoe UI Light"/>
              </a:rPr>
              <a:t>м</a:t>
            </a:r>
            <a:r>
              <a:rPr sz="1100" spc="10" dirty="0">
                <a:latin typeface="Segoe UI Light"/>
                <a:cs typeface="Segoe UI Light"/>
              </a:rPr>
              <a:t>и</a:t>
            </a:r>
            <a:r>
              <a:rPr sz="1100" dirty="0">
                <a:latin typeface="Segoe UI Light"/>
                <a:cs typeface="Segoe UI Light"/>
              </a:rPr>
              <a:t>н</a:t>
            </a:r>
            <a:endParaRPr sz="1100">
              <a:latin typeface="Segoe UI Light"/>
              <a:cs typeface="Segoe U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490218"/>
            <a:ext cx="6159500" cy="46532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400" y="1491424"/>
            <a:ext cx="2971799" cy="153183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endParaRPr sz="2200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5" dirty="0" smtClean="0">
                <a:solidFill>
                  <a:srgbClr val="9B9B9B"/>
                </a:solidFill>
                <a:latin typeface="Segoe UI Black"/>
                <a:cs typeface="Segoe UI Black"/>
              </a:rPr>
              <a:t>ПРОЦЕСС</a:t>
            </a:r>
            <a:r>
              <a:rPr lang="kk-KZ" sz="2200" spc="-5" dirty="0" smtClean="0">
                <a:solidFill>
                  <a:srgbClr val="9B9B9B"/>
                </a:solidFill>
                <a:latin typeface="Segoe UI Black"/>
                <a:cs typeface="Segoe UI Black"/>
              </a:rPr>
              <a:t>ТІҢ</a:t>
            </a:r>
            <a:endParaRPr lang="kk-KZ" sz="2200" spc="-5" dirty="0" smtClean="0">
              <a:solidFill>
                <a:srgbClr val="9B9B9B"/>
              </a:solidFill>
              <a:latin typeface="Segoe UI Black"/>
              <a:cs typeface="Segoe UI Black"/>
            </a:endParaRPr>
          </a:p>
          <a:p>
            <a:pPr marL="12700">
              <a:spcBef>
                <a:spcPts val="1325"/>
              </a:spcBef>
            </a:pPr>
            <a:r>
              <a:rPr lang="ru-RU" sz="2200" dirty="0" smtClean="0">
                <a:solidFill>
                  <a:srgbClr val="9B9B9B"/>
                </a:solidFill>
                <a:latin typeface="Segoe UI Black"/>
                <a:cs typeface="Segoe UI Black"/>
              </a:rPr>
              <a:t>В</a:t>
            </a:r>
            <a:r>
              <a:rPr lang="ru-RU" sz="2200" spc="-15" dirty="0" smtClean="0">
                <a:solidFill>
                  <a:srgbClr val="9B9B9B"/>
                </a:solidFill>
                <a:latin typeface="Segoe UI Black"/>
                <a:cs typeface="Segoe UI Black"/>
              </a:rPr>
              <a:t>И</a:t>
            </a:r>
            <a:r>
              <a:rPr lang="ru-RU" sz="2200" spc="-5" dirty="0" smtClean="0">
                <a:solidFill>
                  <a:srgbClr val="9B9B9B"/>
                </a:solidFill>
                <a:latin typeface="Segoe UI Black"/>
                <a:cs typeface="Segoe UI Black"/>
              </a:rPr>
              <a:t>З</a:t>
            </a:r>
            <a:r>
              <a:rPr lang="ru-RU" sz="2200" spc="-20" dirty="0" smtClean="0">
                <a:solidFill>
                  <a:srgbClr val="9B9B9B"/>
                </a:solidFill>
                <a:latin typeface="Segoe UI Black"/>
                <a:cs typeface="Segoe UI Black"/>
              </a:rPr>
              <a:t>У</a:t>
            </a:r>
            <a:r>
              <a:rPr lang="ru-RU" sz="2200" spc="5" dirty="0" smtClean="0">
                <a:solidFill>
                  <a:srgbClr val="9B9B9B"/>
                </a:solidFill>
                <a:latin typeface="Segoe UI Black"/>
                <a:cs typeface="Segoe UI Black"/>
              </a:rPr>
              <a:t>А</a:t>
            </a:r>
            <a:r>
              <a:rPr lang="ru-RU" sz="2200" dirty="0" smtClean="0">
                <a:solidFill>
                  <a:srgbClr val="9B9B9B"/>
                </a:solidFill>
                <a:latin typeface="Segoe UI Black"/>
                <a:cs typeface="Segoe UI Black"/>
              </a:rPr>
              <a:t>ЛИ</a:t>
            </a:r>
            <a:r>
              <a:rPr lang="ru-RU" sz="2200" spc="-15" dirty="0" smtClean="0">
                <a:solidFill>
                  <a:srgbClr val="9B9B9B"/>
                </a:solidFill>
                <a:latin typeface="Segoe UI Black"/>
                <a:cs typeface="Segoe UI Black"/>
              </a:rPr>
              <a:t>З</a:t>
            </a:r>
            <a:r>
              <a:rPr lang="ru-RU" sz="2200" spc="5" dirty="0" smtClean="0">
                <a:solidFill>
                  <a:srgbClr val="9B9B9B"/>
                </a:solidFill>
                <a:latin typeface="Segoe UI Black"/>
                <a:cs typeface="Segoe UI Black"/>
              </a:rPr>
              <a:t>А</a:t>
            </a:r>
            <a:r>
              <a:rPr lang="ru-RU" sz="2200" spc="-10" dirty="0" smtClean="0">
                <a:solidFill>
                  <a:srgbClr val="9B9B9B"/>
                </a:solidFill>
                <a:latin typeface="Segoe UI Black"/>
                <a:cs typeface="Segoe UI Black"/>
              </a:rPr>
              <a:t>ЦИ</a:t>
            </a:r>
            <a:r>
              <a:rPr lang="ru-RU" sz="2200" dirty="0" smtClean="0">
                <a:solidFill>
                  <a:srgbClr val="9B9B9B"/>
                </a:solidFill>
                <a:latin typeface="Segoe UI Black"/>
                <a:cs typeface="Segoe UI Black"/>
              </a:rPr>
              <a:t>ЯСЫ</a:t>
            </a:r>
            <a:endParaRPr lang="ru-RU" sz="2200" dirty="0" smtClean="0">
              <a:latin typeface="Segoe UI Black"/>
              <a:cs typeface="Segoe UI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1200150"/>
            <a:ext cx="6096000" cy="274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2590800" y="2276042"/>
            <a:ext cx="80810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2547620" algn="l"/>
              </a:tabLst>
            </a:pPr>
            <a:r>
              <a:rPr lang="kk-KZ" sz="3600" dirty="0" smtClean="0">
                <a:solidFill>
                  <a:schemeClr val="bg1">
                    <a:lumMod val="85000"/>
                  </a:schemeClr>
                </a:solidFill>
              </a:rPr>
              <a:t>  Кайдзен тарихы</a:t>
            </a:r>
            <a:endParaRPr lang="kk-KZ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399" y="0"/>
            <a:ext cx="9144000" cy="5135880"/>
            <a:chOff x="0" y="0"/>
            <a:chExt cx="9144000" cy="5135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3587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28040" y="1125219"/>
              <a:ext cx="2372360" cy="2237740"/>
            </a:xfrm>
            <a:custGeom>
              <a:avLst/>
              <a:gdLst/>
              <a:ahLst/>
              <a:cxnLst/>
              <a:rect l="l" t="t" r="r" b="b"/>
              <a:pathLst>
                <a:path w="2372360" h="2237740">
                  <a:moveTo>
                    <a:pt x="1186180" y="0"/>
                  </a:moveTo>
                  <a:lnTo>
                    <a:pt x="1136041" y="981"/>
                  </a:lnTo>
                  <a:lnTo>
                    <a:pt x="1086433" y="3900"/>
                  </a:lnTo>
                  <a:lnTo>
                    <a:pt x="1037396" y="8716"/>
                  </a:lnTo>
                  <a:lnTo>
                    <a:pt x="988972" y="15393"/>
                  </a:lnTo>
                  <a:lnTo>
                    <a:pt x="941201" y="23889"/>
                  </a:lnTo>
                  <a:lnTo>
                    <a:pt x="894125" y="34168"/>
                  </a:lnTo>
                  <a:lnTo>
                    <a:pt x="847786" y="46190"/>
                  </a:lnTo>
                  <a:lnTo>
                    <a:pt x="802223" y="59915"/>
                  </a:lnTo>
                  <a:lnTo>
                    <a:pt x="757479" y="75306"/>
                  </a:lnTo>
                  <a:lnTo>
                    <a:pt x="713595" y="92324"/>
                  </a:lnTo>
                  <a:lnTo>
                    <a:pt x="670611" y="110929"/>
                  </a:lnTo>
                  <a:lnTo>
                    <a:pt x="628569" y="131083"/>
                  </a:lnTo>
                  <a:lnTo>
                    <a:pt x="587511" y="152748"/>
                  </a:lnTo>
                  <a:lnTo>
                    <a:pt x="547477" y="175883"/>
                  </a:lnTo>
                  <a:lnTo>
                    <a:pt x="508508" y="200451"/>
                  </a:lnTo>
                  <a:lnTo>
                    <a:pt x="470646" y="226412"/>
                  </a:lnTo>
                  <a:lnTo>
                    <a:pt x="433932" y="253728"/>
                  </a:lnTo>
                  <a:lnTo>
                    <a:pt x="398407" y="282361"/>
                  </a:lnTo>
                  <a:lnTo>
                    <a:pt x="364113" y="312270"/>
                  </a:lnTo>
                  <a:lnTo>
                    <a:pt x="331090" y="343417"/>
                  </a:lnTo>
                  <a:lnTo>
                    <a:pt x="299379" y="375764"/>
                  </a:lnTo>
                  <a:lnTo>
                    <a:pt x="269022" y="409272"/>
                  </a:lnTo>
                  <a:lnTo>
                    <a:pt x="240061" y="443902"/>
                  </a:lnTo>
                  <a:lnTo>
                    <a:pt x="212535" y="479614"/>
                  </a:lnTo>
                  <a:lnTo>
                    <a:pt x="186487" y="516371"/>
                  </a:lnTo>
                  <a:lnTo>
                    <a:pt x="161957" y="554133"/>
                  </a:lnTo>
                  <a:lnTo>
                    <a:pt x="138988" y="592862"/>
                  </a:lnTo>
                  <a:lnTo>
                    <a:pt x="117619" y="632519"/>
                  </a:lnTo>
                  <a:lnTo>
                    <a:pt x="97892" y="673064"/>
                  </a:lnTo>
                  <a:lnTo>
                    <a:pt x="79848" y="714460"/>
                  </a:lnTo>
                  <a:lnTo>
                    <a:pt x="63529" y="756667"/>
                  </a:lnTo>
                  <a:lnTo>
                    <a:pt x="48976" y="799646"/>
                  </a:lnTo>
                  <a:lnTo>
                    <a:pt x="36229" y="843359"/>
                  </a:lnTo>
                  <a:lnTo>
                    <a:pt x="25331" y="887767"/>
                  </a:lnTo>
                  <a:lnTo>
                    <a:pt x="16321" y="932831"/>
                  </a:lnTo>
                  <a:lnTo>
                    <a:pt x="9242" y="978512"/>
                  </a:lnTo>
                  <a:lnTo>
                    <a:pt x="4135" y="1024771"/>
                  </a:lnTo>
                  <a:lnTo>
                    <a:pt x="1040" y="1071570"/>
                  </a:lnTo>
                  <a:lnTo>
                    <a:pt x="0" y="1118869"/>
                  </a:lnTo>
                  <a:lnTo>
                    <a:pt x="1040" y="1166169"/>
                  </a:lnTo>
                  <a:lnTo>
                    <a:pt x="4135" y="1212968"/>
                  </a:lnTo>
                  <a:lnTo>
                    <a:pt x="9242" y="1259227"/>
                  </a:lnTo>
                  <a:lnTo>
                    <a:pt x="16321" y="1304908"/>
                  </a:lnTo>
                  <a:lnTo>
                    <a:pt x="25331" y="1349972"/>
                  </a:lnTo>
                  <a:lnTo>
                    <a:pt x="36229" y="1394380"/>
                  </a:lnTo>
                  <a:lnTo>
                    <a:pt x="48976" y="1438093"/>
                  </a:lnTo>
                  <a:lnTo>
                    <a:pt x="63529" y="1481072"/>
                  </a:lnTo>
                  <a:lnTo>
                    <a:pt x="79848" y="1523279"/>
                  </a:lnTo>
                  <a:lnTo>
                    <a:pt x="97892" y="1564675"/>
                  </a:lnTo>
                  <a:lnTo>
                    <a:pt x="117619" y="1605220"/>
                  </a:lnTo>
                  <a:lnTo>
                    <a:pt x="138988" y="1644877"/>
                  </a:lnTo>
                  <a:lnTo>
                    <a:pt x="161957" y="1683606"/>
                  </a:lnTo>
                  <a:lnTo>
                    <a:pt x="186487" y="1721368"/>
                  </a:lnTo>
                  <a:lnTo>
                    <a:pt x="212535" y="1758125"/>
                  </a:lnTo>
                  <a:lnTo>
                    <a:pt x="240061" y="1793837"/>
                  </a:lnTo>
                  <a:lnTo>
                    <a:pt x="269022" y="1828467"/>
                  </a:lnTo>
                  <a:lnTo>
                    <a:pt x="299379" y="1861975"/>
                  </a:lnTo>
                  <a:lnTo>
                    <a:pt x="331090" y="1894322"/>
                  </a:lnTo>
                  <a:lnTo>
                    <a:pt x="364113" y="1925469"/>
                  </a:lnTo>
                  <a:lnTo>
                    <a:pt x="398407" y="1955378"/>
                  </a:lnTo>
                  <a:lnTo>
                    <a:pt x="433932" y="1984011"/>
                  </a:lnTo>
                  <a:lnTo>
                    <a:pt x="470646" y="2011327"/>
                  </a:lnTo>
                  <a:lnTo>
                    <a:pt x="508508" y="2037288"/>
                  </a:lnTo>
                  <a:lnTo>
                    <a:pt x="547477" y="2061856"/>
                  </a:lnTo>
                  <a:lnTo>
                    <a:pt x="587511" y="2084991"/>
                  </a:lnTo>
                  <a:lnTo>
                    <a:pt x="628569" y="2106656"/>
                  </a:lnTo>
                  <a:lnTo>
                    <a:pt x="670611" y="2126810"/>
                  </a:lnTo>
                  <a:lnTo>
                    <a:pt x="713595" y="2145415"/>
                  </a:lnTo>
                  <a:lnTo>
                    <a:pt x="757479" y="2162433"/>
                  </a:lnTo>
                  <a:lnTo>
                    <a:pt x="802223" y="2177824"/>
                  </a:lnTo>
                  <a:lnTo>
                    <a:pt x="847786" y="2191549"/>
                  </a:lnTo>
                  <a:lnTo>
                    <a:pt x="894125" y="2203571"/>
                  </a:lnTo>
                  <a:lnTo>
                    <a:pt x="941201" y="2213850"/>
                  </a:lnTo>
                  <a:lnTo>
                    <a:pt x="988972" y="2222346"/>
                  </a:lnTo>
                  <a:lnTo>
                    <a:pt x="1037396" y="2229023"/>
                  </a:lnTo>
                  <a:lnTo>
                    <a:pt x="1086433" y="2233839"/>
                  </a:lnTo>
                  <a:lnTo>
                    <a:pt x="1136041" y="2236758"/>
                  </a:lnTo>
                  <a:lnTo>
                    <a:pt x="1186180" y="2237740"/>
                  </a:lnTo>
                  <a:lnTo>
                    <a:pt x="1236318" y="2236758"/>
                  </a:lnTo>
                  <a:lnTo>
                    <a:pt x="1285926" y="2233839"/>
                  </a:lnTo>
                  <a:lnTo>
                    <a:pt x="1334963" y="2229023"/>
                  </a:lnTo>
                  <a:lnTo>
                    <a:pt x="1383387" y="2222346"/>
                  </a:lnTo>
                  <a:lnTo>
                    <a:pt x="1431158" y="2213850"/>
                  </a:lnTo>
                  <a:lnTo>
                    <a:pt x="1478234" y="2203571"/>
                  </a:lnTo>
                  <a:lnTo>
                    <a:pt x="1524573" y="2191549"/>
                  </a:lnTo>
                  <a:lnTo>
                    <a:pt x="1570136" y="2177824"/>
                  </a:lnTo>
                  <a:lnTo>
                    <a:pt x="1614880" y="2162433"/>
                  </a:lnTo>
                  <a:lnTo>
                    <a:pt x="1658764" y="2145415"/>
                  </a:lnTo>
                  <a:lnTo>
                    <a:pt x="1701748" y="2126810"/>
                  </a:lnTo>
                  <a:lnTo>
                    <a:pt x="1743790" y="2106656"/>
                  </a:lnTo>
                  <a:lnTo>
                    <a:pt x="1784848" y="2084991"/>
                  </a:lnTo>
                  <a:lnTo>
                    <a:pt x="1824882" y="2061856"/>
                  </a:lnTo>
                  <a:lnTo>
                    <a:pt x="1863851" y="2037288"/>
                  </a:lnTo>
                  <a:lnTo>
                    <a:pt x="1901713" y="2011327"/>
                  </a:lnTo>
                  <a:lnTo>
                    <a:pt x="1938427" y="1984011"/>
                  </a:lnTo>
                  <a:lnTo>
                    <a:pt x="1973952" y="1955378"/>
                  </a:lnTo>
                  <a:lnTo>
                    <a:pt x="2008246" y="1925469"/>
                  </a:lnTo>
                  <a:lnTo>
                    <a:pt x="2041269" y="1894322"/>
                  </a:lnTo>
                  <a:lnTo>
                    <a:pt x="2072980" y="1861975"/>
                  </a:lnTo>
                  <a:lnTo>
                    <a:pt x="2103337" y="1828467"/>
                  </a:lnTo>
                  <a:lnTo>
                    <a:pt x="2132298" y="1793837"/>
                  </a:lnTo>
                  <a:lnTo>
                    <a:pt x="2159824" y="1758125"/>
                  </a:lnTo>
                  <a:lnTo>
                    <a:pt x="2185872" y="1721368"/>
                  </a:lnTo>
                  <a:lnTo>
                    <a:pt x="2210402" y="1683606"/>
                  </a:lnTo>
                  <a:lnTo>
                    <a:pt x="2233371" y="1644877"/>
                  </a:lnTo>
                  <a:lnTo>
                    <a:pt x="2254740" y="1605220"/>
                  </a:lnTo>
                  <a:lnTo>
                    <a:pt x="2274467" y="1564675"/>
                  </a:lnTo>
                  <a:lnTo>
                    <a:pt x="2292511" y="1523279"/>
                  </a:lnTo>
                  <a:lnTo>
                    <a:pt x="2308830" y="1481072"/>
                  </a:lnTo>
                  <a:lnTo>
                    <a:pt x="2323383" y="1438093"/>
                  </a:lnTo>
                  <a:lnTo>
                    <a:pt x="2336130" y="1394380"/>
                  </a:lnTo>
                  <a:lnTo>
                    <a:pt x="2347028" y="1349972"/>
                  </a:lnTo>
                  <a:lnTo>
                    <a:pt x="2356038" y="1304908"/>
                  </a:lnTo>
                  <a:lnTo>
                    <a:pt x="2363117" y="1259227"/>
                  </a:lnTo>
                  <a:lnTo>
                    <a:pt x="2368224" y="1212968"/>
                  </a:lnTo>
                  <a:lnTo>
                    <a:pt x="2371319" y="1166169"/>
                  </a:lnTo>
                  <a:lnTo>
                    <a:pt x="2372360" y="1118869"/>
                  </a:lnTo>
                  <a:lnTo>
                    <a:pt x="2371319" y="1071570"/>
                  </a:lnTo>
                  <a:lnTo>
                    <a:pt x="2368224" y="1024771"/>
                  </a:lnTo>
                  <a:lnTo>
                    <a:pt x="2363117" y="978512"/>
                  </a:lnTo>
                  <a:lnTo>
                    <a:pt x="2356038" y="932831"/>
                  </a:lnTo>
                  <a:lnTo>
                    <a:pt x="2347028" y="887767"/>
                  </a:lnTo>
                  <a:lnTo>
                    <a:pt x="2336130" y="843359"/>
                  </a:lnTo>
                  <a:lnTo>
                    <a:pt x="2323383" y="799646"/>
                  </a:lnTo>
                  <a:lnTo>
                    <a:pt x="2308830" y="756667"/>
                  </a:lnTo>
                  <a:lnTo>
                    <a:pt x="2292511" y="714460"/>
                  </a:lnTo>
                  <a:lnTo>
                    <a:pt x="2274467" y="673064"/>
                  </a:lnTo>
                  <a:lnTo>
                    <a:pt x="2254740" y="632519"/>
                  </a:lnTo>
                  <a:lnTo>
                    <a:pt x="2233371" y="592862"/>
                  </a:lnTo>
                  <a:lnTo>
                    <a:pt x="2210402" y="554133"/>
                  </a:lnTo>
                  <a:lnTo>
                    <a:pt x="2185872" y="516371"/>
                  </a:lnTo>
                  <a:lnTo>
                    <a:pt x="2159824" y="479614"/>
                  </a:lnTo>
                  <a:lnTo>
                    <a:pt x="2132298" y="443902"/>
                  </a:lnTo>
                  <a:lnTo>
                    <a:pt x="2103337" y="409272"/>
                  </a:lnTo>
                  <a:lnTo>
                    <a:pt x="2072980" y="375764"/>
                  </a:lnTo>
                  <a:lnTo>
                    <a:pt x="2041269" y="343417"/>
                  </a:lnTo>
                  <a:lnTo>
                    <a:pt x="2008246" y="312270"/>
                  </a:lnTo>
                  <a:lnTo>
                    <a:pt x="1973952" y="282361"/>
                  </a:lnTo>
                  <a:lnTo>
                    <a:pt x="1938427" y="253728"/>
                  </a:lnTo>
                  <a:lnTo>
                    <a:pt x="1901713" y="226412"/>
                  </a:lnTo>
                  <a:lnTo>
                    <a:pt x="1863851" y="200451"/>
                  </a:lnTo>
                  <a:lnTo>
                    <a:pt x="1824882" y="175883"/>
                  </a:lnTo>
                  <a:lnTo>
                    <a:pt x="1784848" y="152748"/>
                  </a:lnTo>
                  <a:lnTo>
                    <a:pt x="1743790" y="131083"/>
                  </a:lnTo>
                  <a:lnTo>
                    <a:pt x="1701748" y="110929"/>
                  </a:lnTo>
                  <a:lnTo>
                    <a:pt x="1658764" y="92324"/>
                  </a:lnTo>
                  <a:lnTo>
                    <a:pt x="1614880" y="75306"/>
                  </a:lnTo>
                  <a:lnTo>
                    <a:pt x="1570136" y="59915"/>
                  </a:lnTo>
                  <a:lnTo>
                    <a:pt x="1524573" y="46190"/>
                  </a:lnTo>
                  <a:lnTo>
                    <a:pt x="1478234" y="34168"/>
                  </a:lnTo>
                  <a:lnTo>
                    <a:pt x="1431158" y="23889"/>
                  </a:lnTo>
                  <a:lnTo>
                    <a:pt x="1383387" y="15393"/>
                  </a:lnTo>
                  <a:lnTo>
                    <a:pt x="1334963" y="8716"/>
                  </a:lnTo>
                  <a:lnTo>
                    <a:pt x="1285926" y="3900"/>
                  </a:lnTo>
                  <a:lnTo>
                    <a:pt x="1236318" y="981"/>
                  </a:lnTo>
                  <a:lnTo>
                    <a:pt x="118618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8040" y="1125219"/>
              <a:ext cx="2372360" cy="2237740"/>
            </a:xfrm>
            <a:custGeom>
              <a:avLst/>
              <a:gdLst/>
              <a:ahLst/>
              <a:cxnLst/>
              <a:rect l="l" t="t" r="r" b="b"/>
              <a:pathLst>
                <a:path w="2372360" h="2237740">
                  <a:moveTo>
                    <a:pt x="0" y="1118869"/>
                  </a:moveTo>
                  <a:lnTo>
                    <a:pt x="1040" y="1071570"/>
                  </a:lnTo>
                  <a:lnTo>
                    <a:pt x="4135" y="1024771"/>
                  </a:lnTo>
                  <a:lnTo>
                    <a:pt x="9242" y="978512"/>
                  </a:lnTo>
                  <a:lnTo>
                    <a:pt x="16321" y="932831"/>
                  </a:lnTo>
                  <a:lnTo>
                    <a:pt x="25331" y="887767"/>
                  </a:lnTo>
                  <a:lnTo>
                    <a:pt x="36229" y="843359"/>
                  </a:lnTo>
                  <a:lnTo>
                    <a:pt x="48976" y="799646"/>
                  </a:lnTo>
                  <a:lnTo>
                    <a:pt x="63529" y="756667"/>
                  </a:lnTo>
                  <a:lnTo>
                    <a:pt x="79848" y="714460"/>
                  </a:lnTo>
                  <a:lnTo>
                    <a:pt x="97892" y="673064"/>
                  </a:lnTo>
                  <a:lnTo>
                    <a:pt x="117619" y="632519"/>
                  </a:lnTo>
                  <a:lnTo>
                    <a:pt x="138988" y="592862"/>
                  </a:lnTo>
                  <a:lnTo>
                    <a:pt x="161957" y="554133"/>
                  </a:lnTo>
                  <a:lnTo>
                    <a:pt x="186487" y="516371"/>
                  </a:lnTo>
                  <a:lnTo>
                    <a:pt x="212535" y="479614"/>
                  </a:lnTo>
                  <a:lnTo>
                    <a:pt x="240061" y="443902"/>
                  </a:lnTo>
                  <a:lnTo>
                    <a:pt x="269022" y="409272"/>
                  </a:lnTo>
                  <a:lnTo>
                    <a:pt x="299379" y="375764"/>
                  </a:lnTo>
                  <a:lnTo>
                    <a:pt x="331090" y="343417"/>
                  </a:lnTo>
                  <a:lnTo>
                    <a:pt x="364113" y="312270"/>
                  </a:lnTo>
                  <a:lnTo>
                    <a:pt x="398407" y="282361"/>
                  </a:lnTo>
                  <a:lnTo>
                    <a:pt x="433932" y="253728"/>
                  </a:lnTo>
                  <a:lnTo>
                    <a:pt x="470646" y="226412"/>
                  </a:lnTo>
                  <a:lnTo>
                    <a:pt x="508508" y="200451"/>
                  </a:lnTo>
                  <a:lnTo>
                    <a:pt x="547477" y="175883"/>
                  </a:lnTo>
                  <a:lnTo>
                    <a:pt x="587511" y="152748"/>
                  </a:lnTo>
                  <a:lnTo>
                    <a:pt x="628569" y="131083"/>
                  </a:lnTo>
                  <a:lnTo>
                    <a:pt x="670611" y="110929"/>
                  </a:lnTo>
                  <a:lnTo>
                    <a:pt x="713595" y="92324"/>
                  </a:lnTo>
                  <a:lnTo>
                    <a:pt x="757479" y="75306"/>
                  </a:lnTo>
                  <a:lnTo>
                    <a:pt x="802223" y="59915"/>
                  </a:lnTo>
                  <a:lnTo>
                    <a:pt x="847786" y="46190"/>
                  </a:lnTo>
                  <a:lnTo>
                    <a:pt x="894125" y="34168"/>
                  </a:lnTo>
                  <a:lnTo>
                    <a:pt x="941201" y="23889"/>
                  </a:lnTo>
                  <a:lnTo>
                    <a:pt x="988972" y="15393"/>
                  </a:lnTo>
                  <a:lnTo>
                    <a:pt x="1037396" y="8716"/>
                  </a:lnTo>
                  <a:lnTo>
                    <a:pt x="1086433" y="3900"/>
                  </a:lnTo>
                  <a:lnTo>
                    <a:pt x="1136041" y="981"/>
                  </a:lnTo>
                  <a:lnTo>
                    <a:pt x="1186180" y="0"/>
                  </a:lnTo>
                  <a:lnTo>
                    <a:pt x="1236318" y="981"/>
                  </a:lnTo>
                  <a:lnTo>
                    <a:pt x="1285926" y="3900"/>
                  </a:lnTo>
                  <a:lnTo>
                    <a:pt x="1334963" y="8716"/>
                  </a:lnTo>
                  <a:lnTo>
                    <a:pt x="1383387" y="15393"/>
                  </a:lnTo>
                  <a:lnTo>
                    <a:pt x="1431158" y="23889"/>
                  </a:lnTo>
                  <a:lnTo>
                    <a:pt x="1478234" y="34168"/>
                  </a:lnTo>
                  <a:lnTo>
                    <a:pt x="1524573" y="46190"/>
                  </a:lnTo>
                  <a:lnTo>
                    <a:pt x="1570136" y="59915"/>
                  </a:lnTo>
                  <a:lnTo>
                    <a:pt x="1614880" y="75306"/>
                  </a:lnTo>
                  <a:lnTo>
                    <a:pt x="1658764" y="92324"/>
                  </a:lnTo>
                  <a:lnTo>
                    <a:pt x="1701748" y="110929"/>
                  </a:lnTo>
                  <a:lnTo>
                    <a:pt x="1743790" y="131083"/>
                  </a:lnTo>
                  <a:lnTo>
                    <a:pt x="1784848" y="152748"/>
                  </a:lnTo>
                  <a:lnTo>
                    <a:pt x="1824882" y="175883"/>
                  </a:lnTo>
                  <a:lnTo>
                    <a:pt x="1863851" y="200451"/>
                  </a:lnTo>
                  <a:lnTo>
                    <a:pt x="1901713" y="226412"/>
                  </a:lnTo>
                  <a:lnTo>
                    <a:pt x="1938427" y="253728"/>
                  </a:lnTo>
                  <a:lnTo>
                    <a:pt x="1973952" y="282361"/>
                  </a:lnTo>
                  <a:lnTo>
                    <a:pt x="2008246" y="312270"/>
                  </a:lnTo>
                  <a:lnTo>
                    <a:pt x="2041269" y="343417"/>
                  </a:lnTo>
                  <a:lnTo>
                    <a:pt x="2072980" y="375764"/>
                  </a:lnTo>
                  <a:lnTo>
                    <a:pt x="2103337" y="409272"/>
                  </a:lnTo>
                  <a:lnTo>
                    <a:pt x="2132298" y="443902"/>
                  </a:lnTo>
                  <a:lnTo>
                    <a:pt x="2159824" y="479614"/>
                  </a:lnTo>
                  <a:lnTo>
                    <a:pt x="2185872" y="516371"/>
                  </a:lnTo>
                  <a:lnTo>
                    <a:pt x="2210402" y="554133"/>
                  </a:lnTo>
                  <a:lnTo>
                    <a:pt x="2233371" y="592862"/>
                  </a:lnTo>
                  <a:lnTo>
                    <a:pt x="2254740" y="632519"/>
                  </a:lnTo>
                  <a:lnTo>
                    <a:pt x="2274467" y="673064"/>
                  </a:lnTo>
                  <a:lnTo>
                    <a:pt x="2292511" y="714460"/>
                  </a:lnTo>
                  <a:lnTo>
                    <a:pt x="2308830" y="756667"/>
                  </a:lnTo>
                  <a:lnTo>
                    <a:pt x="2323383" y="799646"/>
                  </a:lnTo>
                  <a:lnTo>
                    <a:pt x="2336130" y="843359"/>
                  </a:lnTo>
                  <a:lnTo>
                    <a:pt x="2347028" y="887767"/>
                  </a:lnTo>
                  <a:lnTo>
                    <a:pt x="2356038" y="932831"/>
                  </a:lnTo>
                  <a:lnTo>
                    <a:pt x="2363117" y="978512"/>
                  </a:lnTo>
                  <a:lnTo>
                    <a:pt x="2368224" y="1024771"/>
                  </a:lnTo>
                  <a:lnTo>
                    <a:pt x="2371319" y="1071570"/>
                  </a:lnTo>
                  <a:lnTo>
                    <a:pt x="2372360" y="1118869"/>
                  </a:lnTo>
                  <a:lnTo>
                    <a:pt x="2371319" y="1166169"/>
                  </a:lnTo>
                  <a:lnTo>
                    <a:pt x="2368224" y="1212968"/>
                  </a:lnTo>
                  <a:lnTo>
                    <a:pt x="2363117" y="1259227"/>
                  </a:lnTo>
                  <a:lnTo>
                    <a:pt x="2356038" y="1304908"/>
                  </a:lnTo>
                  <a:lnTo>
                    <a:pt x="2347028" y="1349972"/>
                  </a:lnTo>
                  <a:lnTo>
                    <a:pt x="2336130" y="1394380"/>
                  </a:lnTo>
                  <a:lnTo>
                    <a:pt x="2323383" y="1438093"/>
                  </a:lnTo>
                  <a:lnTo>
                    <a:pt x="2308830" y="1481072"/>
                  </a:lnTo>
                  <a:lnTo>
                    <a:pt x="2292511" y="1523279"/>
                  </a:lnTo>
                  <a:lnTo>
                    <a:pt x="2274467" y="1564675"/>
                  </a:lnTo>
                  <a:lnTo>
                    <a:pt x="2254740" y="1605220"/>
                  </a:lnTo>
                  <a:lnTo>
                    <a:pt x="2233371" y="1644877"/>
                  </a:lnTo>
                  <a:lnTo>
                    <a:pt x="2210402" y="1683606"/>
                  </a:lnTo>
                  <a:lnTo>
                    <a:pt x="2185872" y="1721368"/>
                  </a:lnTo>
                  <a:lnTo>
                    <a:pt x="2159824" y="1758125"/>
                  </a:lnTo>
                  <a:lnTo>
                    <a:pt x="2132298" y="1793837"/>
                  </a:lnTo>
                  <a:lnTo>
                    <a:pt x="2103337" y="1828467"/>
                  </a:lnTo>
                  <a:lnTo>
                    <a:pt x="2072980" y="1861975"/>
                  </a:lnTo>
                  <a:lnTo>
                    <a:pt x="2041269" y="1894322"/>
                  </a:lnTo>
                  <a:lnTo>
                    <a:pt x="2008246" y="1925469"/>
                  </a:lnTo>
                  <a:lnTo>
                    <a:pt x="1973952" y="1955378"/>
                  </a:lnTo>
                  <a:lnTo>
                    <a:pt x="1938427" y="1984011"/>
                  </a:lnTo>
                  <a:lnTo>
                    <a:pt x="1901713" y="2011327"/>
                  </a:lnTo>
                  <a:lnTo>
                    <a:pt x="1863851" y="2037288"/>
                  </a:lnTo>
                  <a:lnTo>
                    <a:pt x="1824882" y="2061856"/>
                  </a:lnTo>
                  <a:lnTo>
                    <a:pt x="1784848" y="2084991"/>
                  </a:lnTo>
                  <a:lnTo>
                    <a:pt x="1743790" y="2106656"/>
                  </a:lnTo>
                  <a:lnTo>
                    <a:pt x="1701748" y="2126810"/>
                  </a:lnTo>
                  <a:lnTo>
                    <a:pt x="1658764" y="2145415"/>
                  </a:lnTo>
                  <a:lnTo>
                    <a:pt x="1614880" y="2162433"/>
                  </a:lnTo>
                  <a:lnTo>
                    <a:pt x="1570136" y="2177824"/>
                  </a:lnTo>
                  <a:lnTo>
                    <a:pt x="1524573" y="2191549"/>
                  </a:lnTo>
                  <a:lnTo>
                    <a:pt x="1478234" y="2203571"/>
                  </a:lnTo>
                  <a:lnTo>
                    <a:pt x="1431158" y="2213850"/>
                  </a:lnTo>
                  <a:lnTo>
                    <a:pt x="1383387" y="2222346"/>
                  </a:lnTo>
                  <a:lnTo>
                    <a:pt x="1334963" y="2229023"/>
                  </a:lnTo>
                  <a:lnTo>
                    <a:pt x="1285926" y="2233839"/>
                  </a:lnTo>
                  <a:lnTo>
                    <a:pt x="1236318" y="2236758"/>
                  </a:lnTo>
                  <a:lnTo>
                    <a:pt x="1186180" y="2237740"/>
                  </a:lnTo>
                  <a:lnTo>
                    <a:pt x="1136041" y="2236758"/>
                  </a:lnTo>
                  <a:lnTo>
                    <a:pt x="1086433" y="2233839"/>
                  </a:lnTo>
                  <a:lnTo>
                    <a:pt x="1037396" y="2229023"/>
                  </a:lnTo>
                  <a:lnTo>
                    <a:pt x="988972" y="2222346"/>
                  </a:lnTo>
                  <a:lnTo>
                    <a:pt x="941201" y="2213850"/>
                  </a:lnTo>
                  <a:lnTo>
                    <a:pt x="894125" y="2203571"/>
                  </a:lnTo>
                  <a:lnTo>
                    <a:pt x="847786" y="2191549"/>
                  </a:lnTo>
                  <a:lnTo>
                    <a:pt x="802223" y="2177824"/>
                  </a:lnTo>
                  <a:lnTo>
                    <a:pt x="757479" y="2162433"/>
                  </a:lnTo>
                  <a:lnTo>
                    <a:pt x="713595" y="2145415"/>
                  </a:lnTo>
                  <a:lnTo>
                    <a:pt x="670611" y="2126810"/>
                  </a:lnTo>
                  <a:lnTo>
                    <a:pt x="628569" y="2106656"/>
                  </a:lnTo>
                  <a:lnTo>
                    <a:pt x="587511" y="2084991"/>
                  </a:lnTo>
                  <a:lnTo>
                    <a:pt x="547477" y="2061856"/>
                  </a:lnTo>
                  <a:lnTo>
                    <a:pt x="508508" y="2037288"/>
                  </a:lnTo>
                  <a:lnTo>
                    <a:pt x="470646" y="2011327"/>
                  </a:lnTo>
                  <a:lnTo>
                    <a:pt x="433932" y="1984011"/>
                  </a:lnTo>
                  <a:lnTo>
                    <a:pt x="398407" y="1955378"/>
                  </a:lnTo>
                  <a:lnTo>
                    <a:pt x="364113" y="1925469"/>
                  </a:lnTo>
                  <a:lnTo>
                    <a:pt x="331090" y="1894322"/>
                  </a:lnTo>
                  <a:lnTo>
                    <a:pt x="299379" y="1861975"/>
                  </a:lnTo>
                  <a:lnTo>
                    <a:pt x="269022" y="1828467"/>
                  </a:lnTo>
                  <a:lnTo>
                    <a:pt x="240061" y="1793837"/>
                  </a:lnTo>
                  <a:lnTo>
                    <a:pt x="212535" y="1758125"/>
                  </a:lnTo>
                  <a:lnTo>
                    <a:pt x="186487" y="1721368"/>
                  </a:lnTo>
                  <a:lnTo>
                    <a:pt x="161957" y="1683606"/>
                  </a:lnTo>
                  <a:lnTo>
                    <a:pt x="138988" y="1644877"/>
                  </a:lnTo>
                  <a:lnTo>
                    <a:pt x="117619" y="1605220"/>
                  </a:lnTo>
                  <a:lnTo>
                    <a:pt x="97892" y="1564675"/>
                  </a:lnTo>
                  <a:lnTo>
                    <a:pt x="79848" y="1523279"/>
                  </a:lnTo>
                  <a:lnTo>
                    <a:pt x="63529" y="1481072"/>
                  </a:lnTo>
                  <a:lnTo>
                    <a:pt x="48976" y="1438093"/>
                  </a:lnTo>
                  <a:lnTo>
                    <a:pt x="36229" y="1394380"/>
                  </a:lnTo>
                  <a:lnTo>
                    <a:pt x="25331" y="1349972"/>
                  </a:lnTo>
                  <a:lnTo>
                    <a:pt x="16321" y="1304908"/>
                  </a:lnTo>
                  <a:lnTo>
                    <a:pt x="9242" y="1259227"/>
                  </a:lnTo>
                  <a:lnTo>
                    <a:pt x="4135" y="1212968"/>
                  </a:lnTo>
                  <a:lnTo>
                    <a:pt x="1040" y="1166169"/>
                  </a:lnTo>
                  <a:lnTo>
                    <a:pt x="0" y="1118869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5211" y="1834063"/>
            <a:ext cx="16332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100"/>
              </a:spcBef>
            </a:pPr>
            <a:r>
              <a:rPr lang="kk-KZ" b="1" spc="-170" dirty="0" smtClean="0">
                <a:solidFill>
                  <a:srgbClr val="FFFFFF"/>
                </a:solidFill>
                <a:latin typeface="Verdana"/>
                <a:cs typeface="Verdana"/>
              </a:rPr>
              <a:t>Адамдар мен ресурстарға құрмет</a:t>
            </a:r>
            <a:endParaRPr sz="1800" dirty="0" smtClean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54700" y="25400"/>
            <a:ext cx="2113280" cy="1950720"/>
            <a:chOff x="5854700" y="25400"/>
            <a:chExt cx="2113280" cy="1950720"/>
          </a:xfrm>
        </p:grpSpPr>
        <p:sp>
          <p:nvSpPr>
            <p:cNvPr id="8" name="object 8"/>
            <p:cNvSpPr/>
            <p:nvPr/>
          </p:nvSpPr>
          <p:spPr>
            <a:xfrm>
              <a:off x="5867400" y="38100"/>
              <a:ext cx="2087880" cy="1925320"/>
            </a:xfrm>
            <a:custGeom>
              <a:avLst/>
              <a:gdLst/>
              <a:ahLst/>
              <a:cxnLst/>
              <a:rect l="l" t="t" r="r" b="b"/>
              <a:pathLst>
                <a:path w="2087879" h="1925320">
                  <a:moveTo>
                    <a:pt x="1043940" y="0"/>
                  </a:moveTo>
                  <a:lnTo>
                    <a:pt x="993357" y="1110"/>
                  </a:lnTo>
                  <a:lnTo>
                    <a:pt x="943397" y="4407"/>
                  </a:lnTo>
                  <a:lnTo>
                    <a:pt x="894112" y="9840"/>
                  </a:lnTo>
                  <a:lnTo>
                    <a:pt x="845559" y="17359"/>
                  </a:lnTo>
                  <a:lnTo>
                    <a:pt x="797791" y="26914"/>
                  </a:lnTo>
                  <a:lnTo>
                    <a:pt x="750863" y="38453"/>
                  </a:lnTo>
                  <a:lnTo>
                    <a:pt x="704831" y="51928"/>
                  </a:lnTo>
                  <a:lnTo>
                    <a:pt x="659748" y="67286"/>
                  </a:lnTo>
                  <a:lnTo>
                    <a:pt x="615669" y="84478"/>
                  </a:lnTo>
                  <a:lnTo>
                    <a:pt x="572649" y="103453"/>
                  </a:lnTo>
                  <a:lnTo>
                    <a:pt x="530742" y="124161"/>
                  </a:lnTo>
                  <a:lnTo>
                    <a:pt x="490004" y="146551"/>
                  </a:lnTo>
                  <a:lnTo>
                    <a:pt x="450489" y="170573"/>
                  </a:lnTo>
                  <a:lnTo>
                    <a:pt x="412252" y="196177"/>
                  </a:lnTo>
                  <a:lnTo>
                    <a:pt x="375347" y="223311"/>
                  </a:lnTo>
                  <a:lnTo>
                    <a:pt x="339829" y="251926"/>
                  </a:lnTo>
                  <a:lnTo>
                    <a:pt x="305752" y="281971"/>
                  </a:lnTo>
                  <a:lnTo>
                    <a:pt x="273172" y="313396"/>
                  </a:lnTo>
                  <a:lnTo>
                    <a:pt x="242143" y="346150"/>
                  </a:lnTo>
                  <a:lnTo>
                    <a:pt x="212719" y="380183"/>
                  </a:lnTo>
                  <a:lnTo>
                    <a:pt x="184956" y="415444"/>
                  </a:lnTo>
                  <a:lnTo>
                    <a:pt x="158907" y="451883"/>
                  </a:lnTo>
                  <a:lnTo>
                    <a:pt x="134629" y="489449"/>
                  </a:lnTo>
                  <a:lnTo>
                    <a:pt x="112175" y="528092"/>
                  </a:lnTo>
                  <a:lnTo>
                    <a:pt x="91599" y="567762"/>
                  </a:lnTo>
                  <a:lnTo>
                    <a:pt x="72958" y="608408"/>
                  </a:lnTo>
                  <a:lnTo>
                    <a:pt x="56305" y="649979"/>
                  </a:lnTo>
                  <a:lnTo>
                    <a:pt x="41695" y="692426"/>
                  </a:lnTo>
                  <a:lnTo>
                    <a:pt x="29182" y="735697"/>
                  </a:lnTo>
                  <a:lnTo>
                    <a:pt x="18822" y="779743"/>
                  </a:lnTo>
                  <a:lnTo>
                    <a:pt x="10669" y="824512"/>
                  </a:lnTo>
                  <a:lnTo>
                    <a:pt x="4778" y="869955"/>
                  </a:lnTo>
                  <a:lnTo>
                    <a:pt x="1203" y="916021"/>
                  </a:lnTo>
                  <a:lnTo>
                    <a:pt x="0" y="962660"/>
                  </a:lnTo>
                  <a:lnTo>
                    <a:pt x="1203" y="1009298"/>
                  </a:lnTo>
                  <a:lnTo>
                    <a:pt x="4778" y="1055364"/>
                  </a:lnTo>
                  <a:lnTo>
                    <a:pt x="10669" y="1100807"/>
                  </a:lnTo>
                  <a:lnTo>
                    <a:pt x="18822" y="1145576"/>
                  </a:lnTo>
                  <a:lnTo>
                    <a:pt x="29182" y="1189622"/>
                  </a:lnTo>
                  <a:lnTo>
                    <a:pt x="41695" y="1232893"/>
                  </a:lnTo>
                  <a:lnTo>
                    <a:pt x="56305" y="1275340"/>
                  </a:lnTo>
                  <a:lnTo>
                    <a:pt x="72958" y="1316911"/>
                  </a:lnTo>
                  <a:lnTo>
                    <a:pt x="91599" y="1357557"/>
                  </a:lnTo>
                  <a:lnTo>
                    <a:pt x="112175" y="1397227"/>
                  </a:lnTo>
                  <a:lnTo>
                    <a:pt x="134629" y="1435870"/>
                  </a:lnTo>
                  <a:lnTo>
                    <a:pt x="158907" y="1473436"/>
                  </a:lnTo>
                  <a:lnTo>
                    <a:pt x="184956" y="1509875"/>
                  </a:lnTo>
                  <a:lnTo>
                    <a:pt x="212719" y="1545136"/>
                  </a:lnTo>
                  <a:lnTo>
                    <a:pt x="242143" y="1579169"/>
                  </a:lnTo>
                  <a:lnTo>
                    <a:pt x="273172" y="1611923"/>
                  </a:lnTo>
                  <a:lnTo>
                    <a:pt x="305752" y="1643348"/>
                  </a:lnTo>
                  <a:lnTo>
                    <a:pt x="339829" y="1673393"/>
                  </a:lnTo>
                  <a:lnTo>
                    <a:pt x="375347" y="1702008"/>
                  </a:lnTo>
                  <a:lnTo>
                    <a:pt x="412252" y="1729142"/>
                  </a:lnTo>
                  <a:lnTo>
                    <a:pt x="450489" y="1754746"/>
                  </a:lnTo>
                  <a:lnTo>
                    <a:pt x="490004" y="1778768"/>
                  </a:lnTo>
                  <a:lnTo>
                    <a:pt x="530742" y="1801158"/>
                  </a:lnTo>
                  <a:lnTo>
                    <a:pt x="572649" y="1821866"/>
                  </a:lnTo>
                  <a:lnTo>
                    <a:pt x="615669" y="1840841"/>
                  </a:lnTo>
                  <a:lnTo>
                    <a:pt x="659748" y="1858033"/>
                  </a:lnTo>
                  <a:lnTo>
                    <a:pt x="704831" y="1873391"/>
                  </a:lnTo>
                  <a:lnTo>
                    <a:pt x="750863" y="1886866"/>
                  </a:lnTo>
                  <a:lnTo>
                    <a:pt x="797791" y="1898405"/>
                  </a:lnTo>
                  <a:lnTo>
                    <a:pt x="845559" y="1907960"/>
                  </a:lnTo>
                  <a:lnTo>
                    <a:pt x="894112" y="1915479"/>
                  </a:lnTo>
                  <a:lnTo>
                    <a:pt x="943397" y="1920912"/>
                  </a:lnTo>
                  <a:lnTo>
                    <a:pt x="993357" y="1924209"/>
                  </a:lnTo>
                  <a:lnTo>
                    <a:pt x="1043940" y="1925320"/>
                  </a:lnTo>
                  <a:lnTo>
                    <a:pt x="1094522" y="1924209"/>
                  </a:lnTo>
                  <a:lnTo>
                    <a:pt x="1144482" y="1920912"/>
                  </a:lnTo>
                  <a:lnTo>
                    <a:pt x="1193767" y="1915479"/>
                  </a:lnTo>
                  <a:lnTo>
                    <a:pt x="1242320" y="1907960"/>
                  </a:lnTo>
                  <a:lnTo>
                    <a:pt x="1290088" y="1898405"/>
                  </a:lnTo>
                  <a:lnTo>
                    <a:pt x="1337016" y="1886866"/>
                  </a:lnTo>
                  <a:lnTo>
                    <a:pt x="1383048" y="1873391"/>
                  </a:lnTo>
                  <a:lnTo>
                    <a:pt x="1428131" y="1858033"/>
                  </a:lnTo>
                  <a:lnTo>
                    <a:pt x="1472210" y="1840841"/>
                  </a:lnTo>
                  <a:lnTo>
                    <a:pt x="1515230" y="1821866"/>
                  </a:lnTo>
                  <a:lnTo>
                    <a:pt x="1557137" y="1801158"/>
                  </a:lnTo>
                  <a:lnTo>
                    <a:pt x="1597875" y="1778768"/>
                  </a:lnTo>
                  <a:lnTo>
                    <a:pt x="1637390" y="1754746"/>
                  </a:lnTo>
                  <a:lnTo>
                    <a:pt x="1675627" y="1729142"/>
                  </a:lnTo>
                  <a:lnTo>
                    <a:pt x="1712532" y="1702008"/>
                  </a:lnTo>
                  <a:lnTo>
                    <a:pt x="1748050" y="1673393"/>
                  </a:lnTo>
                  <a:lnTo>
                    <a:pt x="1782127" y="1643348"/>
                  </a:lnTo>
                  <a:lnTo>
                    <a:pt x="1814707" y="1611923"/>
                  </a:lnTo>
                  <a:lnTo>
                    <a:pt x="1845736" y="1579169"/>
                  </a:lnTo>
                  <a:lnTo>
                    <a:pt x="1875160" y="1545136"/>
                  </a:lnTo>
                  <a:lnTo>
                    <a:pt x="1902923" y="1509875"/>
                  </a:lnTo>
                  <a:lnTo>
                    <a:pt x="1928972" y="1473436"/>
                  </a:lnTo>
                  <a:lnTo>
                    <a:pt x="1953250" y="1435870"/>
                  </a:lnTo>
                  <a:lnTo>
                    <a:pt x="1975704" y="1397227"/>
                  </a:lnTo>
                  <a:lnTo>
                    <a:pt x="1996280" y="1357557"/>
                  </a:lnTo>
                  <a:lnTo>
                    <a:pt x="2014921" y="1316911"/>
                  </a:lnTo>
                  <a:lnTo>
                    <a:pt x="2031574" y="1275340"/>
                  </a:lnTo>
                  <a:lnTo>
                    <a:pt x="2046184" y="1232893"/>
                  </a:lnTo>
                  <a:lnTo>
                    <a:pt x="2058697" y="1189622"/>
                  </a:lnTo>
                  <a:lnTo>
                    <a:pt x="2069057" y="1145576"/>
                  </a:lnTo>
                  <a:lnTo>
                    <a:pt x="2077210" y="1100807"/>
                  </a:lnTo>
                  <a:lnTo>
                    <a:pt x="2083101" y="1055364"/>
                  </a:lnTo>
                  <a:lnTo>
                    <a:pt x="2086676" y="1009298"/>
                  </a:lnTo>
                  <a:lnTo>
                    <a:pt x="2087879" y="962660"/>
                  </a:lnTo>
                  <a:lnTo>
                    <a:pt x="2086676" y="916021"/>
                  </a:lnTo>
                  <a:lnTo>
                    <a:pt x="2083101" y="869955"/>
                  </a:lnTo>
                  <a:lnTo>
                    <a:pt x="2077210" y="824512"/>
                  </a:lnTo>
                  <a:lnTo>
                    <a:pt x="2069057" y="779743"/>
                  </a:lnTo>
                  <a:lnTo>
                    <a:pt x="2058697" y="735697"/>
                  </a:lnTo>
                  <a:lnTo>
                    <a:pt x="2046184" y="692426"/>
                  </a:lnTo>
                  <a:lnTo>
                    <a:pt x="2031574" y="649979"/>
                  </a:lnTo>
                  <a:lnTo>
                    <a:pt x="2014921" y="608408"/>
                  </a:lnTo>
                  <a:lnTo>
                    <a:pt x="1996280" y="567762"/>
                  </a:lnTo>
                  <a:lnTo>
                    <a:pt x="1975704" y="528092"/>
                  </a:lnTo>
                  <a:lnTo>
                    <a:pt x="1953250" y="489449"/>
                  </a:lnTo>
                  <a:lnTo>
                    <a:pt x="1928972" y="451883"/>
                  </a:lnTo>
                  <a:lnTo>
                    <a:pt x="1902923" y="415444"/>
                  </a:lnTo>
                  <a:lnTo>
                    <a:pt x="1875160" y="380183"/>
                  </a:lnTo>
                  <a:lnTo>
                    <a:pt x="1845736" y="346150"/>
                  </a:lnTo>
                  <a:lnTo>
                    <a:pt x="1814707" y="313396"/>
                  </a:lnTo>
                  <a:lnTo>
                    <a:pt x="1782127" y="281971"/>
                  </a:lnTo>
                  <a:lnTo>
                    <a:pt x="1748050" y="251926"/>
                  </a:lnTo>
                  <a:lnTo>
                    <a:pt x="1712532" y="223311"/>
                  </a:lnTo>
                  <a:lnTo>
                    <a:pt x="1675627" y="196177"/>
                  </a:lnTo>
                  <a:lnTo>
                    <a:pt x="1637390" y="170573"/>
                  </a:lnTo>
                  <a:lnTo>
                    <a:pt x="1597875" y="146551"/>
                  </a:lnTo>
                  <a:lnTo>
                    <a:pt x="1557137" y="124161"/>
                  </a:lnTo>
                  <a:lnTo>
                    <a:pt x="1515230" y="103453"/>
                  </a:lnTo>
                  <a:lnTo>
                    <a:pt x="1472210" y="84478"/>
                  </a:lnTo>
                  <a:lnTo>
                    <a:pt x="1428131" y="67286"/>
                  </a:lnTo>
                  <a:lnTo>
                    <a:pt x="1383048" y="51928"/>
                  </a:lnTo>
                  <a:lnTo>
                    <a:pt x="1337016" y="38453"/>
                  </a:lnTo>
                  <a:lnTo>
                    <a:pt x="1290088" y="26914"/>
                  </a:lnTo>
                  <a:lnTo>
                    <a:pt x="1242320" y="17359"/>
                  </a:lnTo>
                  <a:lnTo>
                    <a:pt x="1193767" y="9840"/>
                  </a:lnTo>
                  <a:lnTo>
                    <a:pt x="1144482" y="4407"/>
                  </a:lnTo>
                  <a:lnTo>
                    <a:pt x="1094522" y="1110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7400" y="38100"/>
              <a:ext cx="2087880" cy="1925320"/>
            </a:xfrm>
            <a:custGeom>
              <a:avLst/>
              <a:gdLst/>
              <a:ahLst/>
              <a:cxnLst/>
              <a:rect l="l" t="t" r="r" b="b"/>
              <a:pathLst>
                <a:path w="2087879" h="1925320">
                  <a:moveTo>
                    <a:pt x="0" y="962660"/>
                  </a:moveTo>
                  <a:lnTo>
                    <a:pt x="1203" y="916021"/>
                  </a:lnTo>
                  <a:lnTo>
                    <a:pt x="4778" y="869955"/>
                  </a:lnTo>
                  <a:lnTo>
                    <a:pt x="10669" y="824512"/>
                  </a:lnTo>
                  <a:lnTo>
                    <a:pt x="18822" y="779743"/>
                  </a:lnTo>
                  <a:lnTo>
                    <a:pt x="29182" y="735697"/>
                  </a:lnTo>
                  <a:lnTo>
                    <a:pt x="41695" y="692426"/>
                  </a:lnTo>
                  <a:lnTo>
                    <a:pt x="56305" y="649979"/>
                  </a:lnTo>
                  <a:lnTo>
                    <a:pt x="72958" y="608408"/>
                  </a:lnTo>
                  <a:lnTo>
                    <a:pt x="91599" y="567762"/>
                  </a:lnTo>
                  <a:lnTo>
                    <a:pt x="112175" y="528092"/>
                  </a:lnTo>
                  <a:lnTo>
                    <a:pt x="134629" y="489449"/>
                  </a:lnTo>
                  <a:lnTo>
                    <a:pt x="158907" y="451883"/>
                  </a:lnTo>
                  <a:lnTo>
                    <a:pt x="184956" y="415444"/>
                  </a:lnTo>
                  <a:lnTo>
                    <a:pt x="212719" y="380183"/>
                  </a:lnTo>
                  <a:lnTo>
                    <a:pt x="242143" y="346150"/>
                  </a:lnTo>
                  <a:lnTo>
                    <a:pt x="273172" y="313396"/>
                  </a:lnTo>
                  <a:lnTo>
                    <a:pt x="305752" y="281971"/>
                  </a:lnTo>
                  <a:lnTo>
                    <a:pt x="339829" y="251926"/>
                  </a:lnTo>
                  <a:lnTo>
                    <a:pt x="375347" y="223311"/>
                  </a:lnTo>
                  <a:lnTo>
                    <a:pt x="412252" y="196177"/>
                  </a:lnTo>
                  <a:lnTo>
                    <a:pt x="450489" y="170573"/>
                  </a:lnTo>
                  <a:lnTo>
                    <a:pt x="490004" y="146551"/>
                  </a:lnTo>
                  <a:lnTo>
                    <a:pt x="530742" y="124161"/>
                  </a:lnTo>
                  <a:lnTo>
                    <a:pt x="572649" y="103453"/>
                  </a:lnTo>
                  <a:lnTo>
                    <a:pt x="615669" y="84478"/>
                  </a:lnTo>
                  <a:lnTo>
                    <a:pt x="659748" y="67286"/>
                  </a:lnTo>
                  <a:lnTo>
                    <a:pt x="704831" y="51928"/>
                  </a:lnTo>
                  <a:lnTo>
                    <a:pt x="750863" y="38453"/>
                  </a:lnTo>
                  <a:lnTo>
                    <a:pt x="797791" y="26914"/>
                  </a:lnTo>
                  <a:lnTo>
                    <a:pt x="845559" y="17359"/>
                  </a:lnTo>
                  <a:lnTo>
                    <a:pt x="894112" y="9840"/>
                  </a:lnTo>
                  <a:lnTo>
                    <a:pt x="943397" y="4407"/>
                  </a:lnTo>
                  <a:lnTo>
                    <a:pt x="993357" y="1110"/>
                  </a:lnTo>
                  <a:lnTo>
                    <a:pt x="1043940" y="0"/>
                  </a:lnTo>
                  <a:lnTo>
                    <a:pt x="1094522" y="1110"/>
                  </a:lnTo>
                  <a:lnTo>
                    <a:pt x="1144482" y="4407"/>
                  </a:lnTo>
                  <a:lnTo>
                    <a:pt x="1193767" y="9840"/>
                  </a:lnTo>
                  <a:lnTo>
                    <a:pt x="1242320" y="17359"/>
                  </a:lnTo>
                  <a:lnTo>
                    <a:pt x="1290088" y="26914"/>
                  </a:lnTo>
                  <a:lnTo>
                    <a:pt x="1337016" y="38453"/>
                  </a:lnTo>
                  <a:lnTo>
                    <a:pt x="1383048" y="51928"/>
                  </a:lnTo>
                  <a:lnTo>
                    <a:pt x="1428131" y="67286"/>
                  </a:lnTo>
                  <a:lnTo>
                    <a:pt x="1472210" y="84478"/>
                  </a:lnTo>
                  <a:lnTo>
                    <a:pt x="1515230" y="103453"/>
                  </a:lnTo>
                  <a:lnTo>
                    <a:pt x="1557137" y="124161"/>
                  </a:lnTo>
                  <a:lnTo>
                    <a:pt x="1597875" y="146551"/>
                  </a:lnTo>
                  <a:lnTo>
                    <a:pt x="1637390" y="170573"/>
                  </a:lnTo>
                  <a:lnTo>
                    <a:pt x="1675627" y="196177"/>
                  </a:lnTo>
                  <a:lnTo>
                    <a:pt x="1712532" y="223311"/>
                  </a:lnTo>
                  <a:lnTo>
                    <a:pt x="1748050" y="251926"/>
                  </a:lnTo>
                  <a:lnTo>
                    <a:pt x="1782127" y="281971"/>
                  </a:lnTo>
                  <a:lnTo>
                    <a:pt x="1814707" y="313396"/>
                  </a:lnTo>
                  <a:lnTo>
                    <a:pt x="1845736" y="346150"/>
                  </a:lnTo>
                  <a:lnTo>
                    <a:pt x="1875160" y="380183"/>
                  </a:lnTo>
                  <a:lnTo>
                    <a:pt x="1902923" y="415444"/>
                  </a:lnTo>
                  <a:lnTo>
                    <a:pt x="1928972" y="451883"/>
                  </a:lnTo>
                  <a:lnTo>
                    <a:pt x="1953250" y="489449"/>
                  </a:lnTo>
                  <a:lnTo>
                    <a:pt x="1975704" y="528092"/>
                  </a:lnTo>
                  <a:lnTo>
                    <a:pt x="1996280" y="567762"/>
                  </a:lnTo>
                  <a:lnTo>
                    <a:pt x="2014921" y="608408"/>
                  </a:lnTo>
                  <a:lnTo>
                    <a:pt x="2031574" y="649979"/>
                  </a:lnTo>
                  <a:lnTo>
                    <a:pt x="2046184" y="692426"/>
                  </a:lnTo>
                  <a:lnTo>
                    <a:pt x="2058697" y="735697"/>
                  </a:lnTo>
                  <a:lnTo>
                    <a:pt x="2069057" y="779743"/>
                  </a:lnTo>
                  <a:lnTo>
                    <a:pt x="2077210" y="824512"/>
                  </a:lnTo>
                  <a:lnTo>
                    <a:pt x="2083101" y="869955"/>
                  </a:lnTo>
                  <a:lnTo>
                    <a:pt x="2086676" y="916021"/>
                  </a:lnTo>
                  <a:lnTo>
                    <a:pt x="2087879" y="962660"/>
                  </a:lnTo>
                  <a:lnTo>
                    <a:pt x="2086676" y="1009298"/>
                  </a:lnTo>
                  <a:lnTo>
                    <a:pt x="2083101" y="1055364"/>
                  </a:lnTo>
                  <a:lnTo>
                    <a:pt x="2077210" y="1100807"/>
                  </a:lnTo>
                  <a:lnTo>
                    <a:pt x="2069057" y="1145576"/>
                  </a:lnTo>
                  <a:lnTo>
                    <a:pt x="2058697" y="1189622"/>
                  </a:lnTo>
                  <a:lnTo>
                    <a:pt x="2046184" y="1232893"/>
                  </a:lnTo>
                  <a:lnTo>
                    <a:pt x="2031574" y="1275340"/>
                  </a:lnTo>
                  <a:lnTo>
                    <a:pt x="2014921" y="1316911"/>
                  </a:lnTo>
                  <a:lnTo>
                    <a:pt x="1996280" y="1357557"/>
                  </a:lnTo>
                  <a:lnTo>
                    <a:pt x="1975704" y="1397227"/>
                  </a:lnTo>
                  <a:lnTo>
                    <a:pt x="1953250" y="1435870"/>
                  </a:lnTo>
                  <a:lnTo>
                    <a:pt x="1928972" y="1473436"/>
                  </a:lnTo>
                  <a:lnTo>
                    <a:pt x="1902923" y="1509875"/>
                  </a:lnTo>
                  <a:lnTo>
                    <a:pt x="1875160" y="1545136"/>
                  </a:lnTo>
                  <a:lnTo>
                    <a:pt x="1845736" y="1579169"/>
                  </a:lnTo>
                  <a:lnTo>
                    <a:pt x="1814707" y="1611923"/>
                  </a:lnTo>
                  <a:lnTo>
                    <a:pt x="1782127" y="1643348"/>
                  </a:lnTo>
                  <a:lnTo>
                    <a:pt x="1748050" y="1673393"/>
                  </a:lnTo>
                  <a:lnTo>
                    <a:pt x="1712532" y="1702008"/>
                  </a:lnTo>
                  <a:lnTo>
                    <a:pt x="1675627" y="1729142"/>
                  </a:lnTo>
                  <a:lnTo>
                    <a:pt x="1637390" y="1754746"/>
                  </a:lnTo>
                  <a:lnTo>
                    <a:pt x="1597875" y="1778768"/>
                  </a:lnTo>
                  <a:lnTo>
                    <a:pt x="1557137" y="1801158"/>
                  </a:lnTo>
                  <a:lnTo>
                    <a:pt x="1515230" y="1821866"/>
                  </a:lnTo>
                  <a:lnTo>
                    <a:pt x="1472210" y="1840841"/>
                  </a:lnTo>
                  <a:lnTo>
                    <a:pt x="1428131" y="1858033"/>
                  </a:lnTo>
                  <a:lnTo>
                    <a:pt x="1383048" y="1873391"/>
                  </a:lnTo>
                  <a:lnTo>
                    <a:pt x="1337016" y="1886866"/>
                  </a:lnTo>
                  <a:lnTo>
                    <a:pt x="1290088" y="1898405"/>
                  </a:lnTo>
                  <a:lnTo>
                    <a:pt x="1242320" y="1907960"/>
                  </a:lnTo>
                  <a:lnTo>
                    <a:pt x="1193767" y="1915479"/>
                  </a:lnTo>
                  <a:lnTo>
                    <a:pt x="1144482" y="1920912"/>
                  </a:lnTo>
                  <a:lnTo>
                    <a:pt x="1094522" y="1924209"/>
                  </a:lnTo>
                  <a:lnTo>
                    <a:pt x="1043940" y="1925320"/>
                  </a:lnTo>
                  <a:lnTo>
                    <a:pt x="993357" y="1924209"/>
                  </a:lnTo>
                  <a:lnTo>
                    <a:pt x="943397" y="1920912"/>
                  </a:lnTo>
                  <a:lnTo>
                    <a:pt x="894112" y="1915479"/>
                  </a:lnTo>
                  <a:lnTo>
                    <a:pt x="845559" y="1907960"/>
                  </a:lnTo>
                  <a:lnTo>
                    <a:pt x="797791" y="1898405"/>
                  </a:lnTo>
                  <a:lnTo>
                    <a:pt x="750863" y="1886866"/>
                  </a:lnTo>
                  <a:lnTo>
                    <a:pt x="704831" y="1873391"/>
                  </a:lnTo>
                  <a:lnTo>
                    <a:pt x="659748" y="1858033"/>
                  </a:lnTo>
                  <a:lnTo>
                    <a:pt x="615669" y="1840841"/>
                  </a:lnTo>
                  <a:lnTo>
                    <a:pt x="572649" y="1821866"/>
                  </a:lnTo>
                  <a:lnTo>
                    <a:pt x="530742" y="1801158"/>
                  </a:lnTo>
                  <a:lnTo>
                    <a:pt x="490004" y="1778768"/>
                  </a:lnTo>
                  <a:lnTo>
                    <a:pt x="450489" y="1754746"/>
                  </a:lnTo>
                  <a:lnTo>
                    <a:pt x="412252" y="1729142"/>
                  </a:lnTo>
                  <a:lnTo>
                    <a:pt x="375347" y="1702008"/>
                  </a:lnTo>
                  <a:lnTo>
                    <a:pt x="339829" y="1673393"/>
                  </a:lnTo>
                  <a:lnTo>
                    <a:pt x="305752" y="1643348"/>
                  </a:lnTo>
                  <a:lnTo>
                    <a:pt x="273172" y="1611923"/>
                  </a:lnTo>
                  <a:lnTo>
                    <a:pt x="242143" y="1579169"/>
                  </a:lnTo>
                  <a:lnTo>
                    <a:pt x="212719" y="1545136"/>
                  </a:lnTo>
                  <a:lnTo>
                    <a:pt x="184956" y="1509875"/>
                  </a:lnTo>
                  <a:lnTo>
                    <a:pt x="158907" y="1473436"/>
                  </a:lnTo>
                  <a:lnTo>
                    <a:pt x="134629" y="1435870"/>
                  </a:lnTo>
                  <a:lnTo>
                    <a:pt x="112175" y="1397227"/>
                  </a:lnTo>
                  <a:lnTo>
                    <a:pt x="91599" y="1357557"/>
                  </a:lnTo>
                  <a:lnTo>
                    <a:pt x="72958" y="1316911"/>
                  </a:lnTo>
                  <a:lnTo>
                    <a:pt x="56305" y="1275340"/>
                  </a:lnTo>
                  <a:lnTo>
                    <a:pt x="41695" y="1232893"/>
                  </a:lnTo>
                  <a:lnTo>
                    <a:pt x="29182" y="1189622"/>
                  </a:lnTo>
                  <a:lnTo>
                    <a:pt x="18822" y="1145576"/>
                  </a:lnTo>
                  <a:lnTo>
                    <a:pt x="10669" y="1100807"/>
                  </a:lnTo>
                  <a:lnTo>
                    <a:pt x="4778" y="1055364"/>
                  </a:lnTo>
                  <a:lnTo>
                    <a:pt x="1203" y="1009298"/>
                  </a:lnTo>
                  <a:lnTo>
                    <a:pt x="0" y="96266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59195" y="766445"/>
            <a:ext cx="13049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40"/>
              </a:spcBef>
            </a:pPr>
            <a:r>
              <a:rPr lang="kk-KZ" sz="1600" b="1" spc="-180" dirty="0" smtClean="0">
                <a:solidFill>
                  <a:srgbClr val="FFFFFF"/>
                </a:solidFill>
                <a:latin typeface="Verdana"/>
                <a:cs typeface="Verdana"/>
              </a:rPr>
              <a:t>Үздіксіз даму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56920"/>
          </a:xfrm>
          <a:custGeom>
            <a:avLst/>
            <a:gdLst/>
            <a:ahLst/>
            <a:cxnLst/>
            <a:rect l="l" t="t" r="r" b="b"/>
            <a:pathLst>
              <a:path w="9144000" h="756920">
                <a:moveTo>
                  <a:pt x="0" y="756919"/>
                </a:moveTo>
                <a:lnTo>
                  <a:pt x="9144000" y="756919"/>
                </a:lnTo>
                <a:lnTo>
                  <a:pt x="9144000" y="0"/>
                </a:lnTo>
                <a:lnTo>
                  <a:pt x="0" y="0"/>
                </a:lnTo>
                <a:lnTo>
                  <a:pt x="0" y="756919"/>
                </a:lnTo>
                <a:close/>
              </a:path>
            </a:pathLst>
          </a:custGeom>
          <a:solidFill>
            <a:srgbClr val="FF5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535" y="0"/>
            <a:ext cx="5431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 smtClean="0"/>
              <a:t>КАЙДЗЕН</a:t>
            </a:r>
            <a:r>
              <a:rPr lang="kk-KZ" sz="4400" spc="-5" dirty="0" smtClean="0"/>
              <a:t> ҮШТІГІ</a:t>
            </a:r>
            <a:endParaRPr sz="4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209800" y="871219"/>
            <a:ext cx="4711700" cy="4064000"/>
            <a:chOff x="2209800" y="871219"/>
            <a:chExt cx="4711700" cy="4064000"/>
          </a:xfrm>
        </p:grpSpPr>
        <p:sp>
          <p:nvSpPr>
            <p:cNvPr id="5" name="object 5"/>
            <p:cNvSpPr/>
            <p:nvPr/>
          </p:nvSpPr>
          <p:spPr>
            <a:xfrm>
              <a:off x="2209800" y="871219"/>
              <a:ext cx="4064000" cy="4064000"/>
            </a:xfrm>
            <a:custGeom>
              <a:avLst/>
              <a:gdLst/>
              <a:ahLst/>
              <a:cxnLst/>
              <a:rect l="l" t="t" r="r" b="b"/>
              <a:pathLst>
                <a:path w="4064000" h="4064000">
                  <a:moveTo>
                    <a:pt x="2032000" y="0"/>
                  </a:moveTo>
                  <a:lnTo>
                    <a:pt x="0" y="4064000"/>
                  </a:lnTo>
                  <a:lnTo>
                    <a:pt x="4064000" y="4064000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200" y="1277619"/>
              <a:ext cx="2641600" cy="962660"/>
            </a:xfrm>
            <a:custGeom>
              <a:avLst/>
              <a:gdLst/>
              <a:ahLst/>
              <a:cxnLst/>
              <a:rect l="l" t="t" r="r" b="b"/>
              <a:pathLst>
                <a:path w="2641600" h="962660">
                  <a:moveTo>
                    <a:pt x="2481199" y="0"/>
                  </a:moveTo>
                  <a:lnTo>
                    <a:pt x="160400" y="0"/>
                  </a:lnTo>
                  <a:lnTo>
                    <a:pt x="109727" y="8183"/>
                  </a:lnTo>
                  <a:lnTo>
                    <a:pt x="65699" y="30967"/>
                  </a:lnTo>
                  <a:lnTo>
                    <a:pt x="30967" y="65699"/>
                  </a:lnTo>
                  <a:lnTo>
                    <a:pt x="8183" y="109727"/>
                  </a:lnTo>
                  <a:lnTo>
                    <a:pt x="0" y="160400"/>
                  </a:lnTo>
                  <a:lnTo>
                    <a:pt x="0" y="802258"/>
                  </a:lnTo>
                  <a:lnTo>
                    <a:pt x="8183" y="852931"/>
                  </a:lnTo>
                  <a:lnTo>
                    <a:pt x="30967" y="896960"/>
                  </a:lnTo>
                  <a:lnTo>
                    <a:pt x="65699" y="931692"/>
                  </a:lnTo>
                  <a:lnTo>
                    <a:pt x="109727" y="954476"/>
                  </a:lnTo>
                  <a:lnTo>
                    <a:pt x="160400" y="962659"/>
                  </a:lnTo>
                  <a:lnTo>
                    <a:pt x="2481199" y="962659"/>
                  </a:lnTo>
                  <a:lnTo>
                    <a:pt x="2531872" y="954476"/>
                  </a:lnTo>
                  <a:lnTo>
                    <a:pt x="2575900" y="931692"/>
                  </a:lnTo>
                  <a:lnTo>
                    <a:pt x="2610632" y="896960"/>
                  </a:lnTo>
                  <a:lnTo>
                    <a:pt x="2633416" y="852932"/>
                  </a:lnTo>
                  <a:lnTo>
                    <a:pt x="2641600" y="802258"/>
                  </a:lnTo>
                  <a:lnTo>
                    <a:pt x="2641600" y="160400"/>
                  </a:lnTo>
                  <a:lnTo>
                    <a:pt x="2633416" y="109727"/>
                  </a:lnTo>
                  <a:lnTo>
                    <a:pt x="2610632" y="65699"/>
                  </a:lnTo>
                  <a:lnTo>
                    <a:pt x="2575900" y="30967"/>
                  </a:lnTo>
                  <a:lnTo>
                    <a:pt x="2531872" y="8183"/>
                  </a:lnTo>
                  <a:lnTo>
                    <a:pt x="2481199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1277619"/>
              <a:ext cx="2641600" cy="962660"/>
            </a:xfrm>
            <a:custGeom>
              <a:avLst/>
              <a:gdLst/>
              <a:ahLst/>
              <a:cxnLst/>
              <a:rect l="l" t="t" r="r" b="b"/>
              <a:pathLst>
                <a:path w="2641600" h="962660">
                  <a:moveTo>
                    <a:pt x="0" y="160400"/>
                  </a:moveTo>
                  <a:lnTo>
                    <a:pt x="8183" y="109727"/>
                  </a:lnTo>
                  <a:lnTo>
                    <a:pt x="30967" y="65699"/>
                  </a:lnTo>
                  <a:lnTo>
                    <a:pt x="65699" y="30967"/>
                  </a:lnTo>
                  <a:lnTo>
                    <a:pt x="109727" y="8183"/>
                  </a:lnTo>
                  <a:lnTo>
                    <a:pt x="160400" y="0"/>
                  </a:lnTo>
                  <a:lnTo>
                    <a:pt x="2481199" y="0"/>
                  </a:lnTo>
                  <a:lnTo>
                    <a:pt x="2531872" y="8183"/>
                  </a:lnTo>
                  <a:lnTo>
                    <a:pt x="2575900" y="30967"/>
                  </a:lnTo>
                  <a:lnTo>
                    <a:pt x="2610632" y="65699"/>
                  </a:lnTo>
                  <a:lnTo>
                    <a:pt x="2633416" y="109727"/>
                  </a:lnTo>
                  <a:lnTo>
                    <a:pt x="2641600" y="160400"/>
                  </a:lnTo>
                  <a:lnTo>
                    <a:pt x="2641600" y="802258"/>
                  </a:lnTo>
                  <a:lnTo>
                    <a:pt x="2633416" y="852932"/>
                  </a:lnTo>
                  <a:lnTo>
                    <a:pt x="2610632" y="896960"/>
                  </a:lnTo>
                  <a:lnTo>
                    <a:pt x="2575900" y="931692"/>
                  </a:lnTo>
                  <a:lnTo>
                    <a:pt x="2531872" y="954476"/>
                  </a:lnTo>
                  <a:lnTo>
                    <a:pt x="2481199" y="962659"/>
                  </a:lnTo>
                  <a:lnTo>
                    <a:pt x="160400" y="962659"/>
                  </a:lnTo>
                  <a:lnTo>
                    <a:pt x="109727" y="954476"/>
                  </a:lnTo>
                  <a:lnTo>
                    <a:pt x="65699" y="931692"/>
                  </a:lnTo>
                  <a:lnTo>
                    <a:pt x="30967" y="896960"/>
                  </a:lnTo>
                  <a:lnTo>
                    <a:pt x="8183" y="852931"/>
                  </a:lnTo>
                  <a:lnTo>
                    <a:pt x="0" y="802258"/>
                  </a:lnTo>
                  <a:lnTo>
                    <a:pt x="0" y="16040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2359659"/>
              <a:ext cx="2641600" cy="962660"/>
            </a:xfrm>
            <a:custGeom>
              <a:avLst/>
              <a:gdLst/>
              <a:ahLst/>
              <a:cxnLst/>
              <a:rect l="l" t="t" r="r" b="b"/>
              <a:pathLst>
                <a:path w="2641600" h="962660">
                  <a:moveTo>
                    <a:pt x="2481199" y="0"/>
                  </a:moveTo>
                  <a:lnTo>
                    <a:pt x="160400" y="0"/>
                  </a:lnTo>
                  <a:lnTo>
                    <a:pt x="109727" y="8183"/>
                  </a:lnTo>
                  <a:lnTo>
                    <a:pt x="65699" y="30967"/>
                  </a:lnTo>
                  <a:lnTo>
                    <a:pt x="30967" y="65699"/>
                  </a:lnTo>
                  <a:lnTo>
                    <a:pt x="8183" y="109727"/>
                  </a:lnTo>
                  <a:lnTo>
                    <a:pt x="0" y="160400"/>
                  </a:lnTo>
                  <a:lnTo>
                    <a:pt x="0" y="802258"/>
                  </a:lnTo>
                  <a:lnTo>
                    <a:pt x="8183" y="852931"/>
                  </a:lnTo>
                  <a:lnTo>
                    <a:pt x="30967" y="896960"/>
                  </a:lnTo>
                  <a:lnTo>
                    <a:pt x="65699" y="931692"/>
                  </a:lnTo>
                  <a:lnTo>
                    <a:pt x="109727" y="954476"/>
                  </a:lnTo>
                  <a:lnTo>
                    <a:pt x="160400" y="962659"/>
                  </a:lnTo>
                  <a:lnTo>
                    <a:pt x="2481199" y="962659"/>
                  </a:lnTo>
                  <a:lnTo>
                    <a:pt x="2531872" y="954476"/>
                  </a:lnTo>
                  <a:lnTo>
                    <a:pt x="2575900" y="931692"/>
                  </a:lnTo>
                  <a:lnTo>
                    <a:pt x="2610632" y="896960"/>
                  </a:lnTo>
                  <a:lnTo>
                    <a:pt x="2633416" y="852932"/>
                  </a:lnTo>
                  <a:lnTo>
                    <a:pt x="2641600" y="802258"/>
                  </a:lnTo>
                  <a:lnTo>
                    <a:pt x="2641600" y="160400"/>
                  </a:lnTo>
                  <a:lnTo>
                    <a:pt x="2633416" y="109728"/>
                  </a:lnTo>
                  <a:lnTo>
                    <a:pt x="2610632" y="65699"/>
                  </a:lnTo>
                  <a:lnTo>
                    <a:pt x="2575900" y="30967"/>
                  </a:lnTo>
                  <a:lnTo>
                    <a:pt x="2531872" y="8183"/>
                  </a:lnTo>
                  <a:lnTo>
                    <a:pt x="2481199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2359659"/>
              <a:ext cx="2641600" cy="962660"/>
            </a:xfrm>
            <a:custGeom>
              <a:avLst/>
              <a:gdLst/>
              <a:ahLst/>
              <a:cxnLst/>
              <a:rect l="l" t="t" r="r" b="b"/>
              <a:pathLst>
                <a:path w="2641600" h="962660">
                  <a:moveTo>
                    <a:pt x="0" y="160400"/>
                  </a:moveTo>
                  <a:lnTo>
                    <a:pt x="8183" y="109727"/>
                  </a:lnTo>
                  <a:lnTo>
                    <a:pt x="30967" y="65699"/>
                  </a:lnTo>
                  <a:lnTo>
                    <a:pt x="65699" y="30967"/>
                  </a:lnTo>
                  <a:lnTo>
                    <a:pt x="109727" y="8183"/>
                  </a:lnTo>
                  <a:lnTo>
                    <a:pt x="160400" y="0"/>
                  </a:lnTo>
                  <a:lnTo>
                    <a:pt x="2481199" y="0"/>
                  </a:lnTo>
                  <a:lnTo>
                    <a:pt x="2531872" y="8183"/>
                  </a:lnTo>
                  <a:lnTo>
                    <a:pt x="2575900" y="30967"/>
                  </a:lnTo>
                  <a:lnTo>
                    <a:pt x="2610632" y="65699"/>
                  </a:lnTo>
                  <a:lnTo>
                    <a:pt x="2633416" y="109728"/>
                  </a:lnTo>
                  <a:lnTo>
                    <a:pt x="2641600" y="160400"/>
                  </a:lnTo>
                  <a:lnTo>
                    <a:pt x="2641600" y="802258"/>
                  </a:lnTo>
                  <a:lnTo>
                    <a:pt x="2633416" y="852932"/>
                  </a:lnTo>
                  <a:lnTo>
                    <a:pt x="2610632" y="896960"/>
                  </a:lnTo>
                  <a:lnTo>
                    <a:pt x="2575900" y="931692"/>
                  </a:lnTo>
                  <a:lnTo>
                    <a:pt x="2531872" y="954476"/>
                  </a:lnTo>
                  <a:lnTo>
                    <a:pt x="2481199" y="962659"/>
                  </a:lnTo>
                  <a:lnTo>
                    <a:pt x="160400" y="962659"/>
                  </a:lnTo>
                  <a:lnTo>
                    <a:pt x="109727" y="954476"/>
                  </a:lnTo>
                  <a:lnTo>
                    <a:pt x="65699" y="931692"/>
                  </a:lnTo>
                  <a:lnTo>
                    <a:pt x="30967" y="896960"/>
                  </a:lnTo>
                  <a:lnTo>
                    <a:pt x="8183" y="852931"/>
                  </a:lnTo>
                  <a:lnTo>
                    <a:pt x="0" y="802258"/>
                  </a:lnTo>
                  <a:lnTo>
                    <a:pt x="0" y="16040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3444240"/>
              <a:ext cx="2641600" cy="960119"/>
            </a:xfrm>
            <a:custGeom>
              <a:avLst/>
              <a:gdLst/>
              <a:ahLst/>
              <a:cxnLst/>
              <a:rect l="l" t="t" r="r" b="b"/>
              <a:pathLst>
                <a:path w="2641600" h="960120">
                  <a:moveTo>
                    <a:pt x="2481579" y="0"/>
                  </a:moveTo>
                  <a:lnTo>
                    <a:pt x="160020" y="0"/>
                  </a:ln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20"/>
                  </a:lnTo>
                  <a:lnTo>
                    <a:pt x="0" y="800100"/>
                  </a:lnTo>
                  <a:lnTo>
                    <a:pt x="8156" y="850679"/>
                  </a:lnTo>
                  <a:lnTo>
                    <a:pt x="30870" y="894606"/>
                  </a:lnTo>
                  <a:lnTo>
                    <a:pt x="65507" y="929246"/>
                  </a:lnTo>
                  <a:lnTo>
                    <a:pt x="109435" y="951962"/>
                  </a:lnTo>
                  <a:lnTo>
                    <a:pt x="160020" y="960120"/>
                  </a:lnTo>
                  <a:lnTo>
                    <a:pt x="2481579" y="960120"/>
                  </a:lnTo>
                  <a:lnTo>
                    <a:pt x="2532164" y="951962"/>
                  </a:lnTo>
                  <a:lnTo>
                    <a:pt x="2576092" y="929246"/>
                  </a:lnTo>
                  <a:lnTo>
                    <a:pt x="2610729" y="894606"/>
                  </a:lnTo>
                  <a:lnTo>
                    <a:pt x="2633443" y="850679"/>
                  </a:lnTo>
                  <a:lnTo>
                    <a:pt x="2641600" y="800100"/>
                  </a:lnTo>
                  <a:lnTo>
                    <a:pt x="2641600" y="160020"/>
                  </a:lnTo>
                  <a:lnTo>
                    <a:pt x="2633443" y="109435"/>
                  </a:lnTo>
                  <a:lnTo>
                    <a:pt x="2610729" y="65507"/>
                  </a:lnTo>
                  <a:lnTo>
                    <a:pt x="2576092" y="30870"/>
                  </a:lnTo>
                  <a:lnTo>
                    <a:pt x="2532164" y="8156"/>
                  </a:lnTo>
                  <a:lnTo>
                    <a:pt x="2481579" y="0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3444240"/>
              <a:ext cx="2641600" cy="960119"/>
            </a:xfrm>
            <a:custGeom>
              <a:avLst/>
              <a:gdLst/>
              <a:ahLst/>
              <a:cxnLst/>
              <a:rect l="l" t="t" r="r" b="b"/>
              <a:pathLst>
                <a:path w="2641600" h="960120">
                  <a:moveTo>
                    <a:pt x="0" y="160020"/>
                  </a:moveTo>
                  <a:lnTo>
                    <a:pt x="8156" y="109435"/>
                  </a:lnTo>
                  <a:lnTo>
                    <a:pt x="30870" y="65507"/>
                  </a:lnTo>
                  <a:lnTo>
                    <a:pt x="65507" y="30870"/>
                  </a:lnTo>
                  <a:lnTo>
                    <a:pt x="109435" y="8156"/>
                  </a:lnTo>
                  <a:lnTo>
                    <a:pt x="160020" y="0"/>
                  </a:lnTo>
                  <a:lnTo>
                    <a:pt x="2481579" y="0"/>
                  </a:lnTo>
                  <a:lnTo>
                    <a:pt x="2532164" y="8156"/>
                  </a:lnTo>
                  <a:lnTo>
                    <a:pt x="2576092" y="30870"/>
                  </a:lnTo>
                  <a:lnTo>
                    <a:pt x="2610729" y="65507"/>
                  </a:lnTo>
                  <a:lnTo>
                    <a:pt x="2633443" y="109435"/>
                  </a:lnTo>
                  <a:lnTo>
                    <a:pt x="2641600" y="160020"/>
                  </a:lnTo>
                  <a:lnTo>
                    <a:pt x="2641600" y="800100"/>
                  </a:lnTo>
                  <a:lnTo>
                    <a:pt x="2633443" y="850679"/>
                  </a:lnTo>
                  <a:lnTo>
                    <a:pt x="2610729" y="894606"/>
                  </a:lnTo>
                  <a:lnTo>
                    <a:pt x="2576092" y="929246"/>
                  </a:lnTo>
                  <a:lnTo>
                    <a:pt x="2532164" y="951962"/>
                  </a:lnTo>
                  <a:lnTo>
                    <a:pt x="2481579" y="960120"/>
                  </a:lnTo>
                  <a:lnTo>
                    <a:pt x="160020" y="960120"/>
                  </a:lnTo>
                  <a:lnTo>
                    <a:pt x="109435" y="951962"/>
                  </a:lnTo>
                  <a:lnTo>
                    <a:pt x="65507" y="929246"/>
                  </a:lnTo>
                  <a:lnTo>
                    <a:pt x="30870" y="894606"/>
                  </a:lnTo>
                  <a:lnTo>
                    <a:pt x="8156" y="850679"/>
                  </a:lnTo>
                  <a:lnTo>
                    <a:pt x="0" y="800100"/>
                  </a:lnTo>
                  <a:lnTo>
                    <a:pt x="0" y="160020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14850" y="1468373"/>
            <a:ext cx="2393950" cy="2803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k-KZ" sz="3300" spc="-155" dirty="0" smtClean="0">
                <a:latin typeface="Georgia"/>
                <a:cs typeface="Georgia"/>
              </a:rPr>
              <a:t>САПА</a:t>
            </a:r>
            <a:endParaRPr sz="3300" dirty="0">
              <a:latin typeface="Georgia"/>
              <a:cs typeface="Georgia"/>
            </a:endParaRPr>
          </a:p>
          <a:p>
            <a:pPr marL="179705" marR="170815" indent="3175" algn="ctr">
              <a:lnSpc>
                <a:spcPts val="8530"/>
              </a:lnSpc>
              <a:spcBef>
                <a:spcPts val="840"/>
              </a:spcBef>
            </a:pPr>
            <a:r>
              <a:rPr lang="kk-KZ" sz="3300" spc="145" dirty="0" smtClean="0">
                <a:latin typeface="Georgia"/>
                <a:cs typeface="Georgia"/>
              </a:rPr>
              <a:t>УАҚЫТ</a:t>
            </a:r>
            <a:r>
              <a:rPr sz="3300" spc="145" dirty="0" smtClean="0">
                <a:latin typeface="Georgia"/>
                <a:cs typeface="Georgia"/>
              </a:rPr>
              <a:t> </a:t>
            </a:r>
            <a:r>
              <a:rPr sz="3300" spc="150" dirty="0" smtClean="0">
                <a:latin typeface="Georgia"/>
                <a:cs typeface="Georgia"/>
              </a:rPr>
              <a:t> </a:t>
            </a:r>
            <a:r>
              <a:rPr lang="kk-KZ" sz="3300" spc="55" dirty="0" smtClean="0">
                <a:latin typeface="Georgia"/>
                <a:cs typeface="Georgia"/>
              </a:rPr>
              <a:t>ШЫҒЫН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0"/>
            <a:ext cx="521208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k-KZ" sz="6000" dirty="0" smtClean="0"/>
              <a:t>ШЫҒЫНДАР</a:t>
            </a:r>
            <a:endParaRPr sz="6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69757" y="1082039"/>
            <a:ext cx="4572000" cy="3988435"/>
            <a:chOff x="1869757" y="1082039"/>
            <a:chExt cx="4572000" cy="3988435"/>
          </a:xfrm>
        </p:grpSpPr>
        <p:sp>
          <p:nvSpPr>
            <p:cNvPr id="4" name="object 4"/>
            <p:cNvSpPr/>
            <p:nvPr/>
          </p:nvSpPr>
          <p:spPr>
            <a:xfrm>
              <a:off x="4203319" y="1235709"/>
              <a:ext cx="956310" cy="1912620"/>
            </a:xfrm>
            <a:custGeom>
              <a:avLst/>
              <a:gdLst/>
              <a:ahLst/>
              <a:cxnLst/>
              <a:rect l="l" t="t" r="r" b="b"/>
              <a:pathLst>
                <a:path w="956310" h="1912620">
                  <a:moveTo>
                    <a:pt x="0" y="0"/>
                  </a:moveTo>
                  <a:lnTo>
                    <a:pt x="0" y="1912492"/>
                  </a:lnTo>
                  <a:lnTo>
                    <a:pt x="956182" y="256286"/>
                  </a:lnTo>
                  <a:lnTo>
                    <a:pt x="912288" y="231699"/>
                  </a:lnTo>
                  <a:lnTo>
                    <a:pt x="867831" y="208311"/>
                  </a:lnTo>
                  <a:lnTo>
                    <a:pt x="822838" y="186130"/>
                  </a:lnTo>
                  <a:lnTo>
                    <a:pt x="777333" y="165160"/>
                  </a:lnTo>
                  <a:lnTo>
                    <a:pt x="731341" y="145411"/>
                  </a:lnTo>
                  <a:lnTo>
                    <a:pt x="684887" y="126886"/>
                  </a:lnTo>
                  <a:lnTo>
                    <a:pt x="637996" y="109595"/>
                  </a:lnTo>
                  <a:lnTo>
                    <a:pt x="590693" y="93543"/>
                  </a:lnTo>
                  <a:lnTo>
                    <a:pt x="543003" y="78736"/>
                  </a:lnTo>
                  <a:lnTo>
                    <a:pt x="494950" y="65182"/>
                  </a:lnTo>
                  <a:lnTo>
                    <a:pt x="446561" y="52888"/>
                  </a:lnTo>
                  <a:lnTo>
                    <a:pt x="397859" y="41859"/>
                  </a:lnTo>
                  <a:lnTo>
                    <a:pt x="348870" y="32102"/>
                  </a:lnTo>
                  <a:lnTo>
                    <a:pt x="299619" y="23625"/>
                  </a:lnTo>
                  <a:lnTo>
                    <a:pt x="250130" y="16434"/>
                  </a:lnTo>
                  <a:lnTo>
                    <a:pt x="200429" y="10535"/>
                  </a:lnTo>
                  <a:lnTo>
                    <a:pt x="150540" y="5936"/>
                  </a:lnTo>
                  <a:lnTo>
                    <a:pt x="100489" y="2642"/>
                  </a:lnTo>
                  <a:lnTo>
                    <a:pt x="50301" y="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3319" y="1491995"/>
              <a:ext cx="1656714" cy="1656714"/>
            </a:xfrm>
            <a:custGeom>
              <a:avLst/>
              <a:gdLst/>
              <a:ahLst/>
              <a:cxnLst/>
              <a:rect l="l" t="t" r="r" b="b"/>
              <a:pathLst>
                <a:path w="1656714" h="1656714">
                  <a:moveTo>
                    <a:pt x="956182" y="0"/>
                  </a:moveTo>
                  <a:lnTo>
                    <a:pt x="0" y="1656206"/>
                  </a:lnTo>
                  <a:lnTo>
                    <a:pt x="1656206" y="700023"/>
                  </a:lnTo>
                  <a:lnTo>
                    <a:pt x="1630474" y="656773"/>
                  </a:lnTo>
                  <a:lnTo>
                    <a:pt x="1603657" y="614281"/>
                  </a:lnTo>
                  <a:lnTo>
                    <a:pt x="1575773" y="572567"/>
                  </a:lnTo>
                  <a:lnTo>
                    <a:pt x="1546840" y="531648"/>
                  </a:lnTo>
                  <a:lnTo>
                    <a:pt x="1516878" y="491543"/>
                  </a:lnTo>
                  <a:lnTo>
                    <a:pt x="1485903" y="452270"/>
                  </a:lnTo>
                  <a:lnTo>
                    <a:pt x="1453934" y="413848"/>
                  </a:lnTo>
                  <a:lnTo>
                    <a:pt x="1420990" y="376293"/>
                  </a:lnTo>
                  <a:lnTo>
                    <a:pt x="1387089" y="339626"/>
                  </a:lnTo>
                  <a:lnTo>
                    <a:pt x="1352248" y="303863"/>
                  </a:lnTo>
                  <a:lnTo>
                    <a:pt x="1316486" y="269023"/>
                  </a:lnTo>
                  <a:lnTo>
                    <a:pt x="1279821" y="235124"/>
                  </a:lnTo>
                  <a:lnTo>
                    <a:pt x="1242272" y="202185"/>
                  </a:lnTo>
                  <a:lnTo>
                    <a:pt x="1203856" y="170223"/>
                  </a:lnTo>
                  <a:lnTo>
                    <a:pt x="1164591" y="139257"/>
                  </a:lnTo>
                  <a:lnTo>
                    <a:pt x="1124497" y="109305"/>
                  </a:lnTo>
                  <a:lnTo>
                    <a:pt x="1083591" y="80385"/>
                  </a:lnTo>
                  <a:lnTo>
                    <a:pt x="1041891" y="52515"/>
                  </a:lnTo>
                  <a:lnTo>
                    <a:pt x="999415" y="25714"/>
                  </a:lnTo>
                  <a:lnTo>
                    <a:pt x="95618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3319" y="1491995"/>
              <a:ext cx="1656714" cy="1656714"/>
            </a:xfrm>
            <a:custGeom>
              <a:avLst/>
              <a:gdLst/>
              <a:ahLst/>
              <a:cxnLst/>
              <a:rect l="l" t="t" r="r" b="b"/>
              <a:pathLst>
                <a:path w="1656714" h="1656714">
                  <a:moveTo>
                    <a:pt x="956182" y="0"/>
                  </a:moveTo>
                  <a:lnTo>
                    <a:pt x="999415" y="25714"/>
                  </a:lnTo>
                  <a:lnTo>
                    <a:pt x="1041891" y="52515"/>
                  </a:lnTo>
                  <a:lnTo>
                    <a:pt x="1083591" y="80385"/>
                  </a:lnTo>
                  <a:lnTo>
                    <a:pt x="1124497" y="109305"/>
                  </a:lnTo>
                  <a:lnTo>
                    <a:pt x="1164591" y="139257"/>
                  </a:lnTo>
                  <a:lnTo>
                    <a:pt x="1203856" y="170223"/>
                  </a:lnTo>
                  <a:lnTo>
                    <a:pt x="1242272" y="202185"/>
                  </a:lnTo>
                  <a:lnTo>
                    <a:pt x="1279821" y="235124"/>
                  </a:lnTo>
                  <a:lnTo>
                    <a:pt x="1316486" y="269023"/>
                  </a:lnTo>
                  <a:lnTo>
                    <a:pt x="1352248" y="303863"/>
                  </a:lnTo>
                  <a:lnTo>
                    <a:pt x="1387089" y="339626"/>
                  </a:lnTo>
                  <a:lnTo>
                    <a:pt x="1420990" y="376293"/>
                  </a:lnTo>
                  <a:lnTo>
                    <a:pt x="1453934" y="413848"/>
                  </a:lnTo>
                  <a:lnTo>
                    <a:pt x="1485903" y="452270"/>
                  </a:lnTo>
                  <a:lnTo>
                    <a:pt x="1516878" y="491543"/>
                  </a:lnTo>
                  <a:lnTo>
                    <a:pt x="1546840" y="531648"/>
                  </a:lnTo>
                  <a:lnTo>
                    <a:pt x="1575773" y="572567"/>
                  </a:lnTo>
                  <a:lnTo>
                    <a:pt x="1603657" y="614281"/>
                  </a:lnTo>
                  <a:lnTo>
                    <a:pt x="1630474" y="656773"/>
                  </a:lnTo>
                  <a:lnTo>
                    <a:pt x="1656206" y="700023"/>
                  </a:lnTo>
                  <a:lnTo>
                    <a:pt x="0" y="1656206"/>
                  </a:lnTo>
                  <a:lnTo>
                    <a:pt x="956182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3319" y="2192019"/>
              <a:ext cx="1912620" cy="956310"/>
            </a:xfrm>
            <a:custGeom>
              <a:avLst/>
              <a:gdLst/>
              <a:ahLst/>
              <a:cxnLst/>
              <a:rect l="l" t="t" r="r" b="b"/>
              <a:pathLst>
                <a:path w="1912620" h="956310">
                  <a:moveTo>
                    <a:pt x="1656206" y="0"/>
                  </a:moveTo>
                  <a:lnTo>
                    <a:pt x="0" y="956182"/>
                  </a:lnTo>
                  <a:lnTo>
                    <a:pt x="1912365" y="956182"/>
                  </a:lnTo>
                  <a:lnTo>
                    <a:pt x="1911705" y="905881"/>
                  </a:lnTo>
                  <a:lnTo>
                    <a:pt x="1909726" y="855693"/>
                  </a:lnTo>
                  <a:lnTo>
                    <a:pt x="1906437" y="805642"/>
                  </a:lnTo>
                  <a:lnTo>
                    <a:pt x="1901843" y="755753"/>
                  </a:lnTo>
                  <a:lnTo>
                    <a:pt x="1895951" y="706052"/>
                  </a:lnTo>
                  <a:lnTo>
                    <a:pt x="1888767" y="656563"/>
                  </a:lnTo>
                  <a:lnTo>
                    <a:pt x="1880298" y="607312"/>
                  </a:lnTo>
                  <a:lnTo>
                    <a:pt x="1870551" y="558323"/>
                  </a:lnTo>
                  <a:lnTo>
                    <a:pt x="1859531" y="509621"/>
                  </a:lnTo>
                  <a:lnTo>
                    <a:pt x="1847246" y="461232"/>
                  </a:lnTo>
                  <a:lnTo>
                    <a:pt x="1833702" y="413179"/>
                  </a:lnTo>
                  <a:lnTo>
                    <a:pt x="1818905" y="365489"/>
                  </a:lnTo>
                  <a:lnTo>
                    <a:pt x="1802861" y="318186"/>
                  </a:lnTo>
                  <a:lnTo>
                    <a:pt x="1785578" y="271295"/>
                  </a:lnTo>
                  <a:lnTo>
                    <a:pt x="1767062" y="224841"/>
                  </a:lnTo>
                  <a:lnTo>
                    <a:pt x="1747318" y="178849"/>
                  </a:lnTo>
                  <a:lnTo>
                    <a:pt x="1726355" y="133344"/>
                  </a:lnTo>
                  <a:lnTo>
                    <a:pt x="1704177" y="88351"/>
                  </a:lnTo>
                  <a:lnTo>
                    <a:pt x="1680792" y="43894"/>
                  </a:lnTo>
                  <a:lnTo>
                    <a:pt x="1656206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3319" y="2192019"/>
              <a:ext cx="1912620" cy="956310"/>
            </a:xfrm>
            <a:custGeom>
              <a:avLst/>
              <a:gdLst/>
              <a:ahLst/>
              <a:cxnLst/>
              <a:rect l="l" t="t" r="r" b="b"/>
              <a:pathLst>
                <a:path w="1912620" h="956310">
                  <a:moveTo>
                    <a:pt x="1656206" y="0"/>
                  </a:moveTo>
                  <a:lnTo>
                    <a:pt x="1680792" y="43894"/>
                  </a:lnTo>
                  <a:lnTo>
                    <a:pt x="1704177" y="88351"/>
                  </a:lnTo>
                  <a:lnTo>
                    <a:pt x="1726355" y="133344"/>
                  </a:lnTo>
                  <a:lnTo>
                    <a:pt x="1747318" y="178849"/>
                  </a:lnTo>
                  <a:lnTo>
                    <a:pt x="1767062" y="224841"/>
                  </a:lnTo>
                  <a:lnTo>
                    <a:pt x="1785578" y="271295"/>
                  </a:lnTo>
                  <a:lnTo>
                    <a:pt x="1802861" y="318186"/>
                  </a:lnTo>
                  <a:lnTo>
                    <a:pt x="1818905" y="365489"/>
                  </a:lnTo>
                  <a:lnTo>
                    <a:pt x="1833702" y="413179"/>
                  </a:lnTo>
                  <a:lnTo>
                    <a:pt x="1847246" y="461232"/>
                  </a:lnTo>
                  <a:lnTo>
                    <a:pt x="1859531" y="509621"/>
                  </a:lnTo>
                  <a:lnTo>
                    <a:pt x="1870551" y="558323"/>
                  </a:lnTo>
                  <a:lnTo>
                    <a:pt x="1880298" y="607312"/>
                  </a:lnTo>
                  <a:lnTo>
                    <a:pt x="1888767" y="656563"/>
                  </a:lnTo>
                  <a:lnTo>
                    <a:pt x="1895951" y="706052"/>
                  </a:lnTo>
                  <a:lnTo>
                    <a:pt x="1901843" y="755753"/>
                  </a:lnTo>
                  <a:lnTo>
                    <a:pt x="1906437" y="805642"/>
                  </a:lnTo>
                  <a:lnTo>
                    <a:pt x="1909726" y="855693"/>
                  </a:lnTo>
                  <a:lnTo>
                    <a:pt x="1911705" y="905881"/>
                  </a:lnTo>
                  <a:lnTo>
                    <a:pt x="1912365" y="956182"/>
                  </a:lnTo>
                  <a:lnTo>
                    <a:pt x="0" y="956182"/>
                  </a:lnTo>
                  <a:lnTo>
                    <a:pt x="1656206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319" y="3148202"/>
              <a:ext cx="1912620" cy="956310"/>
            </a:xfrm>
            <a:custGeom>
              <a:avLst/>
              <a:gdLst/>
              <a:ahLst/>
              <a:cxnLst/>
              <a:rect l="l" t="t" r="r" b="b"/>
              <a:pathLst>
                <a:path w="1912620" h="956310">
                  <a:moveTo>
                    <a:pt x="1912365" y="0"/>
                  </a:moveTo>
                  <a:lnTo>
                    <a:pt x="0" y="0"/>
                  </a:lnTo>
                  <a:lnTo>
                    <a:pt x="1656206" y="956195"/>
                  </a:lnTo>
                  <a:lnTo>
                    <a:pt x="1680792" y="912299"/>
                  </a:lnTo>
                  <a:lnTo>
                    <a:pt x="1704177" y="867841"/>
                  </a:lnTo>
                  <a:lnTo>
                    <a:pt x="1726355" y="822846"/>
                  </a:lnTo>
                  <a:lnTo>
                    <a:pt x="1747318" y="777339"/>
                  </a:lnTo>
                  <a:lnTo>
                    <a:pt x="1767062" y="731346"/>
                  </a:lnTo>
                  <a:lnTo>
                    <a:pt x="1785578" y="684891"/>
                  </a:lnTo>
                  <a:lnTo>
                    <a:pt x="1802861" y="637999"/>
                  </a:lnTo>
                  <a:lnTo>
                    <a:pt x="1818905" y="590695"/>
                  </a:lnTo>
                  <a:lnTo>
                    <a:pt x="1833702" y="543005"/>
                  </a:lnTo>
                  <a:lnTo>
                    <a:pt x="1847246" y="494952"/>
                  </a:lnTo>
                  <a:lnTo>
                    <a:pt x="1859531" y="446562"/>
                  </a:lnTo>
                  <a:lnTo>
                    <a:pt x="1870551" y="397860"/>
                  </a:lnTo>
                  <a:lnTo>
                    <a:pt x="1880298" y="348871"/>
                  </a:lnTo>
                  <a:lnTo>
                    <a:pt x="1888767" y="299619"/>
                  </a:lnTo>
                  <a:lnTo>
                    <a:pt x="1895951" y="250130"/>
                  </a:lnTo>
                  <a:lnTo>
                    <a:pt x="1901843" y="200429"/>
                  </a:lnTo>
                  <a:lnTo>
                    <a:pt x="1906437" y="150540"/>
                  </a:lnTo>
                  <a:lnTo>
                    <a:pt x="1909726" y="100489"/>
                  </a:lnTo>
                  <a:lnTo>
                    <a:pt x="1911705" y="50301"/>
                  </a:lnTo>
                  <a:lnTo>
                    <a:pt x="1912365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319" y="3148202"/>
              <a:ext cx="1912620" cy="956310"/>
            </a:xfrm>
            <a:custGeom>
              <a:avLst/>
              <a:gdLst/>
              <a:ahLst/>
              <a:cxnLst/>
              <a:rect l="l" t="t" r="r" b="b"/>
              <a:pathLst>
                <a:path w="1912620" h="956310">
                  <a:moveTo>
                    <a:pt x="1912365" y="0"/>
                  </a:moveTo>
                  <a:lnTo>
                    <a:pt x="1911705" y="50301"/>
                  </a:lnTo>
                  <a:lnTo>
                    <a:pt x="1909726" y="100489"/>
                  </a:lnTo>
                  <a:lnTo>
                    <a:pt x="1906437" y="150540"/>
                  </a:lnTo>
                  <a:lnTo>
                    <a:pt x="1901843" y="200429"/>
                  </a:lnTo>
                  <a:lnTo>
                    <a:pt x="1895951" y="250130"/>
                  </a:lnTo>
                  <a:lnTo>
                    <a:pt x="1888767" y="299619"/>
                  </a:lnTo>
                  <a:lnTo>
                    <a:pt x="1880298" y="348871"/>
                  </a:lnTo>
                  <a:lnTo>
                    <a:pt x="1870551" y="397860"/>
                  </a:lnTo>
                  <a:lnTo>
                    <a:pt x="1859531" y="446562"/>
                  </a:lnTo>
                  <a:lnTo>
                    <a:pt x="1847246" y="494952"/>
                  </a:lnTo>
                  <a:lnTo>
                    <a:pt x="1833702" y="543005"/>
                  </a:lnTo>
                  <a:lnTo>
                    <a:pt x="1818905" y="590695"/>
                  </a:lnTo>
                  <a:lnTo>
                    <a:pt x="1802861" y="637999"/>
                  </a:lnTo>
                  <a:lnTo>
                    <a:pt x="1785578" y="684891"/>
                  </a:lnTo>
                  <a:lnTo>
                    <a:pt x="1767062" y="731346"/>
                  </a:lnTo>
                  <a:lnTo>
                    <a:pt x="1747318" y="777339"/>
                  </a:lnTo>
                  <a:lnTo>
                    <a:pt x="1726355" y="822846"/>
                  </a:lnTo>
                  <a:lnTo>
                    <a:pt x="1704177" y="867841"/>
                  </a:lnTo>
                  <a:lnTo>
                    <a:pt x="1680792" y="912299"/>
                  </a:lnTo>
                  <a:lnTo>
                    <a:pt x="1656206" y="956195"/>
                  </a:lnTo>
                  <a:lnTo>
                    <a:pt x="0" y="0"/>
                  </a:lnTo>
                  <a:lnTo>
                    <a:pt x="191236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3319" y="3148202"/>
              <a:ext cx="1656714" cy="1656714"/>
            </a:xfrm>
            <a:custGeom>
              <a:avLst/>
              <a:gdLst/>
              <a:ahLst/>
              <a:cxnLst/>
              <a:rect l="l" t="t" r="r" b="b"/>
              <a:pathLst>
                <a:path w="1656714" h="1656714">
                  <a:moveTo>
                    <a:pt x="0" y="0"/>
                  </a:moveTo>
                  <a:lnTo>
                    <a:pt x="956182" y="1656194"/>
                  </a:lnTo>
                  <a:lnTo>
                    <a:pt x="999415" y="1630467"/>
                  </a:lnTo>
                  <a:lnTo>
                    <a:pt x="1041891" y="1603655"/>
                  </a:lnTo>
                  <a:lnTo>
                    <a:pt x="1083591" y="1575775"/>
                  </a:lnTo>
                  <a:lnTo>
                    <a:pt x="1124497" y="1546847"/>
                  </a:lnTo>
                  <a:lnTo>
                    <a:pt x="1164591" y="1516888"/>
                  </a:lnTo>
                  <a:lnTo>
                    <a:pt x="1203856" y="1485917"/>
                  </a:lnTo>
                  <a:lnTo>
                    <a:pt x="1242272" y="1453952"/>
                  </a:lnTo>
                  <a:lnTo>
                    <a:pt x="1279821" y="1421010"/>
                  </a:lnTo>
                  <a:lnTo>
                    <a:pt x="1316486" y="1387111"/>
                  </a:lnTo>
                  <a:lnTo>
                    <a:pt x="1352248" y="1352272"/>
                  </a:lnTo>
                  <a:lnTo>
                    <a:pt x="1387089" y="1316511"/>
                  </a:lnTo>
                  <a:lnTo>
                    <a:pt x="1420990" y="1279847"/>
                  </a:lnTo>
                  <a:lnTo>
                    <a:pt x="1453934" y="1242298"/>
                  </a:lnTo>
                  <a:lnTo>
                    <a:pt x="1485903" y="1203881"/>
                  </a:lnTo>
                  <a:lnTo>
                    <a:pt x="1516878" y="1164616"/>
                  </a:lnTo>
                  <a:lnTo>
                    <a:pt x="1546840" y="1124521"/>
                  </a:lnTo>
                  <a:lnTo>
                    <a:pt x="1575773" y="1083612"/>
                  </a:lnTo>
                  <a:lnTo>
                    <a:pt x="1603657" y="1041910"/>
                  </a:lnTo>
                  <a:lnTo>
                    <a:pt x="1630474" y="999432"/>
                  </a:lnTo>
                  <a:lnTo>
                    <a:pt x="1656206" y="95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3319" y="3148202"/>
              <a:ext cx="1656714" cy="1656714"/>
            </a:xfrm>
            <a:custGeom>
              <a:avLst/>
              <a:gdLst/>
              <a:ahLst/>
              <a:cxnLst/>
              <a:rect l="l" t="t" r="r" b="b"/>
              <a:pathLst>
                <a:path w="1656714" h="1656714">
                  <a:moveTo>
                    <a:pt x="1656206" y="956195"/>
                  </a:moveTo>
                  <a:lnTo>
                    <a:pt x="1630474" y="999432"/>
                  </a:lnTo>
                  <a:lnTo>
                    <a:pt x="1603657" y="1041910"/>
                  </a:lnTo>
                  <a:lnTo>
                    <a:pt x="1575773" y="1083612"/>
                  </a:lnTo>
                  <a:lnTo>
                    <a:pt x="1546840" y="1124521"/>
                  </a:lnTo>
                  <a:lnTo>
                    <a:pt x="1516878" y="1164616"/>
                  </a:lnTo>
                  <a:lnTo>
                    <a:pt x="1485903" y="1203881"/>
                  </a:lnTo>
                  <a:lnTo>
                    <a:pt x="1453934" y="1242298"/>
                  </a:lnTo>
                  <a:lnTo>
                    <a:pt x="1420990" y="1279847"/>
                  </a:lnTo>
                  <a:lnTo>
                    <a:pt x="1387089" y="1316511"/>
                  </a:lnTo>
                  <a:lnTo>
                    <a:pt x="1352248" y="1352272"/>
                  </a:lnTo>
                  <a:lnTo>
                    <a:pt x="1316486" y="1387111"/>
                  </a:lnTo>
                  <a:lnTo>
                    <a:pt x="1279821" y="1421010"/>
                  </a:lnTo>
                  <a:lnTo>
                    <a:pt x="1242272" y="1453952"/>
                  </a:lnTo>
                  <a:lnTo>
                    <a:pt x="1203856" y="1485917"/>
                  </a:lnTo>
                  <a:lnTo>
                    <a:pt x="1164591" y="1516888"/>
                  </a:lnTo>
                  <a:lnTo>
                    <a:pt x="1124497" y="1546847"/>
                  </a:lnTo>
                  <a:lnTo>
                    <a:pt x="1083591" y="1575775"/>
                  </a:lnTo>
                  <a:lnTo>
                    <a:pt x="1041891" y="1603655"/>
                  </a:lnTo>
                  <a:lnTo>
                    <a:pt x="999415" y="1630467"/>
                  </a:lnTo>
                  <a:lnTo>
                    <a:pt x="956182" y="1656194"/>
                  </a:lnTo>
                  <a:lnTo>
                    <a:pt x="0" y="0"/>
                  </a:lnTo>
                  <a:lnTo>
                    <a:pt x="1656206" y="956195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03319" y="3148202"/>
              <a:ext cx="956310" cy="1912620"/>
            </a:xfrm>
            <a:custGeom>
              <a:avLst/>
              <a:gdLst/>
              <a:ahLst/>
              <a:cxnLst/>
              <a:rect l="l" t="t" r="r" b="b"/>
              <a:pathLst>
                <a:path w="956310" h="1912620">
                  <a:moveTo>
                    <a:pt x="0" y="0"/>
                  </a:moveTo>
                  <a:lnTo>
                    <a:pt x="0" y="1912409"/>
                  </a:lnTo>
                  <a:lnTo>
                    <a:pt x="50301" y="1911747"/>
                  </a:lnTo>
                  <a:lnTo>
                    <a:pt x="100489" y="1909766"/>
                  </a:lnTo>
                  <a:lnTo>
                    <a:pt x="150540" y="1906474"/>
                  </a:lnTo>
                  <a:lnTo>
                    <a:pt x="200429" y="1901875"/>
                  </a:lnTo>
                  <a:lnTo>
                    <a:pt x="250130" y="1895978"/>
                  </a:lnTo>
                  <a:lnTo>
                    <a:pt x="299619" y="1888789"/>
                  </a:lnTo>
                  <a:lnTo>
                    <a:pt x="348870" y="1880314"/>
                  </a:lnTo>
                  <a:lnTo>
                    <a:pt x="397859" y="1870560"/>
                  </a:lnTo>
                  <a:lnTo>
                    <a:pt x="446561" y="1859534"/>
                  </a:lnTo>
                  <a:lnTo>
                    <a:pt x="494950" y="1847242"/>
                  </a:lnTo>
                  <a:lnTo>
                    <a:pt x="543003" y="1833692"/>
                  </a:lnTo>
                  <a:lnTo>
                    <a:pt x="590693" y="1818890"/>
                  </a:lnTo>
                  <a:lnTo>
                    <a:pt x="637996" y="1802842"/>
                  </a:lnTo>
                  <a:lnTo>
                    <a:pt x="684887" y="1785555"/>
                  </a:lnTo>
                  <a:lnTo>
                    <a:pt x="731341" y="1767036"/>
                  </a:lnTo>
                  <a:lnTo>
                    <a:pt x="777333" y="1747292"/>
                  </a:lnTo>
                  <a:lnTo>
                    <a:pt x="822838" y="1726329"/>
                  </a:lnTo>
                  <a:lnTo>
                    <a:pt x="867831" y="1704154"/>
                  </a:lnTo>
                  <a:lnTo>
                    <a:pt x="912288" y="1680773"/>
                  </a:lnTo>
                  <a:lnTo>
                    <a:pt x="956182" y="165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3319" y="3148202"/>
              <a:ext cx="956310" cy="1912620"/>
            </a:xfrm>
            <a:custGeom>
              <a:avLst/>
              <a:gdLst/>
              <a:ahLst/>
              <a:cxnLst/>
              <a:rect l="l" t="t" r="r" b="b"/>
              <a:pathLst>
                <a:path w="956310" h="1912620">
                  <a:moveTo>
                    <a:pt x="956182" y="1656194"/>
                  </a:moveTo>
                  <a:lnTo>
                    <a:pt x="912288" y="1680773"/>
                  </a:lnTo>
                  <a:lnTo>
                    <a:pt x="867831" y="1704154"/>
                  </a:lnTo>
                  <a:lnTo>
                    <a:pt x="822838" y="1726329"/>
                  </a:lnTo>
                  <a:lnTo>
                    <a:pt x="777333" y="1747292"/>
                  </a:lnTo>
                  <a:lnTo>
                    <a:pt x="731341" y="1767036"/>
                  </a:lnTo>
                  <a:lnTo>
                    <a:pt x="684887" y="1785555"/>
                  </a:lnTo>
                  <a:lnTo>
                    <a:pt x="637996" y="1802842"/>
                  </a:lnTo>
                  <a:lnTo>
                    <a:pt x="590693" y="1818890"/>
                  </a:lnTo>
                  <a:lnTo>
                    <a:pt x="543003" y="1833692"/>
                  </a:lnTo>
                  <a:lnTo>
                    <a:pt x="494950" y="1847242"/>
                  </a:lnTo>
                  <a:lnTo>
                    <a:pt x="446561" y="1859534"/>
                  </a:lnTo>
                  <a:lnTo>
                    <a:pt x="397859" y="1870560"/>
                  </a:lnTo>
                  <a:lnTo>
                    <a:pt x="348870" y="1880314"/>
                  </a:lnTo>
                  <a:lnTo>
                    <a:pt x="299619" y="1888789"/>
                  </a:lnTo>
                  <a:lnTo>
                    <a:pt x="250130" y="1895978"/>
                  </a:lnTo>
                  <a:lnTo>
                    <a:pt x="200429" y="1901875"/>
                  </a:lnTo>
                  <a:lnTo>
                    <a:pt x="150540" y="1906474"/>
                  </a:lnTo>
                  <a:lnTo>
                    <a:pt x="100489" y="1909766"/>
                  </a:lnTo>
                  <a:lnTo>
                    <a:pt x="50301" y="1911747"/>
                  </a:lnTo>
                  <a:lnTo>
                    <a:pt x="0" y="1912409"/>
                  </a:lnTo>
                  <a:lnTo>
                    <a:pt x="0" y="0"/>
                  </a:lnTo>
                  <a:lnTo>
                    <a:pt x="956182" y="165619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7136" y="3148202"/>
              <a:ext cx="956310" cy="1912620"/>
            </a:xfrm>
            <a:custGeom>
              <a:avLst/>
              <a:gdLst/>
              <a:ahLst/>
              <a:cxnLst/>
              <a:rect l="l" t="t" r="r" b="b"/>
              <a:pathLst>
                <a:path w="956310" h="1912620">
                  <a:moveTo>
                    <a:pt x="956183" y="0"/>
                  </a:moveTo>
                  <a:lnTo>
                    <a:pt x="0" y="1656194"/>
                  </a:lnTo>
                  <a:lnTo>
                    <a:pt x="43894" y="1680773"/>
                  </a:lnTo>
                  <a:lnTo>
                    <a:pt x="88351" y="1704154"/>
                  </a:lnTo>
                  <a:lnTo>
                    <a:pt x="133344" y="1726329"/>
                  </a:lnTo>
                  <a:lnTo>
                    <a:pt x="178849" y="1747292"/>
                  </a:lnTo>
                  <a:lnTo>
                    <a:pt x="224841" y="1767036"/>
                  </a:lnTo>
                  <a:lnTo>
                    <a:pt x="271295" y="1785555"/>
                  </a:lnTo>
                  <a:lnTo>
                    <a:pt x="318186" y="1802842"/>
                  </a:lnTo>
                  <a:lnTo>
                    <a:pt x="365489" y="1818890"/>
                  </a:lnTo>
                  <a:lnTo>
                    <a:pt x="413179" y="1833692"/>
                  </a:lnTo>
                  <a:lnTo>
                    <a:pt x="461232" y="1847242"/>
                  </a:lnTo>
                  <a:lnTo>
                    <a:pt x="509621" y="1859534"/>
                  </a:lnTo>
                  <a:lnTo>
                    <a:pt x="558323" y="1870560"/>
                  </a:lnTo>
                  <a:lnTo>
                    <a:pt x="607312" y="1880314"/>
                  </a:lnTo>
                  <a:lnTo>
                    <a:pt x="656563" y="1888789"/>
                  </a:lnTo>
                  <a:lnTo>
                    <a:pt x="706052" y="1895978"/>
                  </a:lnTo>
                  <a:lnTo>
                    <a:pt x="755753" y="1901875"/>
                  </a:lnTo>
                  <a:lnTo>
                    <a:pt x="805642" y="1906474"/>
                  </a:lnTo>
                  <a:lnTo>
                    <a:pt x="855693" y="1909766"/>
                  </a:lnTo>
                  <a:lnTo>
                    <a:pt x="905881" y="1911747"/>
                  </a:lnTo>
                  <a:lnTo>
                    <a:pt x="956183" y="1912409"/>
                  </a:lnTo>
                  <a:lnTo>
                    <a:pt x="956183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7136" y="3148202"/>
              <a:ext cx="956310" cy="1912620"/>
            </a:xfrm>
            <a:custGeom>
              <a:avLst/>
              <a:gdLst/>
              <a:ahLst/>
              <a:cxnLst/>
              <a:rect l="l" t="t" r="r" b="b"/>
              <a:pathLst>
                <a:path w="956310" h="1912620">
                  <a:moveTo>
                    <a:pt x="956183" y="1912409"/>
                  </a:moveTo>
                  <a:lnTo>
                    <a:pt x="905881" y="1911747"/>
                  </a:lnTo>
                  <a:lnTo>
                    <a:pt x="855693" y="1909766"/>
                  </a:lnTo>
                  <a:lnTo>
                    <a:pt x="805642" y="1906474"/>
                  </a:lnTo>
                  <a:lnTo>
                    <a:pt x="755753" y="1901875"/>
                  </a:lnTo>
                  <a:lnTo>
                    <a:pt x="706052" y="1895978"/>
                  </a:lnTo>
                  <a:lnTo>
                    <a:pt x="656563" y="1888789"/>
                  </a:lnTo>
                  <a:lnTo>
                    <a:pt x="607312" y="1880314"/>
                  </a:lnTo>
                  <a:lnTo>
                    <a:pt x="558323" y="1870560"/>
                  </a:lnTo>
                  <a:lnTo>
                    <a:pt x="509621" y="1859534"/>
                  </a:lnTo>
                  <a:lnTo>
                    <a:pt x="461232" y="1847242"/>
                  </a:lnTo>
                  <a:lnTo>
                    <a:pt x="413179" y="1833692"/>
                  </a:lnTo>
                  <a:lnTo>
                    <a:pt x="365489" y="1818890"/>
                  </a:lnTo>
                  <a:lnTo>
                    <a:pt x="318186" y="1802842"/>
                  </a:lnTo>
                  <a:lnTo>
                    <a:pt x="271295" y="1785555"/>
                  </a:lnTo>
                  <a:lnTo>
                    <a:pt x="224841" y="1767036"/>
                  </a:lnTo>
                  <a:lnTo>
                    <a:pt x="178849" y="1747292"/>
                  </a:lnTo>
                  <a:lnTo>
                    <a:pt x="133344" y="1726329"/>
                  </a:lnTo>
                  <a:lnTo>
                    <a:pt x="88351" y="1704154"/>
                  </a:lnTo>
                  <a:lnTo>
                    <a:pt x="43894" y="1680773"/>
                  </a:lnTo>
                  <a:lnTo>
                    <a:pt x="0" y="1656194"/>
                  </a:lnTo>
                  <a:lnTo>
                    <a:pt x="956183" y="0"/>
                  </a:lnTo>
                  <a:lnTo>
                    <a:pt x="956183" y="191240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7112" y="3148202"/>
              <a:ext cx="1656714" cy="1656714"/>
            </a:xfrm>
            <a:custGeom>
              <a:avLst/>
              <a:gdLst/>
              <a:ahLst/>
              <a:cxnLst/>
              <a:rect l="l" t="t" r="r" b="b"/>
              <a:pathLst>
                <a:path w="1656714" h="1656714">
                  <a:moveTo>
                    <a:pt x="1656207" y="0"/>
                  </a:moveTo>
                  <a:lnTo>
                    <a:pt x="0" y="956195"/>
                  </a:lnTo>
                  <a:lnTo>
                    <a:pt x="25714" y="999432"/>
                  </a:lnTo>
                  <a:lnTo>
                    <a:pt x="52515" y="1041910"/>
                  </a:lnTo>
                  <a:lnTo>
                    <a:pt x="80385" y="1083612"/>
                  </a:lnTo>
                  <a:lnTo>
                    <a:pt x="109305" y="1124521"/>
                  </a:lnTo>
                  <a:lnTo>
                    <a:pt x="139257" y="1164616"/>
                  </a:lnTo>
                  <a:lnTo>
                    <a:pt x="170223" y="1203881"/>
                  </a:lnTo>
                  <a:lnTo>
                    <a:pt x="202185" y="1242298"/>
                  </a:lnTo>
                  <a:lnTo>
                    <a:pt x="235124" y="1279847"/>
                  </a:lnTo>
                  <a:lnTo>
                    <a:pt x="269023" y="1316511"/>
                  </a:lnTo>
                  <a:lnTo>
                    <a:pt x="303863" y="1352272"/>
                  </a:lnTo>
                  <a:lnTo>
                    <a:pt x="339626" y="1387111"/>
                  </a:lnTo>
                  <a:lnTo>
                    <a:pt x="376293" y="1421010"/>
                  </a:lnTo>
                  <a:lnTo>
                    <a:pt x="413848" y="1453952"/>
                  </a:lnTo>
                  <a:lnTo>
                    <a:pt x="452270" y="1485917"/>
                  </a:lnTo>
                  <a:lnTo>
                    <a:pt x="491543" y="1516888"/>
                  </a:lnTo>
                  <a:lnTo>
                    <a:pt x="531648" y="1546847"/>
                  </a:lnTo>
                  <a:lnTo>
                    <a:pt x="572567" y="1575775"/>
                  </a:lnTo>
                  <a:lnTo>
                    <a:pt x="614281" y="1603655"/>
                  </a:lnTo>
                  <a:lnTo>
                    <a:pt x="656773" y="1630467"/>
                  </a:lnTo>
                  <a:lnTo>
                    <a:pt x="700024" y="1656194"/>
                  </a:lnTo>
                  <a:lnTo>
                    <a:pt x="1656207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7112" y="3148202"/>
              <a:ext cx="1656714" cy="1656714"/>
            </a:xfrm>
            <a:custGeom>
              <a:avLst/>
              <a:gdLst/>
              <a:ahLst/>
              <a:cxnLst/>
              <a:rect l="l" t="t" r="r" b="b"/>
              <a:pathLst>
                <a:path w="1656714" h="1656714">
                  <a:moveTo>
                    <a:pt x="700024" y="1656194"/>
                  </a:moveTo>
                  <a:lnTo>
                    <a:pt x="656773" y="1630467"/>
                  </a:lnTo>
                  <a:lnTo>
                    <a:pt x="614281" y="1603655"/>
                  </a:lnTo>
                  <a:lnTo>
                    <a:pt x="572567" y="1575775"/>
                  </a:lnTo>
                  <a:lnTo>
                    <a:pt x="531648" y="1546847"/>
                  </a:lnTo>
                  <a:lnTo>
                    <a:pt x="491543" y="1516888"/>
                  </a:lnTo>
                  <a:lnTo>
                    <a:pt x="452270" y="1485917"/>
                  </a:lnTo>
                  <a:lnTo>
                    <a:pt x="413848" y="1453952"/>
                  </a:lnTo>
                  <a:lnTo>
                    <a:pt x="376293" y="1421010"/>
                  </a:lnTo>
                  <a:lnTo>
                    <a:pt x="339626" y="1387111"/>
                  </a:lnTo>
                  <a:lnTo>
                    <a:pt x="303863" y="1352272"/>
                  </a:lnTo>
                  <a:lnTo>
                    <a:pt x="269023" y="1316511"/>
                  </a:lnTo>
                  <a:lnTo>
                    <a:pt x="235124" y="1279847"/>
                  </a:lnTo>
                  <a:lnTo>
                    <a:pt x="202185" y="1242298"/>
                  </a:lnTo>
                  <a:lnTo>
                    <a:pt x="170223" y="1203881"/>
                  </a:lnTo>
                  <a:lnTo>
                    <a:pt x="139257" y="1164616"/>
                  </a:lnTo>
                  <a:lnTo>
                    <a:pt x="109305" y="1124521"/>
                  </a:lnTo>
                  <a:lnTo>
                    <a:pt x="80385" y="1083612"/>
                  </a:lnTo>
                  <a:lnTo>
                    <a:pt x="52515" y="1041910"/>
                  </a:lnTo>
                  <a:lnTo>
                    <a:pt x="25714" y="999432"/>
                  </a:lnTo>
                  <a:lnTo>
                    <a:pt x="0" y="956195"/>
                  </a:lnTo>
                  <a:lnTo>
                    <a:pt x="1656207" y="0"/>
                  </a:lnTo>
                  <a:lnTo>
                    <a:pt x="700024" y="165619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90826" y="3148202"/>
              <a:ext cx="1912620" cy="956310"/>
            </a:xfrm>
            <a:custGeom>
              <a:avLst/>
              <a:gdLst/>
              <a:ahLst/>
              <a:cxnLst/>
              <a:rect l="l" t="t" r="r" b="b"/>
              <a:pathLst>
                <a:path w="1912620" h="956310">
                  <a:moveTo>
                    <a:pt x="1912493" y="0"/>
                  </a:moveTo>
                  <a:lnTo>
                    <a:pt x="0" y="0"/>
                  </a:lnTo>
                  <a:lnTo>
                    <a:pt x="661" y="50301"/>
                  </a:lnTo>
                  <a:lnTo>
                    <a:pt x="2642" y="100489"/>
                  </a:lnTo>
                  <a:lnTo>
                    <a:pt x="5936" y="150540"/>
                  </a:lnTo>
                  <a:lnTo>
                    <a:pt x="10535" y="200429"/>
                  </a:lnTo>
                  <a:lnTo>
                    <a:pt x="16434" y="250130"/>
                  </a:lnTo>
                  <a:lnTo>
                    <a:pt x="23625" y="299619"/>
                  </a:lnTo>
                  <a:lnTo>
                    <a:pt x="32102" y="348871"/>
                  </a:lnTo>
                  <a:lnTo>
                    <a:pt x="41859" y="397860"/>
                  </a:lnTo>
                  <a:lnTo>
                    <a:pt x="52888" y="446562"/>
                  </a:lnTo>
                  <a:lnTo>
                    <a:pt x="65182" y="494952"/>
                  </a:lnTo>
                  <a:lnTo>
                    <a:pt x="78736" y="543005"/>
                  </a:lnTo>
                  <a:lnTo>
                    <a:pt x="93543" y="590695"/>
                  </a:lnTo>
                  <a:lnTo>
                    <a:pt x="109595" y="637999"/>
                  </a:lnTo>
                  <a:lnTo>
                    <a:pt x="126886" y="684891"/>
                  </a:lnTo>
                  <a:lnTo>
                    <a:pt x="145411" y="731346"/>
                  </a:lnTo>
                  <a:lnTo>
                    <a:pt x="165160" y="777339"/>
                  </a:lnTo>
                  <a:lnTo>
                    <a:pt x="186130" y="822846"/>
                  </a:lnTo>
                  <a:lnTo>
                    <a:pt x="208311" y="867841"/>
                  </a:lnTo>
                  <a:lnTo>
                    <a:pt x="231699" y="912299"/>
                  </a:lnTo>
                  <a:lnTo>
                    <a:pt x="256286" y="956195"/>
                  </a:lnTo>
                  <a:lnTo>
                    <a:pt x="1912493" y="0"/>
                  </a:lnTo>
                  <a:close/>
                </a:path>
              </a:pathLst>
            </a:custGeom>
            <a:solidFill>
              <a:srgbClr val="5F75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0826" y="3148202"/>
              <a:ext cx="1912620" cy="956310"/>
            </a:xfrm>
            <a:custGeom>
              <a:avLst/>
              <a:gdLst/>
              <a:ahLst/>
              <a:cxnLst/>
              <a:rect l="l" t="t" r="r" b="b"/>
              <a:pathLst>
                <a:path w="1912620" h="956310">
                  <a:moveTo>
                    <a:pt x="256286" y="956195"/>
                  </a:moveTo>
                  <a:lnTo>
                    <a:pt x="231699" y="912299"/>
                  </a:lnTo>
                  <a:lnTo>
                    <a:pt x="208311" y="867841"/>
                  </a:lnTo>
                  <a:lnTo>
                    <a:pt x="186130" y="822846"/>
                  </a:lnTo>
                  <a:lnTo>
                    <a:pt x="165160" y="777339"/>
                  </a:lnTo>
                  <a:lnTo>
                    <a:pt x="145411" y="731346"/>
                  </a:lnTo>
                  <a:lnTo>
                    <a:pt x="126886" y="684891"/>
                  </a:lnTo>
                  <a:lnTo>
                    <a:pt x="109595" y="637999"/>
                  </a:lnTo>
                  <a:lnTo>
                    <a:pt x="93543" y="590695"/>
                  </a:lnTo>
                  <a:lnTo>
                    <a:pt x="78736" y="543005"/>
                  </a:lnTo>
                  <a:lnTo>
                    <a:pt x="65182" y="494952"/>
                  </a:lnTo>
                  <a:lnTo>
                    <a:pt x="52888" y="446562"/>
                  </a:lnTo>
                  <a:lnTo>
                    <a:pt x="41859" y="397860"/>
                  </a:lnTo>
                  <a:lnTo>
                    <a:pt x="32102" y="348871"/>
                  </a:lnTo>
                  <a:lnTo>
                    <a:pt x="23625" y="299619"/>
                  </a:lnTo>
                  <a:lnTo>
                    <a:pt x="16434" y="250130"/>
                  </a:lnTo>
                  <a:lnTo>
                    <a:pt x="10535" y="200429"/>
                  </a:lnTo>
                  <a:lnTo>
                    <a:pt x="5936" y="150540"/>
                  </a:lnTo>
                  <a:lnTo>
                    <a:pt x="2642" y="100489"/>
                  </a:lnTo>
                  <a:lnTo>
                    <a:pt x="661" y="50301"/>
                  </a:lnTo>
                  <a:lnTo>
                    <a:pt x="0" y="0"/>
                  </a:lnTo>
                  <a:lnTo>
                    <a:pt x="1912493" y="0"/>
                  </a:lnTo>
                  <a:lnTo>
                    <a:pt x="256286" y="95619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0826" y="1235709"/>
              <a:ext cx="1912620" cy="1912620"/>
            </a:xfrm>
            <a:custGeom>
              <a:avLst/>
              <a:gdLst/>
              <a:ahLst/>
              <a:cxnLst/>
              <a:rect l="l" t="t" r="r" b="b"/>
              <a:pathLst>
                <a:path w="1912620" h="1912620">
                  <a:moveTo>
                    <a:pt x="1912493" y="0"/>
                  </a:moveTo>
                  <a:lnTo>
                    <a:pt x="1863887" y="605"/>
                  </a:lnTo>
                  <a:lnTo>
                    <a:pt x="1815579" y="2412"/>
                  </a:lnTo>
                  <a:lnTo>
                    <a:pt x="1767584" y="5407"/>
                  </a:lnTo>
                  <a:lnTo>
                    <a:pt x="1719916" y="9574"/>
                  </a:lnTo>
                  <a:lnTo>
                    <a:pt x="1672590" y="14900"/>
                  </a:lnTo>
                  <a:lnTo>
                    <a:pt x="1625619" y="21371"/>
                  </a:lnTo>
                  <a:lnTo>
                    <a:pt x="1579019" y="28971"/>
                  </a:lnTo>
                  <a:lnTo>
                    <a:pt x="1532802" y="37687"/>
                  </a:lnTo>
                  <a:lnTo>
                    <a:pt x="1486985" y="47504"/>
                  </a:lnTo>
                  <a:lnTo>
                    <a:pt x="1441581" y="58408"/>
                  </a:lnTo>
                  <a:lnTo>
                    <a:pt x="1396604" y="70384"/>
                  </a:lnTo>
                  <a:lnTo>
                    <a:pt x="1352069" y="83419"/>
                  </a:lnTo>
                  <a:lnTo>
                    <a:pt x="1307990" y="97498"/>
                  </a:lnTo>
                  <a:lnTo>
                    <a:pt x="1264381" y="112606"/>
                  </a:lnTo>
                  <a:lnTo>
                    <a:pt x="1221257" y="128730"/>
                  </a:lnTo>
                  <a:lnTo>
                    <a:pt x="1178633" y="145854"/>
                  </a:lnTo>
                  <a:lnTo>
                    <a:pt x="1136521" y="163965"/>
                  </a:lnTo>
                  <a:lnTo>
                    <a:pt x="1094938" y="183049"/>
                  </a:lnTo>
                  <a:lnTo>
                    <a:pt x="1053897" y="203090"/>
                  </a:lnTo>
                  <a:lnTo>
                    <a:pt x="1013412" y="224074"/>
                  </a:lnTo>
                  <a:lnTo>
                    <a:pt x="973498" y="245988"/>
                  </a:lnTo>
                  <a:lnTo>
                    <a:pt x="934169" y="268817"/>
                  </a:lnTo>
                  <a:lnTo>
                    <a:pt x="895439" y="292547"/>
                  </a:lnTo>
                  <a:lnTo>
                    <a:pt x="857324" y="317162"/>
                  </a:lnTo>
                  <a:lnTo>
                    <a:pt x="819836" y="342649"/>
                  </a:lnTo>
                  <a:lnTo>
                    <a:pt x="782991" y="368994"/>
                  </a:lnTo>
                  <a:lnTo>
                    <a:pt x="746803" y="396183"/>
                  </a:lnTo>
                  <a:lnTo>
                    <a:pt x="711286" y="424200"/>
                  </a:lnTo>
                  <a:lnTo>
                    <a:pt x="676454" y="453031"/>
                  </a:lnTo>
                  <a:lnTo>
                    <a:pt x="642322" y="482663"/>
                  </a:lnTo>
                  <a:lnTo>
                    <a:pt x="608905" y="513080"/>
                  </a:lnTo>
                  <a:lnTo>
                    <a:pt x="576216" y="544269"/>
                  </a:lnTo>
                  <a:lnTo>
                    <a:pt x="544269" y="576216"/>
                  </a:lnTo>
                  <a:lnTo>
                    <a:pt x="513080" y="608905"/>
                  </a:lnTo>
                  <a:lnTo>
                    <a:pt x="482663" y="642322"/>
                  </a:lnTo>
                  <a:lnTo>
                    <a:pt x="453031" y="676454"/>
                  </a:lnTo>
                  <a:lnTo>
                    <a:pt x="424200" y="711286"/>
                  </a:lnTo>
                  <a:lnTo>
                    <a:pt x="396183" y="746803"/>
                  </a:lnTo>
                  <a:lnTo>
                    <a:pt x="368994" y="782991"/>
                  </a:lnTo>
                  <a:lnTo>
                    <a:pt x="342649" y="819836"/>
                  </a:lnTo>
                  <a:lnTo>
                    <a:pt x="317162" y="857324"/>
                  </a:lnTo>
                  <a:lnTo>
                    <a:pt x="292547" y="895439"/>
                  </a:lnTo>
                  <a:lnTo>
                    <a:pt x="268817" y="934169"/>
                  </a:lnTo>
                  <a:lnTo>
                    <a:pt x="245988" y="973498"/>
                  </a:lnTo>
                  <a:lnTo>
                    <a:pt x="224074" y="1013412"/>
                  </a:lnTo>
                  <a:lnTo>
                    <a:pt x="203090" y="1053897"/>
                  </a:lnTo>
                  <a:lnTo>
                    <a:pt x="183049" y="1094938"/>
                  </a:lnTo>
                  <a:lnTo>
                    <a:pt x="163965" y="1136521"/>
                  </a:lnTo>
                  <a:lnTo>
                    <a:pt x="145854" y="1178633"/>
                  </a:lnTo>
                  <a:lnTo>
                    <a:pt x="128730" y="1221257"/>
                  </a:lnTo>
                  <a:lnTo>
                    <a:pt x="112606" y="1264381"/>
                  </a:lnTo>
                  <a:lnTo>
                    <a:pt x="97498" y="1307990"/>
                  </a:lnTo>
                  <a:lnTo>
                    <a:pt x="83419" y="1352069"/>
                  </a:lnTo>
                  <a:lnTo>
                    <a:pt x="70384" y="1396604"/>
                  </a:lnTo>
                  <a:lnTo>
                    <a:pt x="58408" y="1441581"/>
                  </a:lnTo>
                  <a:lnTo>
                    <a:pt x="47504" y="1486985"/>
                  </a:lnTo>
                  <a:lnTo>
                    <a:pt x="37687" y="1532802"/>
                  </a:lnTo>
                  <a:lnTo>
                    <a:pt x="28971" y="1579019"/>
                  </a:lnTo>
                  <a:lnTo>
                    <a:pt x="21371" y="1625619"/>
                  </a:lnTo>
                  <a:lnTo>
                    <a:pt x="14900" y="1672590"/>
                  </a:lnTo>
                  <a:lnTo>
                    <a:pt x="9574" y="1719916"/>
                  </a:lnTo>
                  <a:lnTo>
                    <a:pt x="5407" y="1767584"/>
                  </a:lnTo>
                  <a:lnTo>
                    <a:pt x="2412" y="1815579"/>
                  </a:lnTo>
                  <a:lnTo>
                    <a:pt x="605" y="1863887"/>
                  </a:lnTo>
                  <a:lnTo>
                    <a:pt x="0" y="1912492"/>
                  </a:lnTo>
                  <a:lnTo>
                    <a:pt x="1912493" y="1912492"/>
                  </a:lnTo>
                  <a:lnTo>
                    <a:pt x="1912493" y="0"/>
                  </a:lnTo>
                  <a:close/>
                </a:path>
              </a:pathLst>
            </a:custGeom>
            <a:solidFill>
              <a:srgbClr val="4D3B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90826" y="1235709"/>
              <a:ext cx="1912620" cy="1912620"/>
            </a:xfrm>
            <a:custGeom>
              <a:avLst/>
              <a:gdLst/>
              <a:ahLst/>
              <a:cxnLst/>
              <a:rect l="l" t="t" r="r" b="b"/>
              <a:pathLst>
                <a:path w="1912620" h="1912620">
                  <a:moveTo>
                    <a:pt x="0" y="1912492"/>
                  </a:moveTo>
                  <a:lnTo>
                    <a:pt x="605" y="1863887"/>
                  </a:lnTo>
                  <a:lnTo>
                    <a:pt x="2412" y="1815579"/>
                  </a:lnTo>
                  <a:lnTo>
                    <a:pt x="5407" y="1767584"/>
                  </a:lnTo>
                  <a:lnTo>
                    <a:pt x="9574" y="1719916"/>
                  </a:lnTo>
                  <a:lnTo>
                    <a:pt x="14900" y="1672590"/>
                  </a:lnTo>
                  <a:lnTo>
                    <a:pt x="21371" y="1625619"/>
                  </a:lnTo>
                  <a:lnTo>
                    <a:pt x="28971" y="1579019"/>
                  </a:lnTo>
                  <a:lnTo>
                    <a:pt x="37687" y="1532802"/>
                  </a:lnTo>
                  <a:lnTo>
                    <a:pt x="47504" y="1486985"/>
                  </a:lnTo>
                  <a:lnTo>
                    <a:pt x="58408" y="1441581"/>
                  </a:lnTo>
                  <a:lnTo>
                    <a:pt x="70384" y="1396604"/>
                  </a:lnTo>
                  <a:lnTo>
                    <a:pt x="83419" y="1352069"/>
                  </a:lnTo>
                  <a:lnTo>
                    <a:pt x="97498" y="1307990"/>
                  </a:lnTo>
                  <a:lnTo>
                    <a:pt x="112606" y="1264381"/>
                  </a:lnTo>
                  <a:lnTo>
                    <a:pt x="128730" y="1221257"/>
                  </a:lnTo>
                  <a:lnTo>
                    <a:pt x="145854" y="1178633"/>
                  </a:lnTo>
                  <a:lnTo>
                    <a:pt x="163965" y="1136521"/>
                  </a:lnTo>
                  <a:lnTo>
                    <a:pt x="183049" y="1094938"/>
                  </a:lnTo>
                  <a:lnTo>
                    <a:pt x="203090" y="1053897"/>
                  </a:lnTo>
                  <a:lnTo>
                    <a:pt x="224074" y="1013412"/>
                  </a:lnTo>
                  <a:lnTo>
                    <a:pt x="245988" y="973498"/>
                  </a:lnTo>
                  <a:lnTo>
                    <a:pt x="268817" y="934169"/>
                  </a:lnTo>
                  <a:lnTo>
                    <a:pt x="292547" y="895439"/>
                  </a:lnTo>
                  <a:lnTo>
                    <a:pt x="317162" y="857324"/>
                  </a:lnTo>
                  <a:lnTo>
                    <a:pt x="342649" y="819836"/>
                  </a:lnTo>
                  <a:lnTo>
                    <a:pt x="368994" y="782991"/>
                  </a:lnTo>
                  <a:lnTo>
                    <a:pt x="396183" y="746803"/>
                  </a:lnTo>
                  <a:lnTo>
                    <a:pt x="424200" y="711286"/>
                  </a:lnTo>
                  <a:lnTo>
                    <a:pt x="453031" y="676454"/>
                  </a:lnTo>
                  <a:lnTo>
                    <a:pt x="482663" y="642322"/>
                  </a:lnTo>
                  <a:lnTo>
                    <a:pt x="513080" y="608905"/>
                  </a:lnTo>
                  <a:lnTo>
                    <a:pt x="544269" y="576216"/>
                  </a:lnTo>
                  <a:lnTo>
                    <a:pt x="576216" y="544269"/>
                  </a:lnTo>
                  <a:lnTo>
                    <a:pt x="608905" y="513080"/>
                  </a:lnTo>
                  <a:lnTo>
                    <a:pt x="642322" y="482663"/>
                  </a:lnTo>
                  <a:lnTo>
                    <a:pt x="676454" y="453031"/>
                  </a:lnTo>
                  <a:lnTo>
                    <a:pt x="711286" y="424200"/>
                  </a:lnTo>
                  <a:lnTo>
                    <a:pt x="746803" y="396183"/>
                  </a:lnTo>
                  <a:lnTo>
                    <a:pt x="782991" y="368994"/>
                  </a:lnTo>
                  <a:lnTo>
                    <a:pt x="819836" y="342649"/>
                  </a:lnTo>
                  <a:lnTo>
                    <a:pt x="857324" y="317162"/>
                  </a:lnTo>
                  <a:lnTo>
                    <a:pt x="895439" y="292547"/>
                  </a:lnTo>
                  <a:lnTo>
                    <a:pt x="934169" y="268817"/>
                  </a:lnTo>
                  <a:lnTo>
                    <a:pt x="973498" y="245988"/>
                  </a:lnTo>
                  <a:lnTo>
                    <a:pt x="1013412" y="224074"/>
                  </a:lnTo>
                  <a:lnTo>
                    <a:pt x="1053897" y="203090"/>
                  </a:lnTo>
                  <a:lnTo>
                    <a:pt x="1094938" y="183049"/>
                  </a:lnTo>
                  <a:lnTo>
                    <a:pt x="1136521" y="163965"/>
                  </a:lnTo>
                  <a:lnTo>
                    <a:pt x="1178633" y="145854"/>
                  </a:lnTo>
                  <a:lnTo>
                    <a:pt x="1221257" y="128730"/>
                  </a:lnTo>
                  <a:lnTo>
                    <a:pt x="1264381" y="112606"/>
                  </a:lnTo>
                  <a:lnTo>
                    <a:pt x="1307990" y="97498"/>
                  </a:lnTo>
                  <a:lnTo>
                    <a:pt x="1352069" y="83419"/>
                  </a:lnTo>
                  <a:lnTo>
                    <a:pt x="1396604" y="70384"/>
                  </a:lnTo>
                  <a:lnTo>
                    <a:pt x="1441581" y="58408"/>
                  </a:lnTo>
                  <a:lnTo>
                    <a:pt x="1486985" y="47504"/>
                  </a:lnTo>
                  <a:lnTo>
                    <a:pt x="1532802" y="37687"/>
                  </a:lnTo>
                  <a:lnTo>
                    <a:pt x="1579019" y="28971"/>
                  </a:lnTo>
                  <a:lnTo>
                    <a:pt x="1625619" y="21371"/>
                  </a:lnTo>
                  <a:lnTo>
                    <a:pt x="1672590" y="14900"/>
                  </a:lnTo>
                  <a:lnTo>
                    <a:pt x="1719916" y="9574"/>
                  </a:lnTo>
                  <a:lnTo>
                    <a:pt x="1767584" y="5407"/>
                  </a:lnTo>
                  <a:lnTo>
                    <a:pt x="1815579" y="2412"/>
                  </a:lnTo>
                  <a:lnTo>
                    <a:pt x="1863887" y="605"/>
                  </a:lnTo>
                  <a:lnTo>
                    <a:pt x="1912493" y="0"/>
                  </a:lnTo>
                  <a:lnTo>
                    <a:pt x="1912493" y="1912492"/>
                  </a:lnTo>
                  <a:lnTo>
                    <a:pt x="0" y="1912492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48940" y="1272539"/>
              <a:ext cx="3362960" cy="3723640"/>
            </a:xfrm>
            <a:custGeom>
              <a:avLst/>
              <a:gdLst/>
              <a:ahLst/>
              <a:cxnLst/>
              <a:rect l="l" t="t" r="r" b="b"/>
              <a:pathLst>
                <a:path w="3362960" h="3723640">
                  <a:moveTo>
                    <a:pt x="1750060" y="27939"/>
                  </a:moveTo>
                  <a:lnTo>
                    <a:pt x="2494280" y="0"/>
                  </a:lnTo>
                  <a:lnTo>
                    <a:pt x="2550160" y="0"/>
                  </a:lnTo>
                </a:path>
                <a:path w="3362960" h="3723640">
                  <a:moveTo>
                    <a:pt x="2606040" y="523239"/>
                  </a:moveTo>
                  <a:lnTo>
                    <a:pt x="2794000" y="546100"/>
                  </a:lnTo>
                  <a:lnTo>
                    <a:pt x="2849880" y="546100"/>
                  </a:lnTo>
                </a:path>
                <a:path w="3362960" h="3723640">
                  <a:moveTo>
                    <a:pt x="3101340" y="1381760"/>
                  </a:moveTo>
                  <a:lnTo>
                    <a:pt x="3243580" y="1384300"/>
                  </a:lnTo>
                  <a:lnTo>
                    <a:pt x="3299460" y="1384300"/>
                  </a:lnTo>
                </a:path>
                <a:path w="3362960" h="3723640">
                  <a:moveTo>
                    <a:pt x="3101340" y="2369820"/>
                  </a:moveTo>
                  <a:lnTo>
                    <a:pt x="3304540" y="2346960"/>
                  </a:lnTo>
                  <a:lnTo>
                    <a:pt x="3362960" y="2346960"/>
                  </a:lnTo>
                </a:path>
                <a:path w="3362960" h="3723640">
                  <a:moveTo>
                    <a:pt x="2606040" y="3228340"/>
                  </a:moveTo>
                  <a:lnTo>
                    <a:pt x="2794000" y="3266440"/>
                  </a:lnTo>
                  <a:lnTo>
                    <a:pt x="2852420" y="3266440"/>
                  </a:lnTo>
                </a:path>
                <a:path w="3362960" h="3723640">
                  <a:moveTo>
                    <a:pt x="1750060" y="3723640"/>
                  </a:moveTo>
                  <a:lnTo>
                    <a:pt x="2486660" y="3660140"/>
                  </a:lnTo>
                  <a:lnTo>
                    <a:pt x="2545080" y="3660140"/>
                  </a:lnTo>
                </a:path>
                <a:path w="3362960" h="3723640">
                  <a:moveTo>
                    <a:pt x="759460" y="3723640"/>
                  </a:moveTo>
                  <a:lnTo>
                    <a:pt x="55880" y="3695700"/>
                  </a:lnTo>
                  <a:lnTo>
                    <a:pt x="0" y="369570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72360" y="4500880"/>
              <a:ext cx="477520" cy="2540"/>
            </a:xfrm>
            <a:custGeom>
              <a:avLst/>
              <a:gdLst/>
              <a:ahLst/>
              <a:cxnLst/>
              <a:rect l="l" t="t" r="r" b="b"/>
              <a:pathLst>
                <a:path w="477519" h="2539">
                  <a:moveTo>
                    <a:pt x="-4762" y="1270"/>
                  </a:moveTo>
                  <a:lnTo>
                    <a:pt x="482282" y="1270"/>
                  </a:lnTo>
                </a:path>
              </a:pathLst>
            </a:custGeom>
            <a:ln w="1206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4520" y="3566160"/>
              <a:ext cx="482600" cy="76200"/>
            </a:xfrm>
            <a:custGeom>
              <a:avLst/>
              <a:gdLst/>
              <a:ahLst/>
              <a:cxnLst/>
              <a:rect l="l" t="t" r="r" b="b"/>
              <a:pathLst>
                <a:path w="482600" h="76200">
                  <a:moveTo>
                    <a:pt x="482600" y="76199"/>
                  </a:moveTo>
                  <a:lnTo>
                    <a:pt x="5588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82920" y="1082039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20" h="109219">
                  <a:moveTo>
                    <a:pt x="109220" y="0"/>
                  </a:moveTo>
                  <a:lnTo>
                    <a:pt x="0" y="0"/>
                  </a:lnTo>
                  <a:lnTo>
                    <a:pt x="0" y="109220"/>
                  </a:lnTo>
                  <a:lnTo>
                    <a:pt x="109220" y="10922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82640" y="1676399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20" h="109219">
                  <a:moveTo>
                    <a:pt x="109220" y="0"/>
                  </a:moveTo>
                  <a:lnTo>
                    <a:pt x="0" y="0"/>
                  </a:lnTo>
                  <a:lnTo>
                    <a:pt x="0" y="109220"/>
                  </a:lnTo>
                  <a:lnTo>
                    <a:pt x="109220" y="10922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32220" y="2392679"/>
              <a:ext cx="109220" cy="106680"/>
            </a:xfrm>
            <a:custGeom>
              <a:avLst/>
              <a:gdLst/>
              <a:ahLst/>
              <a:cxnLst/>
              <a:rect l="l" t="t" r="r" b="b"/>
              <a:pathLst>
                <a:path w="109220" h="106680">
                  <a:moveTo>
                    <a:pt x="10922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09220" y="10668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37250" y="952057"/>
            <a:ext cx="2729866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9755" algn="ctr">
              <a:lnSpc>
                <a:spcPct val="100000"/>
              </a:lnSpc>
              <a:spcBef>
                <a:spcPts val="100"/>
              </a:spcBef>
            </a:pPr>
            <a:r>
              <a:rPr lang="kk-KZ" sz="1600" spc="75" dirty="0" smtClean="0">
                <a:latin typeface="Georgia"/>
                <a:cs typeface="Georgia"/>
              </a:rPr>
              <a:t>Артық өндіріс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Georgia"/>
              <a:cs typeface="Georgia"/>
            </a:endParaRPr>
          </a:p>
          <a:p>
            <a:pPr marR="536575" algn="ctr">
              <a:lnSpc>
                <a:spcPct val="100000"/>
              </a:lnSpc>
            </a:pPr>
            <a:r>
              <a:rPr lang="kk-KZ" sz="1600" spc="45" dirty="0" smtClean="0">
                <a:latin typeface="Georgia"/>
                <a:cs typeface="Georgia"/>
              </a:rPr>
              <a:t>Артық қорлар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Georgia"/>
              <a:cs typeface="Georgia"/>
            </a:endParaRPr>
          </a:p>
          <a:p>
            <a:pPr marL="672465">
              <a:lnSpc>
                <a:spcPct val="100000"/>
              </a:lnSpc>
            </a:pPr>
            <a:r>
              <a:rPr lang="kk-KZ" sz="1600" spc="45" dirty="0" smtClean="0">
                <a:latin typeface="Georgia"/>
                <a:cs typeface="Georgia"/>
              </a:rPr>
              <a:t>Артық іс-әрекеттер</a:t>
            </a:r>
            <a:endParaRPr sz="1600" dirty="0">
              <a:latin typeface="Georgia"/>
              <a:cs typeface="Georg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65775" y="3454400"/>
            <a:ext cx="936625" cy="1454785"/>
            <a:chOff x="5565775" y="3454400"/>
            <a:chExt cx="936625" cy="1454785"/>
          </a:xfrm>
        </p:grpSpPr>
        <p:sp>
          <p:nvSpPr>
            <p:cNvPr id="31" name="object 31"/>
            <p:cNvSpPr/>
            <p:nvPr/>
          </p:nvSpPr>
          <p:spPr>
            <a:xfrm>
              <a:off x="6393180" y="3454400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20" h="109220">
                  <a:moveTo>
                    <a:pt x="109220" y="0"/>
                  </a:moveTo>
                  <a:lnTo>
                    <a:pt x="0" y="0"/>
                  </a:lnTo>
                  <a:lnTo>
                    <a:pt x="0" y="109219"/>
                  </a:lnTo>
                  <a:lnTo>
                    <a:pt x="109220" y="109219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2640" y="4396739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20" h="109220">
                  <a:moveTo>
                    <a:pt x="109220" y="0"/>
                  </a:moveTo>
                  <a:lnTo>
                    <a:pt x="0" y="0"/>
                  </a:lnTo>
                  <a:lnTo>
                    <a:pt x="0" y="109220"/>
                  </a:lnTo>
                  <a:lnTo>
                    <a:pt x="109220" y="10922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75300" y="4790439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20" h="109220">
                  <a:moveTo>
                    <a:pt x="109220" y="0"/>
                  </a:moveTo>
                  <a:lnTo>
                    <a:pt x="0" y="0"/>
                  </a:lnTo>
                  <a:lnTo>
                    <a:pt x="0" y="109220"/>
                  </a:lnTo>
                  <a:lnTo>
                    <a:pt x="109220" y="10922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75300" y="4790439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20" h="109220">
                  <a:moveTo>
                    <a:pt x="0" y="109220"/>
                  </a:moveTo>
                  <a:lnTo>
                    <a:pt x="109220" y="109220"/>
                  </a:lnTo>
                  <a:lnTo>
                    <a:pt x="109220" y="0"/>
                  </a:lnTo>
                  <a:lnTo>
                    <a:pt x="0" y="0"/>
                  </a:lnTo>
                  <a:lnTo>
                    <a:pt x="0" y="1092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85991" y="3391916"/>
            <a:ext cx="18503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k-KZ" sz="1600" spc="75" dirty="0" smtClean="0">
                <a:latin typeface="Georgia"/>
                <a:cs typeface="Georgia"/>
              </a:rPr>
              <a:t>Тасымалдау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92140" y="4268206"/>
            <a:ext cx="1685925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lang="kk-KZ" sz="1600" spc="40" dirty="0" smtClean="0">
                <a:latin typeface="Georgia"/>
                <a:cs typeface="Georgia"/>
              </a:rPr>
              <a:t>Күту</a:t>
            </a:r>
          </a:p>
          <a:p>
            <a:pPr marL="3175" algn="ctr">
              <a:lnSpc>
                <a:spcPct val="100000"/>
              </a:lnSpc>
              <a:spcBef>
                <a:spcPts val="100"/>
              </a:spcBef>
            </a:pPr>
            <a:endParaRPr lang="kk-KZ" sz="1600" spc="40" dirty="0" smtClean="0">
              <a:latin typeface="Georgia"/>
              <a:cs typeface="Georgia"/>
            </a:endParaRPr>
          </a:p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lang="kk-KZ" sz="1600" spc="40" dirty="0" smtClean="0">
                <a:latin typeface="Georgia"/>
                <a:cs typeface="Georgia"/>
              </a:rPr>
              <a:t>Ақаулар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40739" y="479297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9219" y="0"/>
                </a:moveTo>
                <a:lnTo>
                  <a:pt x="0" y="0"/>
                </a:lnTo>
                <a:lnTo>
                  <a:pt x="0" y="109220"/>
                </a:lnTo>
                <a:lnTo>
                  <a:pt x="109219" y="109220"/>
                </a:lnTo>
                <a:lnTo>
                  <a:pt x="109219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2297" y="3167948"/>
            <a:ext cx="2780665" cy="1845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lang="kk-KZ" sz="1400" spc="-5" dirty="0" smtClean="0">
                <a:latin typeface="Georgia"/>
                <a:cs typeface="Georgia"/>
              </a:rPr>
              <a:t>Персонал айналымы</a:t>
            </a:r>
            <a:endParaRPr sz="1400" dirty="0">
              <a:latin typeface="Georgia"/>
              <a:cs typeface="Georgia"/>
            </a:endParaRPr>
          </a:p>
          <a:p>
            <a:pPr marL="12700" marR="455930" indent="213360">
              <a:lnSpc>
                <a:spcPct val="103099"/>
              </a:lnSpc>
            </a:pPr>
            <a:endParaRPr lang="kk-KZ" sz="2750" dirty="0" smtClean="0">
              <a:latin typeface="Georgia"/>
              <a:cs typeface="Georgia"/>
            </a:endParaRPr>
          </a:p>
          <a:p>
            <a:pPr marL="12700" marR="455930" indent="213360">
              <a:lnSpc>
                <a:spcPct val="103099"/>
              </a:lnSpc>
            </a:pPr>
            <a:r>
              <a:rPr lang="kk-KZ" sz="1400" spc="55" dirty="0" smtClean="0">
                <a:latin typeface="Georgia"/>
                <a:cs typeface="Georgia"/>
              </a:rPr>
              <a:t>Іске асырылмаған шығармашылық потенциал</a:t>
            </a:r>
            <a:endParaRPr sz="1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Georgia"/>
              <a:cs typeface="Georgia"/>
            </a:endParaRPr>
          </a:p>
          <a:p>
            <a:pPr marL="814069">
              <a:lnSpc>
                <a:spcPct val="100000"/>
              </a:lnSpc>
              <a:spcBef>
                <a:spcPts val="5"/>
              </a:spcBef>
            </a:pPr>
            <a:r>
              <a:rPr lang="kk-KZ" sz="1600" spc="-55" dirty="0" smtClean="0">
                <a:latin typeface="Georgia"/>
                <a:cs typeface="Georgia"/>
              </a:rPr>
              <a:t>Артық өңдеу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1600" y="403605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220" y="0"/>
                </a:moveTo>
                <a:lnTo>
                  <a:pt x="0" y="0"/>
                </a:lnTo>
                <a:lnTo>
                  <a:pt x="0" y="109219"/>
                </a:lnTo>
                <a:lnTo>
                  <a:pt x="109220" y="109219"/>
                </a:lnTo>
                <a:lnTo>
                  <a:pt x="109220" y="0"/>
                </a:lnTo>
                <a:close/>
              </a:path>
            </a:pathLst>
          </a:custGeom>
          <a:solidFill>
            <a:srgbClr val="77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639" y="3426459"/>
            <a:ext cx="109220" cy="106680"/>
          </a:xfrm>
          <a:custGeom>
            <a:avLst/>
            <a:gdLst/>
            <a:ahLst/>
            <a:cxnLst/>
            <a:rect l="l" t="t" r="r" b="b"/>
            <a:pathLst>
              <a:path w="109220" h="106679">
                <a:moveTo>
                  <a:pt x="109219" y="0"/>
                </a:moveTo>
                <a:lnTo>
                  <a:pt x="0" y="0"/>
                </a:lnTo>
                <a:lnTo>
                  <a:pt x="0" y="106679"/>
                </a:lnTo>
                <a:lnTo>
                  <a:pt x="109219" y="106679"/>
                </a:lnTo>
                <a:lnTo>
                  <a:pt x="109219" y="0"/>
                </a:lnTo>
                <a:close/>
              </a:path>
            </a:pathLst>
          </a:custGeom>
          <a:solidFill>
            <a:srgbClr val="5F7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609214" y="2202814"/>
            <a:ext cx="128270" cy="128270"/>
            <a:chOff x="2609214" y="2202814"/>
            <a:chExt cx="128270" cy="128270"/>
          </a:xfrm>
        </p:grpSpPr>
        <p:sp>
          <p:nvSpPr>
            <p:cNvPr id="42" name="object 42"/>
            <p:cNvSpPr/>
            <p:nvPr/>
          </p:nvSpPr>
          <p:spPr>
            <a:xfrm>
              <a:off x="2618739" y="2212339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19" h="109219">
                  <a:moveTo>
                    <a:pt x="109219" y="0"/>
                  </a:moveTo>
                  <a:lnTo>
                    <a:pt x="0" y="0"/>
                  </a:lnTo>
                  <a:lnTo>
                    <a:pt x="0" y="109219"/>
                  </a:lnTo>
                  <a:lnTo>
                    <a:pt x="109219" y="109219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4D3B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18739" y="2212339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19" h="109219">
                  <a:moveTo>
                    <a:pt x="0" y="109219"/>
                  </a:moveTo>
                  <a:lnTo>
                    <a:pt x="109219" y="109219"/>
                  </a:lnTo>
                  <a:lnTo>
                    <a:pt x="109219" y="0"/>
                  </a:lnTo>
                  <a:lnTo>
                    <a:pt x="0" y="0"/>
                  </a:lnTo>
                  <a:lnTo>
                    <a:pt x="0" y="1092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849881" y="2137410"/>
            <a:ext cx="1264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" dirty="0" smtClean="0">
                <a:solidFill>
                  <a:srgbClr val="FFFFFF"/>
                </a:solidFill>
                <a:latin typeface="Georgia"/>
                <a:cs typeface="Georgia"/>
              </a:rPr>
              <a:t>П</a:t>
            </a:r>
            <a:r>
              <a:rPr lang="kk-KZ" sz="1600" spc="25" dirty="0" smtClean="0">
                <a:solidFill>
                  <a:srgbClr val="FFFFFF"/>
                </a:solidFill>
                <a:latin typeface="Georgia"/>
                <a:cs typeface="Georgia"/>
              </a:rPr>
              <a:t>айдалы іс-әрекеттер</a:t>
            </a:r>
            <a:endParaRPr sz="1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49300"/>
          </a:xfrm>
          <a:custGeom>
            <a:avLst/>
            <a:gdLst/>
            <a:ahLst/>
            <a:cxnLst/>
            <a:rect l="l" t="t" r="r" b="b"/>
            <a:pathLst>
              <a:path w="9144000" h="749300">
                <a:moveTo>
                  <a:pt x="0" y="749299"/>
                </a:moveTo>
                <a:lnTo>
                  <a:pt x="9144000" y="749299"/>
                </a:lnTo>
                <a:lnTo>
                  <a:pt x="9144000" y="0"/>
                </a:lnTo>
                <a:lnTo>
                  <a:pt x="0" y="0"/>
                </a:lnTo>
                <a:lnTo>
                  <a:pt x="0" y="749299"/>
                </a:lnTo>
                <a:close/>
              </a:path>
            </a:pathLst>
          </a:custGeom>
          <a:solidFill>
            <a:srgbClr val="FF5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3710" y="0"/>
            <a:ext cx="60286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7820" algn="l"/>
              </a:tabLst>
            </a:pPr>
            <a:r>
              <a:rPr sz="4400" spc="-5" dirty="0" smtClean="0"/>
              <a:t>КАЙДЗЕН</a:t>
            </a:r>
            <a:r>
              <a:rPr lang="kk-KZ" sz="4400" spc="-5" dirty="0" smtClean="0"/>
              <a:t> ЗАҢДАРЫ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299"/>
            <a:ext cx="4295139" cy="43941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2865" y="2059622"/>
            <a:ext cx="3431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Segoe UI Light"/>
                <a:cs typeface="Segoe UI Light"/>
              </a:rPr>
              <a:t>Масааки</a:t>
            </a:r>
            <a:r>
              <a:rPr sz="3600" spc="-120" dirty="0">
                <a:solidFill>
                  <a:srgbClr val="FF0000"/>
                </a:solidFill>
                <a:latin typeface="Segoe UI Light"/>
                <a:cs typeface="Segoe UI Light"/>
              </a:rPr>
              <a:t> </a:t>
            </a:r>
            <a:r>
              <a:rPr sz="3600" spc="10" dirty="0">
                <a:solidFill>
                  <a:srgbClr val="FF0000"/>
                </a:solidFill>
                <a:latin typeface="Segoe UI Light"/>
                <a:cs typeface="Segoe UI Light"/>
              </a:rPr>
              <a:t>Имаи</a:t>
            </a:r>
            <a:endParaRPr sz="3600">
              <a:latin typeface="Segoe UI Light"/>
              <a:cs typeface="Segoe UI Ligh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600" spc="5" dirty="0">
                <a:solidFill>
                  <a:srgbClr val="FF0000"/>
                </a:solidFill>
                <a:latin typeface="Segoe UI Light"/>
                <a:cs typeface="Segoe UI Light"/>
              </a:rPr>
              <a:t>«Гемба</a:t>
            </a:r>
            <a:r>
              <a:rPr sz="3600" spc="-114" dirty="0">
                <a:solidFill>
                  <a:srgbClr val="FF0000"/>
                </a:solidFill>
                <a:latin typeface="Segoe UI Light"/>
                <a:cs typeface="Segoe UI Light"/>
              </a:rPr>
              <a:t> </a:t>
            </a:r>
            <a:r>
              <a:rPr sz="3600" spc="5" dirty="0">
                <a:solidFill>
                  <a:srgbClr val="FF0000"/>
                </a:solidFill>
                <a:latin typeface="Segoe UI Light"/>
                <a:cs typeface="Segoe UI Light"/>
              </a:rPr>
              <a:t>Кайдзен»</a:t>
            </a:r>
            <a:endParaRPr sz="36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49300"/>
          </a:xfrm>
          <a:custGeom>
            <a:avLst/>
            <a:gdLst/>
            <a:ahLst/>
            <a:cxnLst/>
            <a:rect l="l" t="t" r="r" b="b"/>
            <a:pathLst>
              <a:path w="9144000" h="749300">
                <a:moveTo>
                  <a:pt x="0" y="749299"/>
                </a:moveTo>
                <a:lnTo>
                  <a:pt x="9144000" y="749299"/>
                </a:lnTo>
                <a:lnTo>
                  <a:pt x="9144000" y="0"/>
                </a:lnTo>
                <a:lnTo>
                  <a:pt x="0" y="0"/>
                </a:lnTo>
                <a:lnTo>
                  <a:pt x="0" y="749299"/>
                </a:lnTo>
                <a:close/>
              </a:path>
            </a:pathLst>
          </a:custGeom>
          <a:solidFill>
            <a:srgbClr val="FF5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3710" y="0"/>
            <a:ext cx="60286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7820" algn="l"/>
              </a:tabLst>
            </a:pPr>
            <a:r>
              <a:rPr sz="4400" spc="-5" dirty="0" smtClean="0"/>
              <a:t>КАЙДЗЕН</a:t>
            </a:r>
            <a:r>
              <a:rPr lang="kk-KZ" sz="4400" spc="-5" dirty="0" smtClean="0"/>
              <a:t> ЗАҢДАРЫ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4642865" y="2059622"/>
            <a:ext cx="34315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lang="kk-KZ" sz="3600" spc="5" dirty="0" smtClean="0">
                <a:solidFill>
                  <a:srgbClr val="FF0000"/>
                </a:solidFill>
                <a:latin typeface="Segoe UI Light"/>
                <a:cs typeface="Segoe UI Light"/>
              </a:rPr>
              <a:t>Марғұлан   Сейсембай</a:t>
            </a:r>
            <a:endParaRPr sz="3600" dirty="0">
              <a:latin typeface="Segoe UI Light"/>
              <a:cs typeface="Segoe UI Ligh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749301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49300"/>
          </a:xfrm>
          <a:custGeom>
            <a:avLst/>
            <a:gdLst/>
            <a:ahLst/>
            <a:cxnLst/>
            <a:rect l="l" t="t" r="r" b="b"/>
            <a:pathLst>
              <a:path w="9144000" h="749300">
                <a:moveTo>
                  <a:pt x="0" y="749299"/>
                </a:moveTo>
                <a:lnTo>
                  <a:pt x="9144000" y="749299"/>
                </a:lnTo>
                <a:lnTo>
                  <a:pt x="9144000" y="0"/>
                </a:lnTo>
                <a:lnTo>
                  <a:pt x="0" y="0"/>
                </a:lnTo>
                <a:lnTo>
                  <a:pt x="0" y="749299"/>
                </a:lnTo>
                <a:close/>
              </a:path>
            </a:pathLst>
          </a:custGeom>
          <a:solidFill>
            <a:srgbClr val="FF5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3710" y="0"/>
            <a:ext cx="60286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7820" algn="l"/>
              </a:tabLst>
            </a:pPr>
            <a:r>
              <a:rPr sz="4400" spc="-5" dirty="0" smtClean="0"/>
              <a:t>КАЙДЗЕН</a:t>
            </a:r>
            <a:r>
              <a:rPr lang="kk-KZ" sz="4400" spc="-5" dirty="0" smtClean="0"/>
              <a:t> ЗАҢДАРЫ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4642865" y="2059622"/>
            <a:ext cx="34315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lang="kk-KZ" sz="3600" spc="5" dirty="0" smtClean="0">
                <a:solidFill>
                  <a:srgbClr val="FF0000"/>
                </a:solidFill>
                <a:latin typeface="Segoe UI Light"/>
                <a:cs typeface="Segoe UI Light"/>
              </a:rPr>
              <a:t>Мухтар  Джакишев</a:t>
            </a:r>
            <a:endParaRPr sz="3600" dirty="0">
              <a:latin typeface="Segoe UI Light"/>
              <a:cs typeface="Segoe UI Ligh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4038600" cy="59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0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241</Words>
  <Application>Microsoft Office PowerPoint</Application>
  <PresentationFormat>Экран (16:9)</PresentationFormat>
  <Paragraphs>91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Office Theme</vt:lpstr>
      <vt:lpstr>Презентация PowerPoint</vt:lpstr>
      <vt:lpstr>          КАЙДЗЕН - ӨЗГЕРІС</vt:lpstr>
      <vt:lpstr>Презентация PowerPoint</vt:lpstr>
      <vt:lpstr>Презентация PowerPoint</vt:lpstr>
      <vt:lpstr>КАЙДЗЕН ҮШТІГІ</vt:lpstr>
      <vt:lpstr>ШЫҒЫНДАР</vt:lpstr>
      <vt:lpstr>КАЙДЗЕН ЗАҢДАРЫ</vt:lpstr>
      <vt:lpstr>КАЙДЗЕН ЗАҢДАРЫ</vt:lpstr>
      <vt:lpstr>КАЙДЗЕН ЗАҢДАРЫ</vt:lpstr>
      <vt:lpstr>КАЙДЗЕН ЗАҢДАРЫ</vt:lpstr>
      <vt:lpstr>1. СТЕРЕОТИПТЕРДЕН АРЛЫҢЫЗ</vt:lpstr>
      <vt:lpstr>Презентация PowerPoint</vt:lpstr>
      <vt:lpstr>    50% АТҚАРСАҢЫЗ, </vt:lpstr>
      <vt:lpstr>4. ҚАТЕЛІКТЕРДІ БІРДЕН ЖӨНДЕҢІЗ</vt:lpstr>
      <vt:lpstr>5. ЖАҚСАРУҒА КӨП ШЫҒЫН ЖҰМСАМАҢЫЗ</vt:lpstr>
      <vt:lpstr>6. ДАНАЛЫҚ ҚИЫНДЫҚПЕН БЕТПЕ-БЕТ КЕЛГЕНДЕ ПАЙДА БОЛАДЫ</vt:lpstr>
      <vt:lpstr>Презентация PowerPoint</vt:lpstr>
      <vt:lpstr>8. ІЗДЕНІҢІЗ: 10 АДАМДАҒЫ ДАНАЛЫҚ</vt:lpstr>
      <vt:lpstr>9.АҚТАЛМАҢЫЗ!</vt:lpstr>
      <vt:lpstr>10. КЕМЕЛДІКТІҢ ШЕГІ ЖОҚ ЕКЕНДІГІН ҰМЫТПАҢЫЗ</vt:lpstr>
      <vt:lpstr>5 С</vt:lpstr>
      <vt:lpstr>Өндірістің жоғарғы мәдениеті</vt:lpstr>
      <vt:lpstr>Презентация PowerPoint</vt:lpstr>
      <vt:lpstr>Презентация PowerPoint</vt:lpstr>
      <vt:lpstr>СТАНДАРТТАЛҒАН ЖҰМЫС</vt:lpstr>
      <vt:lpstr>КАНБАН</vt:lpstr>
      <vt:lpstr>СУПЕРМАРКЕТ</vt:lpstr>
      <vt:lpstr>КАРТА ПОТОКА СОЗДАНИЯ ЦЕННОСТИ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Бережливый  Казахстан</dc:title>
  <dc:creator>User</dc:creator>
  <cp:lastModifiedBy>Пользователь</cp:lastModifiedBy>
  <cp:revision>21</cp:revision>
  <dcterms:created xsi:type="dcterms:W3CDTF">2023-04-11T10:41:38Z</dcterms:created>
  <dcterms:modified xsi:type="dcterms:W3CDTF">2023-04-11T17:13:30Z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2023-04-11T00:00:00Z</vt:filetime>
  </property>
</Properties>
</file>