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.svg" ContentType="image/svg+xml"/>
  <Override PartName="/ppt/media/image3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6" r:id="rId8"/>
    <p:sldId id="279" r:id="rId9"/>
    <p:sldId id="281" r:id="rId10"/>
    <p:sldId id="283" r:id="rId11"/>
    <p:sldId id="261" r:id="rId12"/>
    <p:sldId id="275" r:id="rId13"/>
    <p:sldId id="265" r:id="rId14"/>
    <p:sldId id="273" r:id="rId15"/>
    <p:sldId id="274" r:id="rId16"/>
    <p:sldId id="277" r:id="rId17"/>
    <p:sldId id="276" r:id="rId18"/>
    <p:sldId id="280" r:id="rId19"/>
    <p:sldId id="282" r:id="rId20"/>
    <p:sldId id="272" r:id="rId21"/>
    <p:sldId id="25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34CF-8037-42C3-81F3-B50A7CB0B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5DF2-4836-462D-9A1E-897ED56FEF8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5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0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jpeg"/><Relationship Id="rId7" Type="http://schemas.openxmlformats.org/officeDocument/2006/relationships/image" Target="../media/image18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0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1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2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21" name="Gráfico 19"/>
          <p:cNvSpPr/>
          <p:nvPr/>
        </p:nvSpPr>
        <p:spPr>
          <a:xfrm>
            <a:off x="-697911" y="1989066"/>
            <a:ext cx="13592624" cy="3550454"/>
          </a:xfrm>
          <a:custGeom>
            <a:avLst/>
            <a:gdLst>
              <a:gd name="connsiteX0" fmla="*/ 7489320 w 13592624"/>
              <a:gd name="connsiteY0" fmla="*/ 16166 h 3550454"/>
              <a:gd name="connsiteX1" fmla="*/ 7493253 w 13592624"/>
              <a:gd name="connsiteY1" fmla="*/ 31166 h 3550454"/>
              <a:gd name="connsiteX2" fmla="*/ 80391 w 13592624"/>
              <a:gd name="connsiteY2" fmla="*/ 1913800 h 3550454"/>
              <a:gd name="connsiteX3" fmla="*/ 2775381 w 13592624"/>
              <a:gd name="connsiteY3" fmla="*/ 3516376 h 3550454"/>
              <a:gd name="connsiteX4" fmla="*/ 7343684 w 13592624"/>
              <a:gd name="connsiteY4" fmla="*/ 1920499 h 3550454"/>
              <a:gd name="connsiteX5" fmla="*/ 13391938 w 13592624"/>
              <a:gd name="connsiteY5" fmla="*/ 1967394 h 3550454"/>
              <a:gd name="connsiteX6" fmla="*/ 11505081 w 13592624"/>
              <a:gd name="connsiteY6" fmla="*/ 1353685 h 3550454"/>
              <a:gd name="connsiteX7" fmla="*/ 7484514 w 13592624"/>
              <a:gd name="connsiteY7" fmla="*/ 30875 h 3550454"/>
              <a:gd name="connsiteX8" fmla="*/ 7489320 w 13592624"/>
              <a:gd name="connsiteY8" fmla="*/ 16166 h 3550454"/>
              <a:gd name="connsiteX9" fmla="*/ 7493253 w 13592624"/>
              <a:gd name="connsiteY9" fmla="*/ 31166 h 3550454"/>
              <a:gd name="connsiteX10" fmla="*/ 7489320 w 13592624"/>
              <a:gd name="connsiteY10" fmla="*/ 16166 h 3550454"/>
              <a:gd name="connsiteX11" fmla="*/ 7494272 w 13592624"/>
              <a:gd name="connsiteY11" fmla="*/ 1456 h 3550454"/>
              <a:gd name="connsiteX12" fmla="*/ 11514693 w 13592624"/>
              <a:gd name="connsiteY12" fmla="*/ 1324121 h 3550454"/>
              <a:gd name="connsiteX13" fmla="*/ 13592624 w 13592624"/>
              <a:gd name="connsiteY13" fmla="*/ 2000016 h 3550454"/>
              <a:gd name="connsiteX14" fmla="*/ 7348782 w 13592624"/>
              <a:gd name="connsiteY14" fmla="*/ 1951665 h 3550454"/>
              <a:gd name="connsiteX15" fmla="*/ 2771886 w 13592624"/>
              <a:gd name="connsiteY15" fmla="*/ 3550455 h 3550454"/>
              <a:gd name="connsiteX16" fmla="*/ 0 w 13592624"/>
              <a:gd name="connsiteY16" fmla="*/ 1902149 h 3550454"/>
              <a:gd name="connsiteX17" fmla="*/ 7489902 w 13592624"/>
              <a:gd name="connsiteY17" fmla="*/ 0 h 3550454"/>
              <a:gd name="connsiteX18" fmla="*/ 7494272 w 13592624"/>
              <a:gd name="connsiteY18" fmla="*/ 1456 h 3550454"/>
              <a:gd name="connsiteX19" fmla="*/ 7489320 w 13592624"/>
              <a:gd name="connsiteY19" fmla="*/ 16166 h 355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92624" h="3550454">
                <a:moveTo>
                  <a:pt x="7489320" y="16166"/>
                </a:moveTo>
                <a:lnTo>
                  <a:pt x="7493253" y="31166"/>
                </a:lnTo>
                <a:lnTo>
                  <a:pt x="80391" y="1913800"/>
                </a:lnTo>
                <a:lnTo>
                  <a:pt x="2775381" y="3516376"/>
                </a:lnTo>
                <a:lnTo>
                  <a:pt x="7343684" y="1920499"/>
                </a:lnTo>
                <a:lnTo>
                  <a:pt x="13391938" y="1967394"/>
                </a:lnTo>
                <a:lnTo>
                  <a:pt x="11505081" y="1353685"/>
                </a:lnTo>
                <a:lnTo>
                  <a:pt x="7484514" y="30875"/>
                </a:lnTo>
                <a:lnTo>
                  <a:pt x="7489320" y="16166"/>
                </a:lnTo>
                <a:lnTo>
                  <a:pt x="7493253" y="31166"/>
                </a:lnTo>
                <a:lnTo>
                  <a:pt x="7489320" y="16166"/>
                </a:lnTo>
                <a:lnTo>
                  <a:pt x="7494272" y="1456"/>
                </a:lnTo>
                <a:lnTo>
                  <a:pt x="11514693" y="1324121"/>
                </a:lnTo>
                <a:lnTo>
                  <a:pt x="13592624" y="2000016"/>
                </a:lnTo>
                <a:lnTo>
                  <a:pt x="7348782" y="1951665"/>
                </a:lnTo>
                <a:lnTo>
                  <a:pt x="2771886" y="3550455"/>
                </a:lnTo>
                <a:lnTo>
                  <a:pt x="0" y="1902149"/>
                </a:lnTo>
                <a:lnTo>
                  <a:pt x="7489902" y="0"/>
                </a:lnTo>
                <a:lnTo>
                  <a:pt x="7494272" y="1456"/>
                </a:lnTo>
                <a:lnTo>
                  <a:pt x="7489320" y="16166"/>
                </a:lnTo>
                <a:close/>
              </a:path>
            </a:pathLst>
          </a:custGeom>
          <a:solidFill>
            <a:srgbClr val="F39422">
              <a:alpha val="20000"/>
            </a:srgbClr>
          </a:solidFill>
          <a:ln w="1455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3" name="Gráfico 12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431" t="30758" r="14142" b="60118"/>
          <a:stretch>
            <a:fillRect/>
          </a:stretch>
        </p:blipFill>
        <p:spPr>
          <a:xfrm>
            <a:off x="-930770" y="5293344"/>
            <a:ext cx="14053533" cy="1810833"/>
          </a:xfrm>
          <a:prstGeom prst="rect">
            <a:avLst/>
          </a:prstGeom>
        </p:spPr>
      </p:pic>
      <p:pic>
        <p:nvPicPr>
          <p:cNvPr id="15" name="Gráfico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0251" y="-799957"/>
            <a:ext cx="3142514" cy="3142514"/>
          </a:xfrm>
          <a:prstGeom prst="rect">
            <a:avLst/>
          </a:prstGeom>
        </p:spPr>
      </p:pic>
      <p:pic>
        <p:nvPicPr>
          <p:cNvPr id="17" name="Gráfico 1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05007" y="3061523"/>
            <a:ext cx="2460264" cy="2955857"/>
          </a:xfrm>
          <a:prstGeom prst="rect">
            <a:avLst/>
          </a:prstGeom>
        </p:spPr>
      </p:pic>
      <p:pic>
        <p:nvPicPr>
          <p:cNvPr id="3" name="Gráfico 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2075" y="3474114"/>
            <a:ext cx="6423537" cy="4258796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86023" y="400786"/>
            <a:ext cx="7620001" cy="627898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56844" y="488435"/>
            <a:ext cx="6652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ESTÁGIO</a:t>
            </a:r>
            <a:endParaRPr lang="pt-BR" sz="4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17001" y="1701589"/>
            <a:ext cx="665209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ATIVOS</a:t>
            </a:r>
            <a:endParaRPr lang="pt-BR" sz="4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893290" y="2817726"/>
            <a:ext cx="44520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ADIMAR SARKIS DA CRUZ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134239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 de controle de produtividade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produtivida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05" y="2256790"/>
            <a:ext cx="10340340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4" name="Subtítulo 2"/>
          <p:cNvSpPr>
            <a:spLocks noGrp="1"/>
          </p:cNvSpPr>
          <p:nvPr/>
        </p:nvSpPr>
        <p:spPr>
          <a:xfrm>
            <a:off x="877570" y="134239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Horimetros 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 descr="horimetr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95" y="2218690"/>
            <a:ext cx="959104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106299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Hidrico 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idric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717675"/>
            <a:ext cx="10485755" cy="4554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114808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Disponibilida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1859915"/>
            <a:ext cx="9967595" cy="4789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114808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Disponibilidade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" y="2038350"/>
            <a:ext cx="10773410" cy="4006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1054735" y="134239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parada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gestaoParad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70" y="2038350"/>
            <a:ext cx="1008126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1054735" y="134239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parada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gestaoParada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35" y="2038350"/>
            <a:ext cx="10996930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114808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IP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I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0" y="1778635"/>
            <a:ext cx="11196320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22031"/>
            <a:ext cx="6350504" cy="641132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LEGADO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220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63163"/>
            <a:ext cx="0" cy="579483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267200"/>
            <a:ext cx="12192000" cy="2590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146150" y="4373380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1596390" y="5446395"/>
            <a:ext cx="9856470" cy="91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de novas tecnologias pode ser algo bastante benéficos para as diferentes frentes de trabalho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877570" y="1651635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ym typeface="+mn-ea"/>
              </a:rPr>
              <a:t>Legado de um sistema de baixo custo que possibilita uma visão mais ampla da situação na empresa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" name="Gráfico 19"/>
          <p:cNvSpPr/>
          <p:nvPr/>
        </p:nvSpPr>
        <p:spPr>
          <a:xfrm>
            <a:off x="-697911" y="1989066"/>
            <a:ext cx="13592624" cy="3550454"/>
          </a:xfrm>
          <a:custGeom>
            <a:avLst/>
            <a:gdLst>
              <a:gd name="connsiteX0" fmla="*/ 7489320 w 13592624"/>
              <a:gd name="connsiteY0" fmla="*/ 16166 h 3550454"/>
              <a:gd name="connsiteX1" fmla="*/ 7493253 w 13592624"/>
              <a:gd name="connsiteY1" fmla="*/ 31166 h 3550454"/>
              <a:gd name="connsiteX2" fmla="*/ 80391 w 13592624"/>
              <a:gd name="connsiteY2" fmla="*/ 1913800 h 3550454"/>
              <a:gd name="connsiteX3" fmla="*/ 2775381 w 13592624"/>
              <a:gd name="connsiteY3" fmla="*/ 3516376 h 3550454"/>
              <a:gd name="connsiteX4" fmla="*/ 7343684 w 13592624"/>
              <a:gd name="connsiteY4" fmla="*/ 1920499 h 3550454"/>
              <a:gd name="connsiteX5" fmla="*/ 13391938 w 13592624"/>
              <a:gd name="connsiteY5" fmla="*/ 1967394 h 3550454"/>
              <a:gd name="connsiteX6" fmla="*/ 11505081 w 13592624"/>
              <a:gd name="connsiteY6" fmla="*/ 1353685 h 3550454"/>
              <a:gd name="connsiteX7" fmla="*/ 7484514 w 13592624"/>
              <a:gd name="connsiteY7" fmla="*/ 30875 h 3550454"/>
              <a:gd name="connsiteX8" fmla="*/ 7489320 w 13592624"/>
              <a:gd name="connsiteY8" fmla="*/ 16166 h 3550454"/>
              <a:gd name="connsiteX9" fmla="*/ 7493253 w 13592624"/>
              <a:gd name="connsiteY9" fmla="*/ 31166 h 3550454"/>
              <a:gd name="connsiteX10" fmla="*/ 7489320 w 13592624"/>
              <a:gd name="connsiteY10" fmla="*/ 16166 h 3550454"/>
              <a:gd name="connsiteX11" fmla="*/ 7494272 w 13592624"/>
              <a:gd name="connsiteY11" fmla="*/ 1456 h 3550454"/>
              <a:gd name="connsiteX12" fmla="*/ 11514693 w 13592624"/>
              <a:gd name="connsiteY12" fmla="*/ 1324121 h 3550454"/>
              <a:gd name="connsiteX13" fmla="*/ 13592624 w 13592624"/>
              <a:gd name="connsiteY13" fmla="*/ 2000016 h 3550454"/>
              <a:gd name="connsiteX14" fmla="*/ 7348782 w 13592624"/>
              <a:gd name="connsiteY14" fmla="*/ 1951665 h 3550454"/>
              <a:gd name="connsiteX15" fmla="*/ 2771886 w 13592624"/>
              <a:gd name="connsiteY15" fmla="*/ 3550455 h 3550454"/>
              <a:gd name="connsiteX16" fmla="*/ 0 w 13592624"/>
              <a:gd name="connsiteY16" fmla="*/ 1902149 h 3550454"/>
              <a:gd name="connsiteX17" fmla="*/ 7489902 w 13592624"/>
              <a:gd name="connsiteY17" fmla="*/ 0 h 3550454"/>
              <a:gd name="connsiteX18" fmla="*/ 7494272 w 13592624"/>
              <a:gd name="connsiteY18" fmla="*/ 1456 h 3550454"/>
              <a:gd name="connsiteX19" fmla="*/ 7489320 w 13592624"/>
              <a:gd name="connsiteY19" fmla="*/ 16166 h 355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92624" h="3550454">
                <a:moveTo>
                  <a:pt x="7489320" y="16166"/>
                </a:moveTo>
                <a:lnTo>
                  <a:pt x="7493253" y="31166"/>
                </a:lnTo>
                <a:lnTo>
                  <a:pt x="80391" y="1913800"/>
                </a:lnTo>
                <a:lnTo>
                  <a:pt x="2775381" y="3516376"/>
                </a:lnTo>
                <a:lnTo>
                  <a:pt x="7343684" y="1920499"/>
                </a:lnTo>
                <a:lnTo>
                  <a:pt x="13391938" y="1967394"/>
                </a:lnTo>
                <a:lnTo>
                  <a:pt x="11505081" y="1353685"/>
                </a:lnTo>
                <a:lnTo>
                  <a:pt x="7484514" y="30875"/>
                </a:lnTo>
                <a:lnTo>
                  <a:pt x="7489320" y="16166"/>
                </a:lnTo>
                <a:lnTo>
                  <a:pt x="7493253" y="31166"/>
                </a:lnTo>
                <a:lnTo>
                  <a:pt x="7489320" y="16166"/>
                </a:lnTo>
                <a:lnTo>
                  <a:pt x="7494272" y="1456"/>
                </a:lnTo>
                <a:lnTo>
                  <a:pt x="11514693" y="1324121"/>
                </a:lnTo>
                <a:lnTo>
                  <a:pt x="13592624" y="2000016"/>
                </a:lnTo>
                <a:lnTo>
                  <a:pt x="7348782" y="1951665"/>
                </a:lnTo>
                <a:lnTo>
                  <a:pt x="2771886" y="3550455"/>
                </a:lnTo>
                <a:lnTo>
                  <a:pt x="0" y="1902149"/>
                </a:lnTo>
                <a:lnTo>
                  <a:pt x="7489902" y="0"/>
                </a:lnTo>
                <a:lnTo>
                  <a:pt x="7494272" y="1456"/>
                </a:lnTo>
                <a:lnTo>
                  <a:pt x="7489320" y="16166"/>
                </a:lnTo>
                <a:close/>
              </a:path>
            </a:pathLst>
          </a:custGeom>
          <a:solidFill>
            <a:srgbClr val="F39422">
              <a:alpha val="20000"/>
            </a:srgbClr>
          </a:solidFill>
          <a:ln w="1455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3" name="Gráfico 12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431" t="30758" r="14142" b="60699"/>
          <a:stretch>
            <a:fillRect/>
          </a:stretch>
        </p:blipFill>
        <p:spPr>
          <a:xfrm>
            <a:off x="-930768" y="5244957"/>
            <a:ext cx="14053533" cy="1695451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6023" y="400786"/>
            <a:ext cx="7620001" cy="6278981"/>
          </a:xfrm>
          <a:prstGeom prst="rect">
            <a:avLst/>
          </a:prstGeom>
        </p:spPr>
      </p:pic>
      <p:pic>
        <p:nvPicPr>
          <p:cNvPr id="15" name="Gráfico 1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251" y="-799957"/>
            <a:ext cx="3142514" cy="3142514"/>
          </a:xfrm>
          <a:prstGeom prst="rect">
            <a:avLst/>
          </a:prstGeom>
        </p:spPr>
      </p:pic>
      <p:pic>
        <p:nvPicPr>
          <p:cNvPr id="17" name="Gráfico 1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05007" y="3061523"/>
            <a:ext cx="2460264" cy="295585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6844" y="488435"/>
            <a:ext cx="6652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4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69976" y="1647818"/>
            <a:ext cx="665209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leveza das palavras está fadada a serem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arrastadas pelo peso das ações. Dessa forma,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 não voam como um sopro. (Shin Noah)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76" y="467139"/>
            <a:ext cx="4613126" cy="66893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6713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93388"/>
            <a:ext cx="0" cy="57646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80251" y="-799957"/>
            <a:ext cx="3142514" cy="314251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877570" y="203835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web para gestão de ativos: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Horimetros;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Hidrico;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Disponibilidade dos bombeamentos;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parada;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IP;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798" y="414620"/>
            <a:ext cx="6350504" cy="66893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pt-BR" sz="2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3732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83556"/>
            <a:ext cx="0" cy="57744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24801" y="4616970"/>
            <a:ext cx="11652339" cy="203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Alinhado com meu supervisor e com a equipe de engenharia para utilizar Node-Red para coletar os dados direto do equipamento 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60311" y="4178341"/>
            <a:ext cx="576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ALINHAMENTO ESTRATÉGICO</a:t>
            </a:r>
            <a:endParaRPr lang="pt-BR" sz="2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877570" y="203835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obtenção de dados;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que podem ser facilmente alterados;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92" y="481664"/>
            <a:ext cx="8840352" cy="581225"/>
          </a:xfrm>
        </p:spPr>
        <p:txBody>
          <a:bodyPr>
            <a:normAutofit fontScale="8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ANÁLISES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0750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32587"/>
            <a:ext cx="0" cy="58254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991094" y="484900"/>
            <a:ext cx="1009650" cy="10953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958215" y="124333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Horimetros 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antigoHorimetro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570" y="1776730"/>
            <a:ext cx="10440035" cy="4975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92" y="481664"/>
            <a:ext cx="8840352" cy="581225"/>
          </a:xfrm>
        </p:spPr>
        <p:txBody>
          <a:bodyPr>
            <a:normAutofit fontScale="8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ANÁLISES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0750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32587"/>
            <a:ext cx="0" cy="58254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991094" y="484900"/>
            <a:ext cx="1009650" cy="10953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795020" y="1278255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Hidrico 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antigoHidric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565785"/>
            <a:ext cx="3295650" cy="6144260"/>
          </a:xfrm>
          <a:prstGeom prst="rect">
            <a:avLst/>
          </a:prstGeom>
        </p:spPr>
      </p:pic>
      <p:pic>
        <p:nvPicPr>
          <p:cNvPr id="9" name="Imagem 8" descr="antigoHidrico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90" y="2038350"/>
            <a:ext cx="8406765" cy="4671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92" y="481664"/>
            <a:ext cx="8840352" cy="581225"/>
          </a:xfrm>
        </p:spPr>
        <p:txBody>
          <a:bodyPr>
            <a:normAutofit fontScale="8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ANÁLISES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0750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32587"/>
            <a:ext cx="0" cy="58254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991094" y="484900"/>
            <a:ext cx="1009650" cy="10953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958215" y="124333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parada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formularioParad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970" y="1776730"/>
            <a:ext cx="9972040" cy="4852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92" y="481664"/>
            <a:ext cx="8840352" cy="581225"/>
          </a:xfrm>
        </p:spPr>
        <p:txBody>
          <a:bodyPr>
            <a:normAutofit fontScale="8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ANÁLISES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0750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32587"/>
            <a:ext cx="0" cy="58254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991094" y="484900"/>
            <a:ext cx="1009650" cy="10953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958215" y="1243330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parada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formularioParada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35" y="1863090"/>
            <a:ext cx="10163810" cy="4738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92" y="481664"/>
            <a:ext cx="8840352" cy="581225"/>
          </a:xfrm>
        </p:spPr>
        <p:txBody>
          <a:bodyPr>
            <a:normAutofit fontScale="80000"/>
          </a:bodyPr>
          <a:lstStyle/>
          <a:p>
            <a:pPr algn="l"/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ANÁLISES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801" y="0"/>
            <a:ext cx="0" cy="40750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26281" y="1032587"/>
            <a:ext cx="0" cy="58254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991094" y="484900"/>
            <a:ext cx="1009650" cy="10953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525" y="-798980"/>
            <a:ext cx="3142514" cy="3142514"/>
          </a:xfrm>
          <a:prstGeom prst="rect">
            <a:avLst/>
          </a:prstGeom>
        </p:spPr>
      </p:pic>
      <p:sp>
        <p:nvSpPr>
          <p:cNvPr id="2" name="Subtítulo 2"/>
          <p:cNvSpPr>
            <a:spLocks noGrp="1"/>
          </p:cNvSpPr>
          <p:nvPr/>
        </p:nvSpPr>
        <p:spPr>
          <a:xfrm>
            <a:off x="795020" y="1137285"/>
            <a:ext cx="10081895" cy="355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IP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antigoI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15" y="1776730"/>
            <a:ext cx="1033081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08549" y="297055"/>
            <a:ext cx="4174901" cy="577161"/>
          </a:xfrm>
        </p:spPr>
        <p:txBody>
          <a:bodyPr>
            <a:normAutofit fontScale="82500"/>
          </a:bodyPr>
          <a:lstStyle/>
          <a:p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AÇÃO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77614" y="2038382"/>
            <a:ext cx="10436772" cy="337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8" name="Gráfico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23738" y="2038382"/>
            <a:ext cx="13587818" cy="3553513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374755" y="0"/>
            <a:ext cx="0" cy="117127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755" y="1895575"/>
            <a:ext cx="0" cy="117127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/>
          <p:cNvSpPr txBox="1"/>
          <p:nvPr/>
        </p:nvSpPr>
        <p:spPr>
          <a:xfrm>
            <a:off x="104935" y="1175106"/>
            <a:ext cx="539641" cy="716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4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ítulo 2"/>
          <p:cNvSpPr txBox="1"/>
          <p:nvPr/>
        </p:nvSpPr>
        <p:spPr>
          <a:xfrm>
            <a:off x="104935" y="3070681"/>
            <a:ext cx="539641" cy="716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4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374755" y="3791150"/>
            <a:ext cx="0" cy="117127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ítulo 2"/>
          <p:cNvSpPr txBox="1"/>
          <p:nvPr/>
        </p:nvSpPr>
        <p:spPr>
          <a:xfrm>
            <a:off x="104935" y="4966256"/>
            <a:ext cx="539641" cy="716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4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74755" y="5686727"/>
            <a:ext cx="0" cy="117127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>
            <a:spLocks noGrp="1"/>
          </p:cNvSpPr>
          <p:nvPr/>
        </p:nvSpPr>
        <p:spPr>
          <a:xfrm>
            <a:off x="1050290" y="1167765"/>
            <a:ext cx="10263505" cy="577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Saber as principais áreas que podem se interessar</a:t>
            </a:r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/>
          <p:cNvSpPr>
            <a:spLocks noGrp="1"/>
          </p:cNvSpPr>
          <p:nvPr/>
        </p:nvSpPr>
        <p:spPr>
          <a:xfrm>
            <a:off x="1050290" y="3070860"/>
            <a:ext cx="10263505" cy="577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 as TAGs necessarias para a área de desenvolvimento</a:t>
            </a:r>
            <a:r>
              <a:rPr lang="pt-BR" sz="4000" b="1" dirty="0">
                <a:solidFill>
                  <a:srgbClr val="92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4000" b="1" dirty="0">
              <a:solidFill>
                <a:srgbClr val="924C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/>
        </p:nvSpPr>
        <p:spPr>
          <a:xfrm>
            <a:off x="1050290" y="4973955"/>
            <a:ext cx="10263505" cy="577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dashboard para aplicação e receber feedbacks 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Presentation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Tema do Office</vt:lpstr>
      <vt:lpstr>1_Tema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Pinheiro, Rafaela</dc:creator>
  <cp:lastModifiedBy>adsar</cp:lastModifiedBy>
  <cp:revision>6</cp:revision>
  <dcterms:created xsi:type="dcterms:W3CDTF">2022-04-05T21:34:00Z</dcterms:created>
  <dcterms:modified xsi:type="dcterms:W3CDTF">2023-12-08T01:35:28Z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8470503D83DB492DB33CC96A35090649_12</vt:lpwstr>
  </property>
  <property fmtid="{D5CDD505-2E9C-101B-9397-08002B2CF9AE}" pid="3" name="KSOProductBuildVer">
    <vt:lpwstr>1046-12.2.0.13359</vt:lpwstr>
  </property>
</Properties>
</file>