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dirty="0"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Hotel Booking Recommendation System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PES1201802187 ADITYA MURALEEDHARAN NAIR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PES1201700208 PRANJAL SRIVASTAVA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PES1201701267 PRANAV BADAMI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BEA85-87BC-409B-AAA1-193919876233}"/>
              </a:ext>
            </a:extLst>
          </p:cNvPr>
          <p:cNvSpPr txBox="1"/>
          <p:nvPr/>
        </p:nvSpPr>
        <p:spPr>
          <a:xfrm>
            <a:off x="157964" y="1969003"/>
            <a:ext cx="9058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The project aims at providing users with the opportunity to make bookings in different hotels.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The purpose is to create a very user friendly experience by providing a user interface that is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very interactive and responsive in nature. The project comprises of the following features :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1. The hotel data is taken from a json file. It contains basic identification fields but those are not enough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for making a recommender. Thus, pseudo data has been created with respect to the facilities provided by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the hotels and their prices.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2. A few users have been created who can book a hotel or save the draft of their details if they want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to make the payment later.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3. Navigation bar contains tabs such as Home, Booking, Signup, Login, User Dashboard, Admin,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Recommended.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4. Under Booking section the user will be able to view all the list of hotels and he/she can book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a room in one of them.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5. Under User Dashboard section the drafts can be viewed. The user is also able to view previous bookings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under Dashboard section. Before making payment , the user gets the option to save the details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which allows them to make the payment later.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6. In Admin section , the administrator can view all the bookings done by different users and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can also perform user check-out.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7. Under Recommended section, user will be able to view recommended hotels. User will also see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recommended tag to those hotels which are recommended to him/her under Booking section.</a:t>
            </a:r>
          </a:p>
          <a:p>
            <a:pPr algn="just"/>
            <a:r>
              <a:rPr lang="en-IN" dirty="0">
                <a:latin typeface="Bahnschrift SemiBold SemiConden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BAD05-958D-4666-B0BB-1152A5E0CD7C}"/>
              </a:ext>
            </a:extLst>
          </p:cNvPr>
          <p:cNvSpPr txBox="1"/>
          <p:nvPr/>
        </p:nvSpPr>
        <p:spPr>
          <a:xfrm>
            <a:off x="692459" y="2148396"/>
            <a:ext cx="56060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The following technologies are used for implementing the project :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1. Languages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1.1 Python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1.2 HTML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1.3 CSS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1.4 </a:t>
            </a:r>
            <a:r>
              <a:rPr lang="en-IN" dirty="0" err="1">
                <a:solidFill>
                  <a:srgbClr val="0070C0"/>
                </a:solidFill>
                <a:latin typeface="Trebuchet MS" panose="020B0603020202020204"/>
              </a:rPr>
              <a:t>Javascript</a:t>
            </a:r>
            <a:endParaRPr lang="en-IN" dirty="0">
              <a:solidFill>
                <a:srgbClr val="0070C0"/>
              </a:solidFill>
              <a:latin typeface="Trebuchet MS" panose="020B0603020202020204"/>
            </a:endParaRP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2. Frameworks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2.1 Flask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2.2 </a:t>
            </a:r>
            <a:r>
              <a:rPr lang="en-IN" dirty="0" err="1">
                <a:solidFill>
                  <a:srgbClr val="0070C0"/>
                </a:solidFill>
                <a:latin typeface="Trebuchet MS" panose="020B0603020202020204"/>
              </a:rPr>
              <a:t>Flask_Migrate</a:t>
            </a:r>
            <a:endParaRPr lang="en-IN" dirty="0">
              <a:solidFill>
                <a:srgbClr val="0070C0"/>
              </a:solidFill>
              <a:latin typeface="Trebuchet MS" panose="020B0603020202020204"/>
            </a:endParaRP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2.3 </a:t>
            </a:r>
            <a:r>
              <a:rPr lang="en-IN" dirty="0" err="1">
                <a:solidFill>
                  <a:srgbClr val="0070C0"/>
                </a:solidFill>
                <a:latin typeface="Trebuchet MS" panose="020B0603020202020204"/>
              </a:rPr>
              <a:t>Flask_SQLAlchemy</a:t>
            </a:r>
            <a:endParaRPr lang="en-IN" dirty="0">
              <a:solidFill>
                <a:srgbClr val="0070C0"/>
              </a:solidFill>
              <a:latin typeface="Trebuchet MS" panose="020B0603020202020204"/>
            </a:endParaRP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2.4 </a:t>
            </a:r>
            <a:r>
              <a:rPr lang="en-IN" dirty="0" err="1">
                <a:solidFill>
                  <a:srgbClr val="0070C0"/>
                </a:solidFill>
                <a:latin typeface="Trebuchet MS" panose="020B0603020202020204"/>
              </a:rPr>
              <a:t>Flask_WTF</a:t>
            </a:r>
            <a:endParaRPr lang="en-IN" dirty="0">
              <a:solidFill>
                <a:srgbClr val="0070C0"/>
              </a:solidFill>
              <a:latin typeface="Trebuchet MS" panose="020B0603020202020204"/>
            </a:endParaRP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2.5 </a:t>
            </a:r>
            <a:r>
              <a:rPr lang="en-IN" dirty="0" err="1">
                <a:solidFill>
                  <a:srgbClr val="0070C0"/>
                </a:solidFill>
                <a:latin typeface="Trebuchet MS" panose="020B0603020202020204"/>
              </a:rPr>
              <a:t>Flask_Login</a:t>
            </a:r>
            <a:endParaRPr lang="en-IN" dirty="0">
              <a:solidFill>
                <a:srgbClr val="0070C0"/>
              </a:solidFill>
              <a:latin typeface="Trebuchet MS" panose="020B0603020202020204"/>
            </a:endParaRP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3. Libraries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3.1 Stripe 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3.2 </a:t>
            </a:r>
            <a:r>
              <a:rPr lang="en-IN" dirty="0" err="1">
                <a:solidFill>
                  <a:srgbClr val="0070C0"/>
                </a:solidFill>
                <a:latin typeface="Trebuchet MS" panose="020B0603020202020204"/>
              </a:rPr>
              <a:t>WTForms</a:t>
            </a:r>
            <a:endParaRPr lang="en-IN" dirty="0">
              <a:solidFill>
                <a:srgbClr val="0070C0"/>
              </a:solidFill>
              <a:latin typeface="Trebuchet MS" panose="020B0603020202020204"/>
            </a:endParaRP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3.3 Alembic 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3.4 </a:t>
            </a:r>
            <a:r>
              <a:rPr lang="en-IN" dirty="0" err="1">
                <a:solidFill>
                  <a:srgbClr val="0070C0"/>
                </a:solidFill>
                <a:latin typeface="Trebuchet MS" panose="020B0603020202020204"/>
              </a:rPr>
              <a:t>Werkzeug</a:t>
            </a:r>
            <a:endParaRPr lang="en-IN" dirty="0">
              <a:solidFill>
                <a:srgbClr val="0070C0"/>
              </a:solidFill>
              <a:latin typeface="Trebuchet MS" panose="020B0603020202020204"/>
            </a:endParaRP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3.5 Pillow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73B55-A538-4043-B168-05264AEBEE23}"/>
              </a:ext>
            </a:extLst>
          </p:cNvPr>
          <p:cNvSpPr txBox="1"/>
          <p:nvPr/>
        </p:nvSpPr>
        <p:spPr>
          <a:xfrm>
            <a:off x="355106" y="2305615"/>
            <a:ext cx="80986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The following techniques are implemented in the project :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1. JSON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2. SQLite</a:t>
            </a:r>
          </a:p>
          <a:p>
            <a:endParaRPr lang="en-IN" dirty="0">
              <a:solidFill>
                <a:srgbClr val="0070C0"/>
              </a:solidFill>
              <a:latin typeface="Trebuchet MS" panose="020B0603020202020204"/>
            </a:endParaRP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In this project, the above techniques are used in the following scenarios :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1. The JSON file is used for storing hotel data. It comprises of the basic identification fields such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id, name, category, rating and location.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2. SQLite is used for storing all the user data with respect to the bookings and payments made by 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    the users. It is also used to store the login details of users.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C3C26-D4AB-429F-B5F1-B8BA8A5C0580}"/>
              </a:ext>
            </a:extLst>
          </p:cNvPr>
          <p:cNvSpPr txBox="1"/>
          <p:nvPr/>
        </p:nvSpPr>
        <p:spPr>
          <a:xfrm>
            <a:off x="25798" y="2423604"/>
            <a:ext cx="88905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The intelligent functionality implemented in this project is the recommendation system. This system is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/>
              </a:rPr>
              <a:t>used to provide recommendations to various users about the different hotels with their respective prices.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The users will also see recommended tag to those hotels which are recommended to him/her under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Booking section of the website. This functionality enhances the website by providing users with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recommendations about hotels which provide best offers. If multiple users recommend the same hotel, the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rebuchet MS" panose="020B0603020202020204"/>
              </a:rPr>
              <a:t>following hotel will appear as a recommendation for various other users who are logged into the website.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2312212" y="3175246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599</Words>
  <Application>Microsoft Office PowerPoint</Application>
  <PresentationFormat>On-screen Show (4:3)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SemiBold SemiConden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Aditya Muraleedharan Nair</cp:lastModifiedBy>
  <cp:revision>61</cp:revision>
  <dcterms:created xsi:type="dcterms:W3CDTF">2020-04-04T14:48:00Z</dcterms:created>
  <dcterms:modified xsi:type="dcterms:W3CDTF">2020-04-14T06:27:00Z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