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D2EC7B-DFEE-4BE5-9DD3-C8E840C3E5E3}" v="264" dt="2021-12-04T07:11:48.051"/>
    <p1510:client id="{B8E04A9B-3B37-4D4F-87E5-4E43E4DF7194}" v="39" dt="2021-11-30T04:31:54.496"/>
    <p1510:client id="{DFAE002F-F35C-4680-ABF9-773E1CA764DF}" v="109" dt="2021-12-04T07:02:29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Goel" userId="d5b29de25017297a" providerId="Windows Live" clId="Web-{B8E04A9B-3B37-4D4F-87E5-4E43E4DF7194}"/>
    <pc:docChg chg="addSld modSld">
      <pc:chgData name="Akash Goel" userId="d5b29de25017297a" providerId="Windows Live" clId="Web-{B8E04A9B-3B37-4D4F-87E5-4E43E4DF7194}" dt="2021-11-30T04:31:54.496" v="33"/>
      <pc:docMkLst>
        <pc:docMk/>
      </pc:docMkLst>
      <pc:sldChg chg="modSp">
        <pc:chgData name="Akash Goel" userId="d5b29de25017297a" providerId="Windows Live" clId="Web-{B8E04A9B-3B37-4D4F-87E5-4E43E4DF7194}" dt="2021-11-30T04:31:48.777" v="32" actId="20577"/>
        <pc:sldMkLst>
          <pc:docMk/>
          <pc:sldMk cId="109857222" sldId="256"/>
        </pc:sldMkLst>
        <pc:spChg chg="mod">
          <ac:chgData name="Akash Goel" userId="d5b29de25017297a" providerId="Windows Live" clId="Web-{B8E04A9B-3B37-4D4F-87E5-4E43E4DF7194}" dt="2021-11-30T04:31:03.792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kash Goel" userId="d5b29de25017297a" providerId="Windows Live" clId="Web-{B8E04A9B-3B37-4D4F-87E5-4E43E4DF7194}" dt="2021-11-30T04:31:48.777" v="3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Akash Goel" userId="d5b29de25017297a" providerId="Windows Live" clId="Web-{B8E04A9B-3B37-4D4F-87E5-4E43E4DF7194}" dt="2021-11-30T04:31:54.496" v="33"/>
        <pc:sldMkLst>
          <pc:docMk/>
          <pc:sldMk cId="2125192289" sldId="257"/>
        </pc:sldMkLst>
      </pc:sldChg>
    </pc:docChg>
  </pc:docChgLst>
  <pc:docChgLst>
    <pc:chgData clId="Web-{DFAE002F-F35C-4680-ABF9-773E1CA764DF}"/>
    <pc:docChg chg="modSld">
      <pc:chgData name="" userId="" providerId="" clId="Web-{DFAE002F-F35C-4680-ABF9-773E1CA764DF}" dt="2021-12-04T07:02:29.021" v="109" actId="20577"/>
      <pc:docMkLst>
        <pc:docMk/>
      </pc:docMkLst>
      <pc:sldChg chg="modSp">
        <pc:chgData name="" userId="" providerId="" clId="Web-{DFAE002F-F35C-4680-ABF9-773E1CA764DF}" dt="2021-12-04T07:00:56.878" v="44" actId="1076"/>
        <pc:sldMkLst>
          <pc:docMk/>
          <pc:sldMk cId="109857222" sldId="256"/>
        </pc:sldMkLst>
        <pc:spChg chg="mod">
          <ac:chgData name="" userId="" providerId="" clId="Web-{DFAE002F-F35C-4680-ABF9-773E1CA764DF}" dt="2021-12-04T07:00:56.878" v="44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" userId="" providerId="" clId="Web-{DFAE002F-F35C-4680-ABF9-773E1CA764DF}" dt="2021-12-04T07:00:44.237" v="43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" userId="" providerId="" clId="Web-{DFAE002F-F35C-4680-ABF9-773E1CA764DF}" dt="2021-12-04T07:02:29.021" v="109" actId="20577"/>
        <pc:sldMkLst>
          <pc:docMk/>
          <pc:sldMk cId="2125192289" sldId="257"/>
        </pc:sldMkLst>
        <pc:spChg chg="mod">
          <ac:chgData name="" userId="" providerId="" clId="Web-{DFAE002F-F35C-4680-ABF9-773E1CA764DF}" dt="2021-12-04T07:01:25.394" v="52" actId="20577"/>
          <ac:spMkLst>
            <pc:docMk/>
            <pc:sldMk cId="2125192289" sldId="257"/>
            <ac:spMk id="2" creationId="{DC685368-2230-47F3-B79B-D928B66D9BDB}"/>
          </ac:spMkLst>
        </pc:spChg>
        <pc:spChg chg="mod">
          <ac:chgData name="" userId="" providerId="" clId="Web-{DFAE002F-F35C-4680-ABF9-773E1CA764DF}" dt="2021-12-04T07:02:29.021" v="109" actId="20577"/>
          <ac:spMkLst>
            <pc:docMk/>
            <pc:sldMk cId="2125192289" sldId="257"/>
            <ac:spMk id="3" creationId="{EB6E561E-AEF5-4713-80FD-FFA4B697F73F}"/>
          </ac:spMkLst>
        </pc:spChg>
      </pc:sldChg>
    </pc:docChg>
  </pc:docChgLst>
  <pc:docChgLst>
    <pc:chgData clId="Web-{B8E04A9B-3B37-4D4F-87E5-4E43E4DF7194}"/>
    <pc:docChg chg="modSld">
      <pc:chgData name="" userId="" providerId="" clId="Web-{B8E04A9B-3B37-4D4F-87E5-4E43E4DF7194}" dt="2021-11-30T04:30:04.118" v="2" actId="20577"/>
      <pc:docMkLst>
        <pc:docMk/>
      </pc:docMkLst>
      <pc:sldChg chg="modSp">
        <pc:chgData name="" userId="" providerId="" clId="Web-{B8E04A9B-3B37-4D4F-87E5-4E43E4DF7194}" dt="2021-11-30T04:30:04.118" v="2" actId="20577"/>
        <pc:sldMkLst>
          <pc:docMk/>
          <pc:sldMk cId="109857222" sldId="256"/>
        </pc:sldMkLst>
        <pc:spChg chg="mod">
          <ac:chgData name="" userId="" providerId="" clId="Web-{B8E04A9B-3B37-4D4F-87E5-4E43E4DF7194}" dt="2021-11-30T04:30:04.118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Akash Goel" userId="d5b29de25017297a" providerId="Windows Live" clId="Web-{9AD2EC7B-DFEE-4BE5-9DD3-C8E840C3E5E3}"/>
    <pc:docChg chg="addSld modSld">
      <pc:chgData name="Akash Goel" userId="d5b29de25017297a" providerId="Windows Live" clId="Web-{9AD2EC7B-DFEE-4BE5-9DD3-C8E840C3E5E3}" dt="2021-12-04T07:11:48.051" v="254" actId="20577"/>
      <pc:docMkLst>
        <pc:docMk/>
      </pc:docMkLst>
      <pc:sldChg chg="modSp new">
        <pc:chgData name="Akash Goel" userId="d5b29de25017297a" providerId="Windows Live" clId="Web-{9AD2EC7B-DFEE-4BE5-9DD3-C8E840C3E5E3}" dt="2021-12-04T07:06:51.996" v="91" actId="20577"/>
        <pc:sldMkLst>
          <pc:docMk/>
          <pc:sldMk cId="2945892200" sldId="258"/>
        </pc:sldMkLst>
        <pc:spChg chg="mod">
          <ac:chgData name="Akash Goel" userId="d5b29de25017297a" providerId="Windows Live" clId="Web-{9AD2EC7B-DFEE-4BE5-9DD3-C8E840C3E5E3}" dt="2021-12-04T07:06:38.121" v="79" actId="20577"/>
          <ac:spMkLst>
            <pc:docMk/>
            <pc:sldMk cId="2945892200" sldId="258"/>
            <ac:spMk id="2" creationId="{0D10BBE1-725B-4CE3-811E-DFDA759CC2E1}"/>
          </ac:spMkLst>
        </pc:spChg>
        <pc:spChg chg="mod">
          <ac:chgData name="Akash Goel" userId="d5b29de25017297a" providerId="Windows Live" clId="Web-{9AD2EC7B-DFEE-4BE5-9DD3-C8E840C3E5E3}" dt="2021-12-04T07:06:51.996" v="91" actId="20577"/>
          <ac:spMkLst>
            <pc:docMk/>
            <pc:sldMk cId="2945892200" sldId="258"/>
            <ac:spMk id="3" creationId="{B019C56C-DB6D-41B4-9A73-E6D2B09F8E9D}"/>
          </ac:spMkLst>
        </pc:spChg>
      </pc:sldChg>
      <pc:sldChg chg="modSp new">
        <pc:chgData name="Akash Goel" userId="d5b29de25017297a" providerId="Windows Live" clId="Web-{9AD2EC7B-DFEE-4BE5-9DD3-C8E840C3E5E3}" dt="2021-12-04T07:06:25.246" v="60" actId="20577"/>
        <pc:sldMkLst>
          <pc:docMk/>
          <pc:sldMk cId="554083298" sldId="259"/>
        </pc:sldMkLst>
        <pc:spChg chg="mod">
          <ac:chgData name="Akash Goel" userId="d5b29de25017297a" providerId="Windows Live" clId="Web-{9AD2EC7B-DFEE-4BE5-9DD3-C8E840C3E5E3}" dt="2021-12-04T07:04:38.337" v="11" actId="20577"/>
          <ac:spMkLst>
            <pc:docMk/>
            <pc:sldMk cId="554083298" sldId="259"/>
            <ac:spMk id="2" creationId="{C00D5DC6-7B10-4256-B419-26A662A2641A}"/>
          </ac:spMkLst>
        </pc:spChg>
        <pc:spChg chg="mod">
          <ac:chgData name="Akash Goel" userId="d5b29de25017297a" providerId="Windows Live" clId="Web-{9AD2EC7B-DFEE-4BE5-9DD3-C8E840C3E5E3}" dt="2021-12-04T07:06:25.246" v="60" actId="20577"/>
          <ac:spMkLst>
            <pc:docMk/>
            <pc:sldMk cId="554083298" sldId="259"/>
            <ac:spMk id="3" creationId="{89102780-A14B-4193-90D5-71B2B3DDA323}"/>
          </ac:spMkLst>
        </pc:spChg>
      </pc:sldChg>
      <pc:sldChg chg="modSp new">
        <pc:chgData name="Akash Goel" userId="d5b29de25017297a" providerId="Windows Live" clId="Web-{9AD2EC7B-DFEE-4BE5-9DD3-C8E840C3E5E3}" dt="2021-12-04T07:11:48.051" v="254" actId="20577"/>
        <pc:sldMkLst>
          <pc:docMk/>
          <pc:sldMk cId="3247699641" sldId="260"/>
        </pc:sldMkLst>
        <pc:spChg chg="mod">
          <ac:chgData name="Akash Goel" userId="d5b29de25017297a" providerId="Windows Live" clId="Web-{9AD2EC7B-DFEE-4BE5-9DD3-C8E840C3E5E3}" dt="2021-12-04T07:07:37.107" v="145" actId="20577"/>
          <ac:spMkLst>
            <pc:docMk/>
            <pc:sldMk cId="3247699641" sldId="260"/>
            <ac:spMk id="2" creationId="{F359224F-FFD2-4900-B333-17859A6B0887}"/>
          </ac:spMkLst>
        </pc:spChg>
        <pc:spChg chg="mod">
          <ac:chgData name="Akash Goel" userId="d5b29de25017297a" providerId="Windows Live" clId="Web-{9AD2EC7B-DFEE-4BE5-9DD3-C8E840C3E5E3}" dt="2021-12-04T07:11:48.051" v="254" actId="20577"/>
          <ac:spMkLst>
            <pc:docMk/>
            <pc:sldMk cId="3247699641" sldId="260"/>
            <ac:spMk id="3" creationId="{0AE953C8-5E0D-4250-AF76-7FE4DB3BF174}"/>
          </ac:spMkLst>
        </pc:spChg>
      </pc:sldChg>
      <pc:sldChg chg="modSp new">
        <pc:chgData name="Akash Goel" userId="d5b29de25017297a" providerId="Windows Live" clId="Web-{9AD2EC7B-DFEE-4BE5-9DD3-C8E840C3E5E3}" dt="2021-12-04T07:11:42.457" v="253" actId="20577"/>
        <pc:sldMkLst>
          <pc:docMk/>
          <pc:sldMk cId="1803639080" sldId="261"/>
        </pc:sldMkLst>
        <pc:spChg chg="mod">
          <ac:chgData name="Akash Goel" userId="d5b29de25017297a" providerId="Windows Live" clId="Web-{9AD2EC7B-DFEE-4BE5-9DD3-C8E840C3E5E3}" dt="2021-12-04T07:08:18.936" v="176" actId="20577"/>
          <ac:spMkLst>
            <pc:docMk/>
            <pc:sldMk cId="1803639080" sldId="261"/>
            <ac:spMk id="2" creationId="{6AB00DDB-2366-4D20-9E19-71BAD6D26F04}"/>
          </ac:spMkLst>
        </pc:spChg>
        <pc:spChg chg="mod">
          <ac:chgData name="Akash Goel" userId="d5b29de25017297a" providerId="Windows Live" clId="Web-{9AD2EC7B-DFEE-4BE5-9DD3-C8E840C3E5E3}" dt="2021-12-04T07:11:42.457" v="253" actId="20577"/>
          <ac:spMkLst>
            <pc:docMk/>
            <pc:sldMk cId="1803639080" sldId="261"/>
            <ac:spMk id="3" creationId="{6C2BF393-006C-4E41-BF53-B14931110A95}"/>
          </ac:spMkLst>
        </pc:spChg>
      </pc:sldChg>
      <pc:sldChg chg="modSp new">
        <pc:chgData name="Akash Goel" userId="d5b29de25017297a" providerId="Windows Live" clId="Web-{9AD2EC7B-DFEE-4BE5-9DD3-C8E840C3E5E3}" dt="2021-12-04T07:11:34.113" v="251" actId="20577"/>
        <pc:sldMkLst>
          <pc:docMk/>
          <pc:sldMk cId="1019119015" sldId="262"/>
        </pc:sldMkLst>
        <pc:spChg chg="mod">
          <ac:chgData name="Akash Goel" userId="d5b29de25017297a" providerId="Windows Live" clId="Web-{9AD2EC7B-DFEE-4BE5-9DD3-C8E840C3E5E3}" dt="2021-12-04T07:08:40.390" v="218" actId="20577"/>
          <ac:spMkLst>
            <pc:docMk/>
            <pc:sldMk cId="1019119015" sldId="262"/>
            <ac:spMk id="2" creationId="{61D66648-FAB7-47CE-A63E-89AEFC851BAF}"/>
          </ac:spMkLst>
        </pc:spChg>
        <pc:spChg chg="mod">
          <ac:chgData name="Akash Goel" userId="d5b29de25017297a" providerId="Windows Live" clId="Web-{9AD2EC7B-DFEE-4BE5-9DD3-C8E840C3E5E3}" dt="2021-12-04T07:11:34.113" v="251" actId="20577"/>
          <ac:spMkLst>
            <pc:docMk/>
            <pc:sldMk cId="1019119015" sldId="262"/>
            <ac:spMk id="3" creationId="{D552600C-BD8A-4B9E-9683-5D39F48C72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868" y="22294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PROJECT 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ON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ONLINE FOOD DELIVERY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24490" y="-538641"/>
            <a:ext cx="9144000" cy="8863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5DC6-7B10-4256-B419-26A662A2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TEAM MEMBERS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2780-A14B-4193-90D5-71B2B3DD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APPANA TULASI KRISHNA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ADITYA MORE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AKASH GOEL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BASIT FAYAZ</a:t>
            </a:r>
          </a:p>
        </p:txBody>
      </p:sp>
    </p:spTree>
    <p:extLst>
      <p:ext uri="{BB962C8B-B14F-4D97-AF65-F5344CB8AC3E}">
        <p14:creationId xmlns:p14="http://schemas.microsoft.com/office/powerpoint/2010/main" val="55408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5368-2230-47F3-B79B-D928B66D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MODULES </a:t>
            </a:r>
            <a:br>
              <a:rPr lang="en-US"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561E-AEF5-4713-80FD-FFA4B697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1. BILL</a:t>
            </a:r>
          </a:p>
          <a:p>
            <a:r>
              <a:rPr lang="en-US">
                <a:cs typeface="Calibri"/>
              </a:rPr>
              <a:t>2. CART</a:t>
            </a:r>
          </a:p>
          <a:p>
            <a:r>
              <a:rPr lang="en-US">
                <a:cs typeface="Calibri"/>
              </a:rPr>
              <a:t>3. CATEGORY</a:t>
            </a:r>
          </a:p>
          <a:p>
            <a:r>
              <a:rPr lang="en-US">
                <a:cs typeface="Calibri"/>
              </a:rPr>
              <a:t>4. CUSTOMER</a:t>
            </a:r>
          </a:p>
          <a:p>
            <a:r>
              <a:rPr lang="en-US">
                <a:cs typeface="Calibri"/>
              </a:rPr>
              <a:t>5. ITEM</a:t>
            </a:r>
          </a:p>
          <a:p>
            <a:r>
              <a:rPr lang="en-US">
                <a:cs typeface="Calibri"/>
              </a:rPr>
              <a:t>6. ORDER</a:t>
            </a:r>
          </a:p>
          <a:p>
            <a:r>
              <a:rPr lang="en-US">
                <a:cs typeface="Calibri"/>
              </a:rPr>
              <a:t>7. RESTAURANT</a:t>
            </a:r>
          </a:p>
        </p:txBody>
      </p:sp>
    </p:spTree>
    <p:extLst>
      <p:ext uri="{BB962C8B-B14F-4D97-AF65-F5344CB8AC3E}">
        <p14:creationId xmlns:p14="http://schemas.microsoft.com/office/powerpoint/2010/main" val="212519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BBE1-725B-4CE3-811E-DFDA759C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APPANA TULASI KRISHNA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C56C-DB6D-41B4-9A73-E6D2B09F8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BILL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9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224F-FFD2-4900-B333-17859A6B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ADITYA MORE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53C8-5E0D-4250-AF76-7FE4DB3BF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ORDER MODULE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Bill Id</a:t>
            </a:r>
          </a:p>
          <a:p>
            <a:pPr lvl="1"/>
            <a:r>
              <a:rPr lang="en-US" dirty="0">
                <a:cs typeface="Calibri"/>
              </a:rPr>
              <a:t>Date</a:t>
            </a:r>
          </a:p>
          <a:p>
            <a:pPr lvl="1"/>
            <a:r>
              <a:rPr lang="en-US" dirty="0">
                <a:cs typeface="Calibri"/>
              </a:rPr>
              <a:t>Order</a:t>
            </a:r>
          </a:p>
          <a:p>
            <a:pPr lvl="1"/>
            <a:r>
              <a:rPr lang="en-US" dirty="0">
                <a:cs typeface="Calibri"/>
              </a:rPr>
              <a:t>Total Item</a:t>
            </a:r>
          </a:p>
          <a:p>
            <a:pPr lvl="1"/>
            <a:r>
              <a:rPr lang="en-US" dirty="0">
                <a:cs typeface="Calibri"/>
              </a:rPr>
              <a:t>Total cost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RESTAURANT MODULE</a:t>
            </a:r>
          </a:p>
          <a:p>
            <a:pPr lvl="1"/>
            <a:r>
              <a:rPr lang="en-US" dirty="0">
                <a:cs typeface="Calibri"/>
              </a:rPr>
              <a:t>Id</a:t>
            </a:r>
          </a:p>
          <a:p>
            <a:pPr lvl="1"/>
            <a:r>
              <a:rPr lang="en-US" dirty="0">
                <a:cs typeface="Calibri"/>
              </a:rPr>
              <a:t>Name </a:t>
            </a:r>
          </a:p>
          <a:p>
            <a:pPr lvl="1"/>
            <a:r>
              <a:rPr lang="en-US" dirty="0">
                <a:cs typeface="Calibri"/>
              </a:rPr>
              <a:t>Address</a:t>
            </a:r>
          </a:p>
          <a:p>
            <a:pPr lvl="1"/>
            <a:r>
              <a:rPr lang="en-US" dirty="0">
                <a:cs typeface="Calibri"/>
              </a:rPr>
              <a:t>Manager Name</a:t>
            </a:r>
          </a:p>
          <a:p>
            <a:pPr lvl="1"/>
            <a:r>
              <a:rPr lang="en-US" dirty="0">
                <a:cs typeface="Calibri"/>
              </a:rPr>
              <a:t>Contact Number</a:t>
            </a:r>
          </a:p>
          <a:p>
            <a:pPr lvl="1"/>
            <a:r>
              <a:rPr lang="en-US">
                <a:cs typeface="Calibri"/>
              </a:rPr>
              <a:t>Item List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769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0DDB-2366-4D20-9E19-71BAD6D2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AKASH GOEL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F393-006C-4E41-BF53-B1493111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CART MODULE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CATEGORY MODULE</a:t>
            </a:r>
          </a:p>
        </p:txBody>
      </p:sp>
    </p:spTree>
    <p:extLst>
      <p:ext uri="{BB962C8B-B14F-4D97-AF65-F5344CB8AC3E}">
        <p14:creationId xmlns:p14="http://schemas.microsoft.com/office/powerpoint/2010/main" val="180363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6648-FAB7-47CE-A63E-89AEFC85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BASIT FAYAZ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600C-BD8A-4B9E-9683-5D39F48C7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CUSTOMER MODULE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ITEM MODULE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911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 ON ONLINE FOOD DELIVERY SYSTEM</vt:lpstr>
      <vt:lpstr>TEAM MEMBERS</vt:lpstr>
      <vt:lpstr>MODULES  </vt:lpstr>
      <vt:lpstr>APPANA TULASI KRISHNA</vt:lpstr>
      <vt:lpstr>ADITYA MORE</vt:lpstr>
      <vt:lpstr>AKASH GOEL </vt:lpstr>
      <vt:lpstr>BASIT FAYAZ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</dc:title>
  <dc:creator/>
  <cp:lastModifiedBy>ADITYA MORE</cp:lastModifiedBy>
  <cp:revision>35</cp:revision>
  <dcterms:created xsi:type="dcterms:W3CDTF">2021-11-30T04:29:53Z</dcterms:created>
  <dcterms:modified xsi:type="dcterms:W3CDTF">2021-12-04T09:04:26Z</dcterms:modified>
</cp:coreProperties>
</file>