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7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ges.store.office.com/addinsinstallpage.aspx?rs=en-001&amp;assetid=WA200005566&amp;isWac=True&amp;ui=en-US&amp;ad=U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LaunchHelpImage" descr="Office ribbon open on the Home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450924"/>
            <a:ext cx="5943600" cy="2102400"/>
          </a:xfrm>
          <a:prstGeom prst="rect">
            <a:avLst/>
          </a:prstGeom>
          <a:ln>
            <a:noFill/>
          </a:ln>
        </p:spPr>
      </p:pic>
      <p:pic>
        <p:nvPicPr>
          <p:cNvPr id="23" name="CommandButton" descr="Command button for ChatGPT for PowerPoint.">
            <a:extLst>
              <a:ext uri="{FF2B5EF4-FFF2-40B4-BE49-F238E27FC236}">
                <a16:creationId xmlns:a16="http://schemas.microsoft.com/office/drawing/2014/main" id="{D2614768-D639-430A-A805-FC966946EF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19" y="3056220"/>
            <a:ext cx="473876" cy="478846"/>
          </a:xfrm>
          <a:prstGeom prst="rect">
            <a:avLst/>
          </a:prstGeom>
          <a:noFill/>
        </p:spPr>
      </p:pic>
      <p:pic>
        <p:nvPicPr>
          <p:cNvPr id="15" name="Add-in_Icon" descr="Icon for ChatGPT for PowerPoint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https://pages.store.office.com/addinsinstallpage.aspx?rs=en-001&amp;assetid=WA200005566&amp;isWac=True&amp;ui=en-US&amp;ad=US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sp>
        <p:nvSpPr>
          <p:cNvPr id="13" name="GroupName">
            <a:extLst>
              <a:ext uri="{FF2B5EF4-FFF2-40B4-BE49-F238E27FC236}">
                <a16:creationId xmlns:a16="http://schemas.microsoft.com/office/drawing/2014/main" id="{A6817EF0-1454-46EA-8D01-85B74F1678B5}"/>
              </a:ext>
            </a:extLst>
          </p:cNvPr>
          <p:cNvSpPr txBox="1"/>
          <p:nvPr/>
        </p:nvSpPr>
        <p:spPr>
          <a:xfrm>
            <a:off x="5399979" y="3865366"/>
            <a:ext cx="909955" cy="3098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en-GB" sz="800" kern="12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AI</a:t>
            </a:r>
            <a:endParaRPr lang="en-IE" sz="12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1666462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Home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Home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Home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245788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ChatGPT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6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ed635c-6cb3-4cf6-90b7-109a19811b88}">
  <we:reference id="WA200005566" version="3.0.0.3" store="en-001" storeType="OMEX"/>
  <we:alternateReferences/>
  <we:properties>
    <we:property name="Microsoft.Office.CampaignId" value="&quot;non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http://purl.org/dc/terms/"/>
    <ds:schemaRef ds:uri="http://schemas.openxmlformats.org/package/2006/metadata/core-properties"/>
    <ds:schemaRef ds:uri="f577acbf-5b0b-4b4f-9948-268e97f8d3a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B243679-E22B-4C99-B57E-4328813775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2025-06-17T16:27:51Z</dcterms:created>
  <dcterms:modified xsi:type="dcterms:W3CDTF">2025-06-17T16:27:55Z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