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7285" y="1956576"/>
            <a:ext cx="7817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Cuantificarea</a:t>
            </a:r>
            <a:r>
              <a:rPr lang="en-US" sz="4400" dirty="0" smtClean="0"/>
              <a:t> </a:t>
            </a:r>
            <a:r>
              <a:rPr lang="en-US" sz="4400" dirty="0" err="1"/>
              <a:t>consumului</a:t>
            </a:r>
            <a:r>
              <a:rPr lang="en-US" sz="4400" dirty="0"/>
              <a:t> de </a:t>
            </a:r>
            <a:r>
              <a:rPr lang="en-US" sz="4400" dirty="0" err="1"/>
              <a:t>apa</a:t>
            </a:r>
            <a:r>
              <a:rPr lang="en-US" sz="4400" dirty="0"/>
              <a:t>, </a:t>
            </a:r>
            <a:r>
              <a:rPr lang="en-US" sz="4400" dirty="0" err="1"/>
              <a:t>gaz</a:t>
            </a:r>
            <a:r>
              <a:rPr lang="en-US" sz="4400" dirty="0"/>
              <a:t> </a:t>
            </a:r>
            <a:r>
              <a:rPr lang="en-US" sz="4400" dirty="0" err="1"/>
              <a:t>si</a:t>
            </a:r>
            <a:r>
              <a:rPr lang="en-US" sz="4400" dirty="0"/>
              <a:t> </a:t>
            </a:r>
            <a:r>
              <a:rPr lang="en-US" sz="4400" dirty="0" err="1" smtClean="0"/>
              <a:t>electricitate</a:t>
            </a:r>
            <a:r>
              <a:rPr lang="en-US" sz="4400" dirty="0" smtClean="0"/>
              <a:t> </a:t>
            </a:r>
            <a:r>
              <a:rPr lang="en-US" sz="4400" dirty="0"/>
              <a:t>la </a:t>
            </a:r>
            <a:r>
              <a:rPr lang="en-US" sz="4400" dirty="0" err="1"/>
              <a:t>nivelul</a:t>
            </a:r>
            <a:r>
              <a:rPr lang="en-US" sz="4400" dirty="0"/>
              <a:t> </a:t>
            </a:r>
            <a:r>
              <a:rPr lang="en-US" sz="4400" dirty="0" err="1" smtClean="0"/>
              <a:t>oraselor</a:t>
            </a:r>
            <a:endParaRPr lang="en-US" sz="4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2169" y="4969083"/>
            <a:ext cx="54692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Student</a:t>
            </a:r>
          </a:p>
          <a:p>
            <a:r>
              <a:rPr lang="en-US" sz="2000" dirty="0" smtClean="0"/>
              <a:t>Nedelcu </a:t>
            </a:r>
            <a:r>
              <a:rPr lang="en-US" sz="2000" dirty="0"/>
              <a:t>Adina (Master MTI - optional)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09537"/>
            <a:ext cx="2657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8496" y="1622739"/>
            <a:ext cx="909248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dezvoltata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utilizand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Android Studio – tool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dezvoltat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special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aplicatii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mobile de tip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andoid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Datele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preluate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date (SQLite)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s-au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introdus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informatii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despre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orase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Sunt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introduse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datele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aferente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anului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2015;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acestea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preluate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calculate in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functie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statisticile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existente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Orasele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sunt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Bucuresti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Timisoara,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Cluj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Focsani, Brasov, Arad, Sibiu,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Vaslui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Constanta, Iasi;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" y="180305"/>
            <a:ext cx="2657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9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" y="180305"/>
            <a:ext cx="2657475" cy="1152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691" y="2215166"/>
            <a:ext cx="24662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Primul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ecran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contine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orase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vedea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consumul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gaz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electricitate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aferent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singur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oras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se face click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93" y="1113889"/>
            <a:ext cx="3292228" cy="53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84" y="1113889"/>
            <a:ext cx="3262177" cy="53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" y="180305"/>
            <a:ext cx="2657475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4767" y="2530565"/>
            <a:ext cx="30844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ecran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exista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posibilitatea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selectarii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singure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luni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drop-down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vizualiza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consumul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doar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luna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respectiva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4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1056067"/>
            <a:ext cx="3343744" cy="528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6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" y="180305"/>
            <a:ext cx="2657475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691" y="2215166"/>
            <a:ext cx="4404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Petru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vizualiza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graficul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consum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se face click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butonul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Grafic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97" y="352493"/>
            <a:ext cx="3657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59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174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Nedelcu</dc:creator>
  <cp:lastModifiedBy>Adina Nedelcu</cp:lastModifiedBy>
  <cp:revision>10</cp:revision>
  <dcterms:created xsi:type="dcterms:W3CDTF">2017-01-17T14:17:44Z</dcterms:created>
  <dcterms:modified xsi:type="dcterms:W3CDTF">2017-01-17T23:03:17Z</dcterms:modified>
</cp:coreProperties>
</file>