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F0F"/>
    <a:srgbClr val="269745"/>
    <a:srgbClr val="2F7DEE"/>
    <a:srgbClr val="FFFFFF"/>
    <a:srgbClr val="D2E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90" d="100"/>
          <a:sy n="90" d="100"/>
        </p:scale>
        <p:origin x="-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CD400-4D7E-CE29-90AF-0E3310B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FA092E-BA27-C7A6-3F77-6754A0C8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987590-2CB6-287E-0FA8-3AE15836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88D8CC-F9CE-3A28-ECD9-28FC0008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F36416-47BB-6560-BB3A-F0D76240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7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C9A48C-E1D1-1D63-1994-80CA724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107DAD7-15A6-EF3F-3FFF-F7A1A889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ABE5A8-CC6F-5E10-C80D-067D9E4D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3A4FBF-1E84-EE44-45DA-D1BAE1F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EEA234-7328-3AAF-B959-06FFD63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92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63B9787-F2CD-58FA-37B7-5164C7243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32BD8C-6388-B851-0B3B-90176F8A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63B48D-0923-19EC-226A-7F3BBF96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FD7A87-2133-844F-7849-654C6F96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DECB23-A133-3776-B67F-83DD2E6C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4A995F-3A51-7851-6639-86AF65C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23A320-C6B5-0A75-1AB3-0C622515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7C805D-4D85-DE78-6FD8-46150C1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9FF6CE-0EC6-8034-7ADC-7A1D9520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2AA5B0-82A6-BEC5-0BE9-33C59D07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051E45-C729-03A1-46E4-424AEBE7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EF4D4A-13DF-84D5-49CE-5C0266B2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59797C-78FC-609A-4866-34928ED8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97FCB2-7F30-D2EB-8B8D-96E622EC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AC59A5-7DD5-143F-20F6-C0253E6B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9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158EC9-26B7-9307-60FA-00306B9D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F4192-B16B-5A4F-7B1F-BDC9B6F5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AA65067-9CF3-CD28-B782-9AF6A020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CEC4B2-8FAB-1D06-8289-ABBCD8B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F2E7E2-988A-FE59-1E99-040D78A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3ABB08-B7BD-4D4A-1337-FEEFC58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0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BE2F8-DDDA-FC4A-41AC-325D7081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DE97B9-8CAF-CC78-8753-C62ADFF4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308B63F-F5D8-1A9D-034A-252BEC475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90C4CE-B501-EE29-7B2F-22C047B5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73E6B9-B1FF-AA14-810A-6BFF7177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329636-94A4-92EE-B66B-FE9AC118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20CD95-276D-05D4-5D31-2B45B25A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33D7E0C-0270-9856-0C75-5A4F4D6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608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9AC20F-DDA9-1566-30B8-C226072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F46BE0-92A8-7F79-D2A0-B7DF8FDC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E354DF-FA63-E988-3FC4-4E622746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BE4FA61-73EB-91E5-7DBE-E65BB9D2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5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889AECD-396B-97B7-4716-4B63BC9B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45AF0A-5AEE-541F-3E1B-35FAF9C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9EB5DB9-6D7F-65F4-0631-1AA36C0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01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C8E25-CB5D-A006-6EC8-F32053A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DA401A-9632-A0CA-2F4E-48C50C96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BC7C401-DB1E-D3DA-6EDE-4758DE37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0DA1C3-006A-DDD8-FBE8-17A542F9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6A81CA-5660-4FC1-1629-25C1E4CE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F348C6-C247-0DF2-E289-520B6A79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2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8320E4-44C4-CBCB-080A-DDB1143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14A540A-7574-0D59-D216-1B1320CF8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37815E-42C6-9951-01FC-671AD22D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516729-F25B-728B-71A1-B96652DC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BF7D19-F6DD-6338-2BAA-9F83667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B9BED0-4AB7-66B7-F444-2CCA165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53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13F1AE6-CD54-DA81-10BC-94154F24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7F6547-630E-DBE6-2278-B4A2ED40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381DDB-3436-8E0E-2464-0B181C36C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DE89-FB74-4F24-8D3F-90BBFCEC1E8C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2DB5FF-38B5-D706-22E3-E8D8109A5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EC4C4E-1ACE-262C-EC24-182565D7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E466-6DA8-4D7A-BDE7-DCAE838B10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62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584925F-D34E-F411-E09E-196F0A41B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6724">
            <a:off x="4980050" y="2597136"/>
            <a:ext cx="2143125" cy="2143125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D62178-4BBB-9DDB-F2E1-AF2617EFB1C8}"/>
              </a:ext>
            </a:extLst>
          </p:cNvPr>
          <p:cNvSpPr/>
          <p:nvPr/>
        </p:nvSpPr>
        <p:spPr>
          <a:xfrm>
            <a:off x="5948039" y="2956265"/>
            <a:ext cx="43678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2F7DE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SmoothSurfing</a:t>
            </a:r>
            <a:endParaRPr lang="he-IL" sz="5400" b="0" cap="none" spc="0" dirty="0">
              <a:ln w="0"/>
              <a:solidFill>
                <a:srgbClr val="2F7DE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1758428A-76B6-CFA3-B908-00746278EA8B}"/>
              </a:ext>
            </a:extLst>
          </p:cNvPr>
          <p:cNvCxnSpPr>
            <a:cxnSpLocks/>
          </p:cNvCxnSpPr>
          <p:nvPr/>
        </p:nvCxnSpPr>
        <p:spPr>
          <a:xfrm flipH="1" flipV="1">
            <a:off x="5808492" y="1729338"/>
            <a:ext cx="616483" cy="737158"/>
          </a:xfrm>
          <a:prstGeom prst="line">
            <a:avLst/>
          </a:prstGeom>
          <a:ln w="38100">
            <a:solidFill>
              <a:srgbClr val="FBBF0F"/>
            </a:solidFill>
          </a:ln>
          <a:scene3d>
            <a:camera prst="orthographicFront"/>
            <a:lightRig rig="balanced" dir="t"/>
          </a:scene3d>
          <a:sp3d prstMaterial="matte">
            <a:bevelT w="114300" prst="artDeco"/>
            <a:bevelB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45B466C0-EBEB-9359-9225-ED24569C27B7}"/>
              </a:ext>
            </a:extLst>
          </p:cNvPr>
          <p:cNvCxnSpPr>
            <a:cxnSpLocks/>
          </p:cNvCxnSpPr>
          <p:nvPr/>
        </p:nvCxnSpPr>
        <p:spPr>
          <a:xfrm flipH="1" flipV="1">
            <a:off x="6444977" y="1443420"/>
            <a:ext cx="147961" cy="943720"/>
          </a:xfrm>
          <a:prstGeom prst="line">
            <a:avLst/>
          </a:prstGeom>
          <a:ln w="38100">
            <a:solidFill>
              <a:srgbClr val="269745"/>
            </a:solidFill>
          </a:ln>
          <a:scene3d>
            <a:camera prst="orthographicFront"/>
            <a:lightRig rig="balanced" dir="t"/>
          </a:scene3d>
          <a:sp3d prstMaterial="matte">
            <a:bevelT w="114300" prst="artDeco"/>
            <a:bevelB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EB0A09F3-6D3F-10D4-5D82-670ADFF1CFE4}"/>
              </a:ext>
            </a:extLst>
          </p:cNvPr>
          <p:cNvCxnSpPr>
            <a:cxnSpLocks/>
          </p:cNvCxnSpPr>
          <p:nvPr/>
        </p:nvCxnSpPr>
        <p:spPr>
          <a:xfrm flipV="1">
            <a:off x="6731239" y="1777087"/>
            <a:ext cx="775845" cy="638507"/>
          </a:xfrm>
          <a:prstGeom prst="line">
            <a:avLst/>
          </a:prstGeom>
          <a:ln w="38100">
            <a:solidFill>
              <a:srgbClr val="2F7DEE"/>
            </a:solidFill>
          </a:ln>
          <a:scene3d>
            <a:camera prst="orthographicFront"/>
            <a:lightRig rig="balanced" dir="t"/>
          </a:scene3d>
          <a:sp3d prstMaterial="matte">
            <a:bevelT w="165100" prst="coolSlant"/>
            <a:bevelB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8DFB901F-6B37-7FFF-4E41-5D3B79BE8523}"/>
              </a:ext>
            </a:extLst>
          </p:cNvPr>
          <p:cNvCxnSpPr>
            <a:cxnSpLocks/>
          </p:cNvCxnSpPr>
          <p:nvPr/>
        </p:nvCxnSpPr>
        <p:spPr>
          <a:xfrm flipV="1">
            <a:off x="6784507" y="2466496"/>
            <a:ext cx="1063427" cy="119614"/>
          </a:xfrm>
          <a:prstGeom prst="line">
            <a:avLst/>
          </a:prstGeom>
          <a:ln w="38100">
            <a:solidFill>
              <a:srgbClr val="FBBF0F"/>
            </a:solidFill>
          </a:ln>
          <a:scene3d>
            <a:camera prst="orthographicFront"/>
            <a:lightRig rig="balanced" dir="t"/>
          </a:scene3d>
          <a:sp3d prstMaterial="matte">
            <a:bevelT w="165100" prst="coolSlant"/>
            <a:bevelB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F9049183-B736-3551-ABAD-F420DEF146EB}"/>
              </a:ext>
            </a:extLst>
          </p:cNvPr>
          <p:cNvCxnSpPr>
            <a:cxnSpLocks/>
          </p:cNvCxnSpPr>
          <p:nvPr/>
        </p:nvCxnSpPr>
        <p:spPr>
          <a:xfrm>
            <a:off x="6794844" y="2787136"/>
            <a:ext cx="977557" cy="282863"/>
          </a:xfrm>
          <a:prstGeom prst="line">
            <a:avLst/>
          </a:prstGeom>
          <a:ln w="38100">
            <a:solidFill>
              <a:srgbClr val="269745"/>
            </a:solidFill>
          </a:ln>
          <a:scene3d>
            <a:camera prst="orthographicFront"/>
            <a:lightRig rig="balanced" dir="t"/>
          </a:scene3d>
          <a:sp3d prstMaterial="matte">
            <a:bevelT w="165100" prst="coolSlant"/>
            <a:bevelB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527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שולמית גרינבאום</dc:creator>
  <cp:lastModifiedBy>שולמית גרינבאום</cp:lastModifiedBy>
  <cp:revision>2</cp:revision>
  <dcterms:created xsi:type="dcterms:W3CDTF">2022-07-11T10:59:09Z</dcterms:created>
  <dcterms:modified xsi:type="dcterms:W3CDTF">2022-07-11T12:27:31Z</dcterms:modified>
</cp:coreProperties>
</file>