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D"/>
    <a:srgbClr val="0F75BC"/>
    <a:srgbClr val="2BA74E"/>
    <a:srgbClr val="FBBB0F"/>
    <a:srgbClr val="FFBF00"/>
    <a:srgbClr val="51AF5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6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5FD3A36-3B17-4402-B1BF-C90FF4B2BD8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CADA5C-0A5C-4088-99D2-64B60C8E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3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12010"/>
            <a:ext cx="12192000" cy="1866123"/>
          </a:xfrm>
          <a:prstGeom prst="rect">
            <a:avLst/>
          </a:prstGeom>
          <a:solidFill>
            <a:srgbClr val="FBBB0F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What do you want to do?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798" y="4950210"/>
            <a:ext cx="2369810" cy="676149"/>
          </a:xfrm>
          <a:prstGeom prst="roundRect">
            <a:avLst/>
          </a:prstGeom>
          <a:solidFill>
            <a:srgbClr val="FBBA0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To add a macro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5" y="66354"/>
            <a:ext cx="2279448" cy="87358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08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6382"/>
            <a:ext cx="12192000" cy="1643847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We are getting things ready for you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1780" y="2073177"/>
            <a:ext cx="8749302" cy="4008599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(Video that the user will watch </a:t>
            </a:r>
            <a:r>
              <a:rPr lang="en-US" dirty="0" err="1">
                <a:solidFill>
                  <a:srgbClr val="0F75BC"/>
                </a:solidFill>
              </a:rPr>
              <a:t>bezH</a:t>
            </a:r>
            <a:r>
              <a:rPr lang="en-US" dirty="0">
                <a:solidFill>
                  <a:srgbClr val="0F75BC"/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5" y="66354"/>
            <a:ext cx="2279448" cy="87358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ounded Rectangle 8"/>
          <p:cNvSpPr/>
          <p:nvPr/>
        </p:nvSpPr>
        <p:spPr>
          <a:xfrm>
            <a:off x="202495" y="6317055"/>
            <a:ext cx="800387" cy="354563"/>
          </a:xfrm>
          <a:prstGeom prst="roundRect">
            <a:avLst/>
          </a:prstGeom>
          <a:solidFill>
            <a:srgbClr val="FBBA0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exit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2495" y="1059962"/>
            <a:ext cx="525293" cy="354501"/>
          </a:xfrm>
          <a:prstGeom prst="leftArrow">
            <a:avLst/>
          </a:prstGeom>
          <a:solidFill>
            <a:srgbClr val="2BA74E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-Point Star 4"/>
          <p:cNvSpPr/>
          <p:nvPr/>
        </p:nvSpPr>
        <p:spPr>
          <a:xfrm>
            <a:off x="2605414" y="2392470"/>
            <a:ext cx="1089764" cy="1039661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4342356" y="2369503"/>
            <a:ext cx="1089764" cy="1039661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079299" y="2369504"/>
            <a:ext cx="1089764" cy="1039661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684718" y="2394557"/>
            <a:ext cx="1089764" cy="1039661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290137" y="2369504"/>
            <a:ext cx="1089764" cy="1039661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77282"/>
            <a:ext cx="12192000" cy="1651655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Rate the video that you watched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5" y="66354"/>
            <a:ext cx="2279448" cy="87358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Left Arrow 11"/>
          <p:cNvSpPr/>
          <p:nvPr/>
        </p:nvSpPr>
        <p:spPr>
          <a:xfrm>
            <a:off x="202495" y="1059962"/>
            <a:ext cx="525293" cy="354501"/>
          </a:xfrm>
          <a:prstGeom prst="leftArrow">
            <a:avLst/>
          </a:prstGeom>
          <a:solidFill>
            <a:srgbClr val="2BA74E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2495" y="6326155"/>
            <a:ext cx="800387" cy="35456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4181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83816"/>
              </p:ext>
            </p:extLst>
          </p:nvPr>
        </p:nvGraphicFramePr>
        <p:xfrm>
          <a:off x="-10996" y="2048908"/>
          <a:ext cx="12202996" cy="187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1498">
                  <a:extLst>
                    <a:ext uri="{9D8B030D-6E8A-4147-A177-3AD203B41FA5}">
                      <a16:colId xmlns:a16="http://schemas.microsoft.com/office/drawing/2014/main" val="1743921403"/>
                    </a:ext>
                  </a:extLst>
                </a:gridCol>
                <a:gridCol w="6101498">
                  <a:extLst>
                    <a:ext uri="{9D8B030D-6E8A-4147-A177-3AD203B41FA5}">
                      <a16:colId xmlns:a16="http://schemas.microsoft.com/office/drawing/2014/main" val="1399962970"/>
                    </a:ext>
                  </a:extLst>
                </a:gridCol>
              </a:tblGrid>
              <a:tr h="1875453"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200" dirty="0">
                          <a:solidFill>
                            <a:srgbClr val="0F75BC"/>
                          </a:solidFill>
                        </a:rPr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F75BC"/>
                          </a:solidFill>
                        </a:rPr>
                        <a:t>To Add a Marco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42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475797" y="3969520"/>
            <a:ext cx="3590726" cy="2720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 Instructions to record a macro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854" y="4574191"/>
            <a:ext cx="2904001" cy="3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Select from desktop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9854" y="4089543"/>
            <a:ext cx="2904001" cy="3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Select from Browser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3" y="225448"/>
            <a:ext cx="2279448" cy="87358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Left Arrow 20"/>
          <p:cNvSpPr/>
          <p:nvPr/>
        </p:nvSpPr>
        <p:spPr>
          <a:xfrm>
            <a:off x="196113" y="1158737"/>
            <a:ext cx="525293" cy="354501"/>
          </a:xfrm>
          <a:prstGeom prst="leftArrow">
            <a:avLst/>
          </a:prstGeom>
          <a:solidFill>
            <a:srgbClr val="2BA74E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02495" y="6335485"/>
            <a:ext cx="800387" cy="354563"/>
          </a:xfrm>
          <a:prstGeom prst="roundRect">
            <a:avLst/>
          </a:prstGeom>
          <a:solidFill>
            <a:srgbClr val="FBBA0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03760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41609" y="2518841"/>
            <a:ext cx="1039091" cy="955963"/>
            <a:chOff x="3399905" y="1105593"/>
            <a:chExt cx="1039091" cy="955963"/>
          </a:xfrm>
          <a:solidFill>
            <a:srgbClr val="FBBA0D"/>
          </a:solidFill>
        </p:grpSpPr>
        <p:sp>
          <p:nvSpPr>
            <p:cNvPr id="8" name="Oval 7"/>
            <p:cNvSpPr/>
            <p:nvPr/>
          </p:nvSpPr>
          <p:spPr>
            <a:xfrm>
              <a:off x="3399905" y="1105593"/>
              <a:ext cx="1039091" cy="9559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07478" y="1388225"/>
              <a:ext cx="390698" cy="3574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88273" y="2705876"/>
            <a:ext cx="4871258" cy="548640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PRESS TO START RECORDING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3" y="225448"/>
            <a:ext cx="2279448" cy="87358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Left Arrow 11"/>
          <p:cNvSpPr/>
          <p:nvPr/>
        </p:nvSpPr>
        <p:spPr>
          <a:xfrm>
            <a:off x="196113" y="1158737"/>
            <a:ext cx="525293" cy="354501"/>
          </a:xfrm>
          <a:prstGeom prst="leftArrow">
            <a:avLst/>
          </a:prstGeom>
          <a:solidFill>
            <a:srgbClr val="2BA74E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2495" y="6335485"/>
            <a:ext cx="800387" cy="354563"/>
          </a:xfrm>
          <a:prstGeom prst="roundRect">
            <a:avLst/>
          </a:prstGeom>
          <a:solidFill>
            <a:srgbClr val="FBBA0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3353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6735" y="1521229"/>
            <a:ext cx="3757352" cy="498764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NAME OF THE RECORD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1193" y="2105891"/>
            <a:ext cx="3757352" cy="498764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DO YOU WANT TO SAVE 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1193" y="2690553"/>
            <a:ext cx="3757352" cy="498764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WHAT IS THE RECORD FOR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3" y="225448"/>
            <a:ext cx="2279448" cy="87358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Left Arrow 14"/>
          <p:cNvSpPr/>
          <p:nvPr/>
        </p:nvSpPr>
        <p:spPr>
          <a:xfrm>
            <a:off x="196113" y="1166728"/>
            <a:ext cx="525293" cy="354501"/>
          </a:xfrm>
          <a:prstGeom prst="leftArrow">
            <a:avLst/>
          </a:prstGeom>
          <a:solidFill>
            <a:srgbClr val="2BA74E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2495" y="6335485"/>
            <a:ext cx="800387" cy="354563"/>
          </a:xfrm>
          <a:prstGeom prst="roundRect">
            <a:avLst/>
          </a:prstGeom>
          <a:solidFill>
            <a:srgbClr val="FBBA0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78663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4716" y="2022539"/>
            <a:ext cx="6434051" cy="773084"/>
          </a:xfrm>
          <a:prstGeom prst="rect">
            <a:avLst/>
          </a:prstGeom>
          <a:solidFill>
            <a:srgbClr val="FBBA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Thank you for your contribution!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03845" y="3027755"/>
            <a:ext cx="2183363" cy="760474"/>
          </a:xfrm>
          <a:prstGeom prst="roundRect">
            <a:avLst/>
          </a:prstGeom>
          <a:solidFill>
            <a:srgbClr val="FBBA0D"/>
          </a:solidFill>
          <a:ln>
            <a:solidFill>
              <a:srgbClr val="FFB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75BC"/>
                </a:solidFill>
              </a:rPr>
              <a:t>To record another MACRO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3" y="225448"/>
            <a:ext cx="2279448" cy="87358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Left Arrow 12"/>
          <p:cNvSpPr/>
          <p:nvPr/>
        </p:nvSpPr>
        <p:spPr>
          <a:xfrm>
            <a:off x="196113" y="1158737"/>
            <a:ext cx="525293" cy="354501"/>
          </a:xfrm>
          <a:prstGeom prst="leftArrow">
            <a:avLst/>
          </a:prstGeom>
          <a:solidFill>
            <a:srgbClr val="2BA74E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2495" y="6335485"/>
            <a:ext cx="800387" cy="354563"/>
          </a:xfrm>
          <a:prstGeom prst="roundRect">
            <a:avLst/>
          </a:prstGeom>
          <a:solidFill>
            <a:srgbClr val="FBBA0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F75BC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1563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243</TotalTime>
  <Words>86</Words>
  <Application>Microsoft Office PowerPoint</Application>
  <PresentationFormat>מסך רחב</PresentationFormat>
  <Paragraphs>23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Corbel</vt:lpstr>
      <vt:lpstr>Segoe UI</vt:lpstr>
      <vt:lpstr>Wingdings</vt:lpstr>
      <vt:lpstr>Banded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שולמית גרינבאום</cp:lastModifiedBy>
  <cp:revision>11</cp:revision>
  <dcterms:created xsi:type="dcterms:W3CDTF">2022-07-24T12:32:16Z</dcterms:created>
  <dcterms:modified xsi:type="dcterms:W3CDTF">2022-07-25T15:00:23Z</dcterms:modified>
</cp:coreProperties>
</file>