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C04"/>
    <a:srgbClr val="34A853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F8BB74-C6EB-1210-E2BE-A1EC40DB7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4441C87-ADEC-4A99-C528-47B74D240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C7333E-35EA-80D4-47FB-D196E42B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905CC4-EB0B-D04A-73D9-79ADAEA4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16CB48-61C4-1578-D38E-B5DF7BD4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285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ECD1CF-5B79-11E0-39CF-0B267AC3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600A04-31F5-E726-A2A4-26C360CFF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99B25D-F717-B894-A1E8-3D5D0145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34B099-11F7-170F-E189-FA38D5A9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DD19B3-F56E-6B79-18D3-B3E12A43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96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C3C52B5-E202-FD62-B637-35A97C90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2B4AC23-D5C6-826F-468E-E3453CD0F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BAF17C-8F66-ECB2-3A52-D461B1A0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8133FD-A25E-3561-2A0E-61E94CB2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ED0C4-A4DD-F4E4-BABE-CA5E2C32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979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315802-B9D9-FEF6-7CEF-2F590F61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F8556A-7C06-CA58-82C7-FAE5644C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527784-783F-CEC9-1215-560209C0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E51EA7-AD01-6101-6C34-7847F728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B83FE1-115F-6F9B-C6C6-51AB349A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22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35AA5F-0FCD-19B5-1E3F-14F8DBA8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384881E-F1FE-62B2-D5BE-1CB767DB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DB6C31-2BC4-0DF2-48DF-53067564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339162-A1B9-3D2E-0A90-5649C28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D83AF-BB61-7CB9-869C-478DE835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3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5E402F-B9DA-F2FB-10AA-B7373F6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4418CB-F57D-C44F-BB1E-DD3FD46ED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4D76AF-9DA0-BC5F-3A96-838CC41DF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F356A2-5885-4FD0-10DE-44C15129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DC6B268-8645-1031-77BA-B2CCB72D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C62A37-9DE1-FF67-1D34-AEBFF139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24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BF49B-C6C3-B0AA-C245-85853758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3718ABF-B158-C614-6ED8-CC416E00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8F9F0AE-5F6B-2768-85F6-3D6D1C11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FA04E79-E085-A0E0-7A38-A7B233E11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8217922-2A75-78B7-3418-A8146E45E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E8ED8C-B73C-FF5F-1559-052EFEF2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00C45B-3DE1-8557-A11D-A0E3F07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B230B6-37A4-A69A-C257-44AA0D2B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825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6E6D87-C938-2355-D187-3A3C8601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EF57193-8FE2-B4D7-44AB-523B7D85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451B6F7-0769-CB4C-8146-70603A61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92F36B5-F4F9-4442-C69E-D0149134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467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36EF35E-4ADC-01B4-FF00-C54D043A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8CDCC43-256E-EF18-DC48-91282B19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FBB9D13-9E32-75BB-86EB-AEDA507A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94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0AE838-0823-8B00-B01C-8CEF2721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9654E5-733D-6C42-D0CC-48C4962D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CE20819-EB0C-1971-5576-0525DFF05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EAF7C45-D0F3-168F-CF6A-D4C4BA0A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5F13EC-8C94-ECC0-C21A-D85AF5E8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109AF0-C620-220F-E6F1-34D366C1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322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FB21C3-C2F3-5CA5-B7A5-4BCDAB0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C69F07A-2063-A274-2914-B7F00EE6B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7922F9B-5CAC-3AF0-F7AA-1DBB8DF0A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7D1F1DC-A9FD-9855-E3A0-D778CA00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D44B7F2-8B62-9073-AB77-7D697BD8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AAF826-EF27-551B-5F6B-9E6C34AF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2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921945E-5E37-55EF-FD53-B6902374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8C4B4F5-2F0A-248D-6584-FA8EBF55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3BE6FF-C22D-742D-34F1-0A75612EB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346-3ACC-4DDA-85B4-697CE53AFA43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F28DD-C21A-88F3-9591-3088EE276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EBF56E-2CF2-6864-2A29-49D512200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D137-C422-4009-8DB0-4BEE97EFC3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98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68198A4-161C-9CB8-B777-ADBBC2210DA3}"/>
              </a:ext>
            </a:extLst>
          </p:cNvPr>
          <p:cNvSpPr/>
          <p:nvPr/>
        </p:nvSpPr>
        <p:spPr>
          <a:xfrm>
            <a:off x="1995049" y="2900778"/>
            <a:ext cx="2396970" cy="1056443"/>
          </a:xfrm>
          <a:prstGeom prst="roundRect">
            <a:avLst/>
          </a:prstGeom>
          <a:gradFill flip="none" rotWithShape="1">
            <a:gsLst>
              <a:gs pos="0">
                <a:srgbClr val="4285F4">
                  <a:shade val="30000"/>
                  <a:satMod val="115000"/>
                </a:srgbClr>
              </a:gs>
              <a:gs pos="50000">
                <a:srgbClr val="4285F4">
                  <a:shade val="67500"/>
                  <a:satMod val="115000"/>
                </a:srgbClr>
              </a:gs>
              <a:gs pos="100000">
                <a:srgbClr val="4285F4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client</a:t>
            </a:r>
            <a:endParaRPr lang="he-IL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10CC0F87-895F-3C7C-BF30-059C73C9F5D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173228" y="3957221"/>
            <a:ext cx="20306" cy="465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E7A9090E-6A49-CFC0-DF15-A203A191981D}"/>
              </a:ext>
            </a:extLst>
          </p:cNvPr>
          <p:cNvSpPr/>
          <p:nvPr/>
        </p:nvSpPr>
        <p:spPr>
          <a:xfrm>
            <a:off x="1226465" y="4422987"/>
            <a:ext cx="38935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HTML,ANGULAR,CSS,JS,TS</a:t>
            </a:r>
            <a:endParaRPr lang="he-IL" sz="1400" b="1" cap="none" spc="0" dirty="0">
              <a:ln w="0"/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C32FD41-895D-712B-AD1F-3516894925E6}"/>
              </a:ext>
            </a:extLst>
          </p:cNvPr>
          <p:cNvSpPr/>
          <p:nvPr/>
        </p:nvSpPr>
        <p:spPr>
          <a:xfrm>
            <a:off x="5688159" y="2900778"/>
            <a:ext cx="2396970" cy="1056443"/>
          </a:xfrm>
          <a:prstGeom prst="roundRect">
            <a:avLst/>
          </a:prstGeom>
          <a:gradFill flip="none" rotWithShape="1">
            <a:gsLst>
              <a:gs pos="0">
                <a:srgbClr val="34A853">
                  <a:shade val="30000"/>
                  <a:satMod val="115000"/>
                </a:srgbClr>
              </a:gs>
              <a:gs pos="50000">
                <a:srgbClr val="34A853">
                  <a:shade val="67500"/>
                  <a:satMod val="115000"/>
                </a:srgbClr>
              </a:gs>
              <a:gs pos="100000">
                <a:srgbClr val="34A85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gradFill>
              <a:gsLst>
                <a:gs pos="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2000"/>
                    <a:lumOff val="9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ssistant" pitchFamily="2" charset="-79"/>
                <a:cs typeface="Assistant" pitchFamily="2" charset="-79"/>
              </a:rPr>
              <a:t>server</a:t>
            </a:r>
            <a:endParaRPr lang="he-IL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4798378A-0B4D-FCE8-6B7E-3CBEABA8F8C1}"/>
              </a:ext>
            </a:extLst>
          </p:cNvPr>
          <p:cNvSpPr/>
          <p:nvPr/>
        </p:nvSpPr>
        <p:spPr>
          <a:xfrm>
            <a:off x="4939882" y="4422988"/>
            <a:ext cx="38935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</a:rPr>
              <a:t>C#,</a:t>
            </a:r>
            <a:r>
              <a:rPr lang="en-US" sz="1400" b="1" cap="none" spc="0" dirty="0">
                <a:ln w="0"/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Node</a:t>
            </a:r>
            <a:r>
              <a:rPr lang="en-US" sz="1400" b="1" cap="none" spc="0" dirty="0">
                <a:ln w="0"/>
                <a:solidFill>
                  <a:schemeClr val="tx1"/>
                </a:solidFill>
              </a:rPr>
              <a:t>.js</a:t>
            </a:r>
            <a:endParaRPr lang="he-IL" sz="1400" b="1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CE235CB3-BCAD-FE1C-D9F9-DB55BE47EA4A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6886644" y="3957221"/>
            <a:ext cx="1" cy="465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EB65305E-C655-835E-ADA7-1780D65D1BF8}"/>
              </a:ext>
            </a:extLst>
          </p:cNvPr>
          <p:cNvGrpSpPr/>
          <p:nvPr/>
        </p:nvGrpSpPr>
        <p:grpSpPr>
          <a:xfrm>
            <a:off x="9250784" y="2241783"/>
            <a:ext cx="1296140" cy="1518086"/>
            <a:chOff x="9703293" y="1207359"/>
            <a:chExt cx="1296140" cy="1518086"/>
          </a:xfrm>
          <a:solidFill>
            <a:srgbClr val="FBBC04">
              <a:alpha val="54000"/>
            </a:srgb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55" name="מלבן: פינות מעוגלות 54">
              <a:extLst>
                <a:ext uri="{FF2B5EF4-FFF2-40B4-BE49-F238E27FC236}">
                  <a16:creationId xmlns:a16="http://schemas.microsoft.com/office/drawing/2014/main" id="{843B8827-B7C5-A0D7-DA21-47A9F3014C89}"/>
                </a:ext>
              </a:extLst>
            </p:cNvPr>
            <p:cNvSpPr/>
            <p:nvPr/>
          </p:nvSpPr>
          <p:spPr>
            <a:xfrm>
              <a:off x="9703293" y="1296140"/>
              <a:ext cx="1296140" cy="14293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Assistant" pitchFamily="2" charset="-79"/>
                  <a:cs typeface="Assistant" pitchFamily="2" charset="-79"/>
                </a:rPr>
                <a:t>MongoDB</a:t>
              </a:r>
              <a:endParaRPr lang="he-IL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56" name="אליפסה 55">
              <a:extLst>
                <a:ext uri="{FF2B5EF4-FFF2-40B4-BE49-F238E27FC236}">
                  <a16:creationId xmlns:a16="http://schemas.microsoft.com/office/drawing/2014/main" id="{07C1A4EB-9C66-FB3C-A09E-D2C2BF9A5C3D}"/>
                </a:ext>
              </a:extLst>
            </p:cNvPr>
            <p:cNvSpPr/>
            <p:nvPr/>
          </p:nvSpPr>
          <p:spPr>
            <a:xfrm>
              <a:off x="9703293" y="1207359"/>
              <a:ext cx="1296140" cy="497153"/>
            </a:xfrm>
            <a:prstGeom prst="ellipse">
              <a:avLst/>
            </a:prstGeom>
            <a:solidFill>
              <a:srgbClr val="FBBC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DB</a:t>
              </a:r>
              <a:endParaRPr lang="he-IL" dirty="0"/>
            </a:p>
          </p:txBody>
        </p:sp>
      </p:grpSp>
      <p:grpSp>
        <p:nvGrpSpPr>
          <p:cNvPr id="79" name="קבוצה 78">
            <a:extLst>
              <a:ext uri="{FF2B5EF4-FFF2-40B4-BE49-F238E27FC236}">
                <a16:creationId xmlns:a16="http://schemas.microsoft.com/office/drawing/2014/main" id="{51B8AA2B-EC96-7814-18B1-403ECCF0C9A2}"/>
              </a:ext>
            </a:extLst>
          </p:cNvPr>
          <p:cNvGrpSpPr/>
          <p:nvPr/>
        </p:nvGrpSpPr>
        <p:grpSpPr>
          <a:xfrm>
            <a:off x="7990171" y="5073221"/>
            <a:ext cx="1088847" cy="1429306"/>
            <a:chOff x="8847471" y="4061849"/>
            <a:chExt cx="1850118" cy="2796152"/>
          </a:xfrm>
          <a:solidFill>
            <a:srgbClr val="FBBC04">
              <a:alpha val="54000"/>
            </a:srgb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4" name="מלבן 73">
              <a:extLst>
                <a:ext uri="{FF2B5EF4-FFF2-40B4-BE49-F238E27FC236}">
                  <a16:creationId xmlns:a16="http://schemas.microsoft.com/office/drawing/2014/main" id="{C51C80C3-0FE3-00B2-DA50-6C08A909CD68}"/>
                </a:ext>
              </a:extLst>
            </p:cNvPr>
            <p:cNvSpPr/>
            <p:nvPr/>
          </p:nvSpPr>
          <p:spPr>
            <a:xfrm>
              <a:off x="8856349" y="4138785"/>
              <a:ext cx="1832366" cy="27192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MICE</a:t>
              </a:r>
              <a:endParaRPr lang="he-IL" sz="1600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78" name="מלבן: פינות מעוגלות 77">
              <a:extLst>
                <a:ext uri="{FF2B5EF4-FFF2-40B4-BE49-F238E27FC236}">
                  <a16:creationId xmlns:a16="http://schemas.microsoft.com/office/drawing/2014/main" id="{C499A182-D4D0-3FED-5933-4093CED49C61}"/>
                </a:ext>
              </a:extLst>
            </p:cNvPr>
            <p:cNvSpPr/>
            <p:nvPr/>
          </p:nvSpPr>
          <p:spPr>
            <a:xfrm>
              <a:off x="8847471" y="4061849"/>
              <a:ext cx="1850118" cy="847502"/>
            </a:xfrm>
            <a:prstGeom prst="roundRect">
              <a:avLst/>
            </a:prstGeom>
            <a:solidFill>
              <a:srgbClr val="FBBC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Assistant" pitchFamily="2" charset="-79"/>
                  <a:cs typeface="Assistant" pitchFamily="2" charset="-79"/>
                </a:rPr>
                <a:t>API</a:t>
              </a:r>
              <a:endParaRPr lang="he-IL" dirty="0">
                <a:latin typeface="Assistant" pitchFamily="2" charset="-79"/>
                <a:cs typeface="Assistant" pitchFamily="2" charset="-79"/>
              </a:endParaRPr>
            </a:p>
          </p:txBody>
        </p:sp>
      </p:grpSp>
      <p:grpSp>
        <p:nvGrpSpPr>
          <p:cNvPr id="85" name="קבוצה 84">
            <a:extLst>
              <a:ext uri="{FF2B5EF4-FFF2-40B4-BE49-F238E27FC236}">
                <a16:creationId xmlns:a16="http://schemas.microsoft.com/office/drawing/2014/main" id="{54134195-12E1-941E-6411-B863C1417DDE}"/>
              </a:ext>
            </a:extLst>
          </p:cNvPr>
          <p:cNvGrpSpPr/>
          <p:nvPr/>
        </p:nvGrpSpPr>
        <p:grpSpPr>
          <a:xfrm>
            <a:off x="9209734" y="4861035"/>
            <a:ext cx="1088847" cy="1429307"/>
            <a:chOff x="8847471" y="4061848"/>
            <a:chExt cx="1850118" cy="2796153"/>
          </a:xfrm>
          <a:solidFill>
            <a:srgbClr val="FBBC04">
              <a:alpha val="54000"/>
            </a:srgb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86" name="מלבן 85">
              <a:extLst>
                <a:ext uri="{FF2B5EF4-FFF2-40B4-BE49-F238E27FC236}">
                  <a16:creationId xmlns:a16="http://schemas.microsoft.com/office/drawing/2014/main" id="{91504129-352C-5A28-A8C8-E0C1EFEB9768}"/>
                </a:ext>
              </a:extLst>
            </p:cNvPr>
            <p:cNvSpPr/>
            <p:nvPr/>
          </p:nvSpPr>
          <p:spPr>
            <a:xfrm>
              <a:off x="8856349" y="4138785"/>
              <a:ext cx="1832366" cy="27192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sz="1600" dirty="0"/>
            </a:p>
            <a:p>
              <a:pPr algn="just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GOOGLE</a:t>
              </a:r>
              <a:r>
                <a:rPr lang="en-US" sz="1600" dirty="0"/>
                <a:t> </a:t>
              </a:r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ACCOUNT</a:t>
              </a:r>
              <a:endParaRPr lang="he-IL" sz="1600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87" name="מלבן: פינות מעוגלות 86">
              <a:extLst>
                <a:ext uri="{FF2B5EF4-FFF2-40B4-BE49-F238E27FC236}">
                  <a16:creationId xmlns:a16="http://schemas.microsoft.com/office/drawing/2014/main" id="{C9A53E99-D5DE-15A1-CA54-382317314EA1}"/>
                </a:ext>
              </a:extLst>
            </p:cNvPr>
            <p:cNvSpPr/>
            <p:nvPr/>
          </p:nvSpPr>
          <p:spPr>
            <a:xfrm>
              <a:off x="8847471" y="4061848"/>
              <a:ext cx="1850118" cy="847502"/>
            </a:xfrm>
            <a:prstGeom prst="roundRect">
              <a:avLst/>
            </a:prstGeom>
            <a:solidFill>
              <a:srgbClr val="FBBC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Assistant" pitchFamily="2" charset="-79"/>
                  <a:cs typeface="Assistant" pitchFamily="2" charset="-79"/>
                </a:rPr>
                <a:t>API</a:t>
              </a:r>
              <a:endParaRPr lang="he-IL" dirty="0">
                <a:latin typeface="Assistant" pitchFamily="2" charset="-79"/>
                <a:cs typeface="Assistant" pitchFamily="2" charset="-79"/>
              </a:endParaRPr>
            </a:p>
          </p:txBody>
        </p:sp>
      </p:grpSp>
      <p:sp>
        <p:nvSpPr>
          <p:cNvPr id="159" name="חץ: ימינה 158">
            <a:extLst>
              <a:ext uri="{FF2B5EF4-FFF2-40B4-BE49-F238E27FC236}">
                <a16:creationId xmlns:a16="http://schemas.microsoft.com/office/drawing/2014/main" id="{54BD4DC2-E028-4FC2-98CB-FC817940BDA2}"/>
              </a:ext>
            </a:extLst>
          </p:cNvPr>
          <p:cNvSpPr/>
          <p:nvPr/>
        </p:nvSpPr>
        <p:spPr>
          <a:xfrm rot="20902118">
            <a:off x="8103740" y="3033538"/>
            <a:ext cx="1110433" cy="2137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1" name="חץ: ימינה 160">
            <a:extLst>
              <a:ext uri="{FF2B5EF4-FFF2-40B4-BE49-F238E27FC236}">
                <a16:creationId xmlns:a16="http://schemas.microsoft.com/office/drawing/2014/main" id="{F807A064-7D1F-B4B6-2141-C84C0AEFD9AC}"/>
              </a:ext>
            </a:extLst>
          </p:cNvPr>
          <p:cNvSpPr/>
          <p:nvPr/>
        </p:nvSpPr>
        <p:spPr>
          <a:xfrm rot="1951743">
            <a:off x="1597881" y="2417211"/>
            <a:ext cx="1243372" cy="1557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7" name="תמונה 166">
            <a:extLst>
              <a:ext uri="{FF2B5EF4-FFF2-40B4-BE49-F238E27FC236}">
                <a16:creationId xmlns:a16="http://schemas.microsoft.com/office/drawing/2014/main" id="{EE44F0D1-D680-8F98-8321-FE071A0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20" y="110251"/>
            <a:ext cx="2585953" cy="2221574"/>
          </a:xfrm>
          <a:prstGeom prst="rect">
            <a:avLst/>
          </a:prstGeom>
        </p:spPr>
      </p:pic>
      <p:sp>
        <p:nvSpPr>
          <p:cNvPr id="169" name="חץ: ימינה 168">
            <a:extLst>
              <a:ext uri="{FF2B5EF4-FFF2-40B4-BE49-F238E27FC236}">
                <a16:creationId xmlns:a16="http://schemas.microsoft.com/office/drawing/2014/main" id="{FADAD873-A392-828E-48AE-BD2890DAF2F5}"/>
              </a:ext>
            </a:extLst>
          </p:cNvPr>
          <p:cNvSpPr/>
          <p:nvPr/>
        </p:nvSpPr>
        <p:spPr>
          <a:xfrm>
            <a:off x="4441364" y="3110448"/>
            <a:ext cx="1243372" cy="1557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1" name="חץ: ימינה 170">
            <a:extLst>
              <a:ext uri="{FF2B5EF4-FFF2-40B4-BE49-F238E27FC236}">
                <a16:creationId xmlns:a16="http://schemas.microsoft.com/office/drawing/2014/main" id="{32915296-5B33-16B5-8EBB-79370188CC6A}"/>
              </a:ext>
            </a:extLst>
          </p:cNvPr>
          <p:cNvSpPr/>
          <p:nvPr/>
        </p:nvSpPr>
        <p:spPr>
          <a:xfrm rot="10800000">
            <a:off x="4400353" y="3500944"/>
            <a:ext cx="1243372" cy="1557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חץ: מכופף 173">
            <a:extLst>
              <a:ext uri="{FF2B5EF4-FFF2-40B4-BE49-F238E27FC236}">
                <a16:creationId xmlns:a16="http://schemas.microsoft.com/office/drawing/2014/main" id="{F56D1D32-D2D0-5926-3E06-013342845183}"/>
              </a:ext>
            </a:extLst>
          </p:cNvPr>
          <p:cNvSpPr/>
          <p:nvPr/>
        </p:nvSpPr>
        <p:spPr>
          <a:xfrm rot="5400000">
            <a:off x="7611795" y="4031722"/>
            <a:ext cx="1572280" cy="510727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6" name="חץ: מכופף 175">
            <a:extLst>
              <a:ext uri="{FF2B5EF4-FFF2-40B4-BE49-F238E27FC236}">
                <a16:creationId xmlns:a16="http://schemas.microsoft.com/office/drawing/2014/main" id="{D4682C76-30D9-C754-CB04-909FC78A6F74}"/>
              </a:ext>
            </a:extLst>
          </p:cNvPr>
          <p:cNvSpPr/>
          <p:nvPr/>
        </p:nvSpPr>
        <p:spPr>
          <a:xfrm rot="3730778">
            <a:off x="7852119" y="3832895"/>
            <a:ext cx="1796724" cy="497013"/>
          </a:xfrm>
          <a:prstGeom prst="bentArrow">
            <a:avLst>
              <a:gd name="adj1" fmla="val 25000"/>
              <a:gd name="adj2" fmla="val 20836"/>
              <a:gd name="adj3" fmla="val 2500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1" name="מלבן 180">
            <a:extLst>
              <a:ext uri="{FF2B5EF4-FFF2-40B4-BE49-F238E27FC236}">
                <a16:creationId xmlns:a16="http://schemas.microsoft.com/office/drawing/2014/main" id="{782BB7BA-1A24-1B3B-B69C-10C585754903}"/>
              </a:ext>
            </a:extLst>
          </p:cNvPr>
          <p:cNvSpPr/>
          <p:nvPr/>
        </p:nvSpPr>
        <p:spPr>
          <a:xfrm>
            <a:off x="990599" y="499535"/>
            <a:ext cx="38855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computer</a:t>
            </a:r>
            <a:endParaRPr lang="he-IL" sz="1600" b="1" cap="none" spc="0" dirty="0">
              <a:ln w="0"/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5298AA6-C192-DBC6-1CD5-83A5238F17F0}"/>
              </a:ext>
            </a:extLst>
          </p:cNvPr>
          <p:cNvSpPr/>
          <p:nvPr/>
        </p:nvSpPr>
        <p:spPr>
          <a:xfrm>
            <a:off x="3046732" y="3573131"/>
            <a:ext cx="38855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response</a:t>
            </a:r>
            <a:endParaRPr lang="he-IL" sz="1600" b="1" cap="none" spc="0" dirty="0">
              <a:ln w="0"/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790A42B-A0E9-3944-75D5-6E75D1FBABA5}"/>
              </a:ext>
            </a:extLst>
          </p:cNvPr>
          <p:cNvSpPr/>
          <p:nvPr/>
        </p:nvSpPr>
        <p:spPr>
          <a:xfrm>
            <a:off x="3085770" y="2806811"/>
            <a:ext cx="38855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request</a:t>
            </a:r>
            <a:endParaRPr lang="he-IL" sz="1600" b="1" cap="none" spc="0" dirty="0">
              <a:ln w="0"/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56385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מסך רחב</PresentationFormat>
  <Paragraphs>14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Assistant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שולמית גרינבאום</dc:creator>
  <cp:lastModifiedBy>שולמית גרינבאום</cp:lastModifiedBy>
  <cp:revision>2</cp:revision>
  <dcterms:created xsi:type="dcterms:W3CDTF">2022-07-10T13:57:09Z</dcterms:created>
  <dcterms:modified xsi:type="dcterms:W3CDTF">2022-07-10T14:01:01Z</dcterms:modified>
</cp:coreProperties>
</file>