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6A6D7D-4CCC-FBFE-D67F-6D7600CC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0526C12-8900-516B-EF61-D80437D13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F3501B-3AD0-8733-5A70-A10CE79F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52176C-10BC-E4D9-F675-1F9E41E6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13D524-69A2-362F-3255-1FF4685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45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D1BDDB-E30C-250F-F170-CA689C41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0805AF-BE1F-AB88-A6DB-60DDAA3A4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60395D-0148-008F-069A-08D93825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440C8F-8474-4355-5BA4-4A0A6A45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217CAE-5491-C646-617D-A59795C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9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DD2B2FF-7D01-153F-37BE-269CC95F7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3265D36-1F9F-E2C6-CAA7-9BE50C8E8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FE2C21-0B5E-A6B3-B754-3B9EDD50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7838CF-C858-D10F-9A3F-DF345E96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CC6457-4337-8A20-3EC2-676DC459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81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FDD540-AF12-EF40-172A-5074865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5DE446-DE2D-4C78-4095-10048302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BBA093-0FAF-6629-CBA8-286E732E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52D96C-8773-535C-C914-F457C063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9AC715-0FC4-E691-6BA2-20CB42CF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91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5CE058-D6D6-1BB2-CFBA-1F27AF01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CC30CEA-04A3-AA8F-B76F-0296B054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C0DF2E-0117-54A7-4F5B-30D90CB4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454E15-4EBF-02D1-51AF-8E3CE90A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513DC4-039A-71DB-8F55-6A07C39B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96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D4B57-F2CB-36B6-B97F-DE3A709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C84AA0-CCB5-DEC9-6BDB-E58FC8D67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CD3FAB3-E7A0-E632-D364-F7DD24352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542A31A-3BF6-3F19-0932-D8316218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756D22-E3A4-9376-6B51-8817C1A0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9680FB2-B5AB-EED3-9673-189F4291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0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D9D679-F22F-E8C3-C475-074DAB0E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1AB146-5E3C-420C-4A49-04DDE6C7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7C98E8-27DB-33A6-5782-35775D42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F1A9E64-F180-E2ED-76FA-DA0A07B13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F1B8D0A-76DD-E579-EA2C-DA39AAD0A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AB74993-A3D0-5159-3DF7-7066710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B699E1C-F8F2-9ED5-D81D-0DBF4F06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A1D08B1-D760-3167-99BF-F9EFCD7D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27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B5FFF5-3B04-55D1-531C-813B34A2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997C830-1528-D2AB-2A45-FA9AAEB5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9616F68-84D2-E673-1D34-43B821EC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555F87E-A3C3-89E3-567D-073190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90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C89E9C9-256F-46DF-63A8-FF0D2D17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0AAFFC2-F9A9-578A-6F70-A8C0F972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4DB1214-28F4-A40D-EE47-1838058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731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5D8DC-1DB0-5EBD-27B6-A7164DDD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EF06ED-413E-0932-0F3D-8F748FE5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9C9F62-94EE-41E7-4041-9C9BA4404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9DA1EE-93F3-5F62-26D3-657C8F80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06D01B-8846-ACFA-0CB0-87F45B5B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CE924D-519F-2A48-C44A-BF24798B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93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698016-B930-FF22-8C33-7C26D58E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4AFC35-E319-F4CF-30A7-318425A73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6CDE4A6-7B62-49C1-36D6-25B7258EF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0DA66F-A38E-B90A-E451-2087ECB4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ED50E1-CC94-2D58-B282-ECF1A51D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3FFB704-6684-4A01-E5AD-00E2D654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80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6816867-6EBE-3089-E29F-5E1A7A0D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2124-B883-C66D-5A08-D22662FE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0CF540-1412-C2A5-0CD6-0DEE882F9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BE5D-2F4D-41BB-838C-D6ECAEB925D3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E08191-1C57-3992-0589-E354AF3B8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F3AD8F-09FD-BBE8-1E66-854FE4C4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48FC-8138-474C-A66D-2C157EDE8C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50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קבילית 3">
            <a:extLst>
              <a:ext uri="{FF2B5EF4-FFF2-40B4-BE49-F238E27FC236}">
                <a16:creationId xmlns:a16="http://schemas.microsoft.com/office/drawing/2014/main" id="{89988267-4728-E3FD-DC79-C68D02E08CD5}"/>
              </a:ext>
            </a:extLst>
          </p:cNvPr>
          <p:cNvSpPr/>
          <p:nvPr/>
        </p:nvSpPr>
        <p:spPr>
          <a:xfrm>
            <a:off x="10321031" y="134646"/>
            <a:ext cx="1575047" cy="52082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כניסה למערכת</a:t>
            </a:r>
            <a:endParaRPr lang="en-US" sz="1400" dirty="0"/>
          </a:p>
        </p:txBody>
      </p:sp>
      <p:sp>
        <p:nvSpPr>
          <p:cNvPr id="6" name="מקבילית 5">
            <a:extLst>
              <a:ext uri="{FF2B5EF4-FFF2-40B4-BE49-F238E27FC236}">
                <a16:creationId xmlns:a16="http://schemas.microsoft.com/office/drawing/2014/main" id="{2F049A11-9487-9DB0-1C29-89EBA16E1D08}"/>
              </a:ext>
            </a:extLst>
          </p:cNvPr>
          <p:cNvSpPr/>
          <p:nvPr/>
        </p:nvSpPr>
        <p:spPr>
          <a:xfrm>
            <a:off x="420302" y="5663210"/>
            <a:ext cx="1313065" cy="54597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יציאה ממערכת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D03A31-6779-E5CA-1B5C-1A8FCDC261F5}"/>
              </a:ext>
            </a:extLst>
          </p:cNvPr>
          <p:cNvSpPr/>
          <p:nvPr/>
        </p:nvSpPr>
        <p:spPr>
          <a:xfrm>
            <a:off x="10321031" y="1049045"/>
            <a:ext cx="1516602" cy="589996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פותח אופציית חיפוש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767C0AE-AF76-B30B-3E82-FD38DAB494AB}"/>
              </a:ext>
            </a:extLst>
          </p:cNvPr>
          <p:cNvSpPr/>
          <p:nvPr/>
        </p:nvSpPr>
        <p:spPr>
          <a:xfrm>
            <a:off x="7804952" y="3804262"/>
            <a:ext cx="1045346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מוצא מילת מפתח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3D28144-FFEF-6407-C476-4F42096E772C}"/>
              </a:ext>
            </a:extLst>
          </p:cNvPr>
          <p:cNvSpPr/>
          <p:nvPr/>
        </p:nvSpPr>
        <p:spPr>
          <a:xfrm>
            <a:off x="4642838" y="4214643"/>
            <a:ext cx="999478" cy="5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מראה את ה</a:t>
            </a:r>
            <a:r>
              <a:rPr lang="en-US" sz="1400" dirty="0"/>
              <a:t>MACRO</a:t>
            </a:r>
            <a:endParaRPr lang="he-IL" sz="1400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6FA0C4B-2DE3-512E-4D59-D66E8AC551DB}"/>
              </a:ext>
            </a:extLst>
          </p:cNvPr>
          <p:cNvSpPr/>
          <p:nvPr/>
        </p:nvSpPr>
        <p:spPr>
          <a:xfrm>
            <a:off x="3285481" y="4598135"/>
            <a:ext cx="1080486" cy="50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שומר את המקום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FA63B83-1BBF-5509-EC45-DBF98BD0F5F8}"/>
              </a:ext>
            </a:extLst>
          </p:cNvPr>
          <p:cNvSpPr/>
          <p:nvPr/>
        </p:nvSpPr>
        <p:spPr>
          <a:xfrm>
            <a:off x="10093912" y="2164670"/>
            <a:ext cx="1290962" cy="520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כותב/מדבר מה מעוניין לעשות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5C8BF46E-A3E2-7B51-0DFD-CC9A5977F427}"/>
              </a:ext>
            </a:extLst>
          </p:cNvPr>
          <p:cNvSpPr/>
          <p:nvPr/>
        </p:nvSpPr>
        <p:spPr>
          <a:xfrm>
            <a:off x="6015361" y="2699084"/>
            <a:ext cx="1365682" cy="571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מחפש בספריית ה </a:t>
            </a:r>
            <a:r>
              <a:rPr lang="en-US" sz="1400" dirty="0"/>
              <a:t>MACRO</a:t>
            </a:r>
            <a:endParaRPr lang="he-IL" sz="1400" dirty="0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615B686A-50DB-8F84-CD47-AFD0D96EA497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1079332" y="655468"/>
            <a:ext cx="29223" cy="39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4F1377AD-4C76-A070-FA11-769CABFF27E8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10739393" y="1639041"/>
            <a:ext cx="339939" cy="52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יהלום 39">
            <a:extLst>
              <a:ext uri="{FF2B5EF4-FFF2-40B4-BE49-F238E27FC236}">
                <a16:creationId xmlns:a16="http://schemas.microsoft.com/office/drawing/2014/main" id="{16444CAF-AEC4-CBD1-D105-BF02E2A01E09}"/>
              </a:ext>
            </a:extLst>
          </p:cNvPr>
          <p:cNvSpPr/>
          <p:nvPr/>
        </p:nvSpPr>
        <p:spPr>
          <a:xfrm>
            <a:off x="9880846" y="3606554"/>
            <a:ext cx="1045345" cy="88850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היה ברור</a:t>
            </a:r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8C9A1665-E22A-47C1-28ED-F9D2BD290A5C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10403519" y="2685492"/>
            <a:ext cx="335874" cy="9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מלבן 72">
            <a:extLst>
              <a:ext uri="{FF2B5EF4-FFF2-40B4-BE49-F238E27FC236}">
                <a16:creationId xmlns:a16="http://schemas.microsoft.com/office/drawing/2014/main" id="{384E9717-1C71-3201-9274-D192FE17E3DB}"/>
              </a:ext>
            </a:extLst>
          </p:cNvPr>
          <p:cNvSpPr/>
          <p:nvPr/>
        </p:nvSpPr>
        <p:spPr>
          <a:xfrm>
            <a:off x="11029764" y="3086461"/>
            <a:ext cx="1116367" cy="65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מקבל הודעת שגיאה</a:t>
            </a:r>
          </a:p>
        </p:txBody>
      </p:sp>
      <p:cxnSp>
        <p:nvCxnSpPr>
          <p:cNvPr id="99" name="מחבר: מרפקי 98">
            <a:extLst>
              <a:ext uri="{FF2B5EF4-FFF2-40B4-BE49-F238E27FC236}">
                <a16:creationId xmlns:a16="http://schemas.microsoft.com/office/drawing/2014/main" id="{D819BE13-074C-645B-F6F7-E6857F835F34}"/>
              </a:ext>
            </a:extLst>
          </p:cNvPr>
          <p:cNvCxnSpPr>
            <a:stCxn id="40" idx="3"/>
            <a:endCxn id="73" idx="2"/>
          </p:cNvCxnSpPr>
          <p:nvPr/>
        </p:nvCxnSpPr>
        <p:spPr>
          <a:xfrm flipV="1">
            <a:off x="10926191" y="3744893"/>
            <a:ext cx="661757" cy="305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מחבר: מרפקי 102">
            <a:extLst>
              <a:ext uri="{FF2B5EF4-FFF2-40B4-BE49-F238E27FC236}">
                <a16:creationId xmlns:a16="http://schemas.microsoft.com/office/drawing/2014/main" id="{A818B34A-D4B2-5ABC-4C5F-B27573ECBAF9}"/>
              </a:ext>
            </a:extLst>
          </p:cNvPr>
          <p:cNvCxnSpPr>
            <a:cxnSpLocks/>
            <a:stCxn id="73" idx="0"/>
            <a:endCxn id="17" idx="3"/>
          </p:cNvCxnSpPr>
          <p:nvPr/>
        </p:nvCxnSpPr>
        <p:spPr>
          <a:xfrm rot="16200000" flipV="1">
            <a:off x="11155721" y="2654234"/>
            <a:ext cx="661380" cy="203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יהלום 111">
            <a:extLst>
              <a:ext uri="{FF2B5EF4-FFF2-40B4-BE49-F238E27FC236}">
                <a16:creationId xmlns:a16="http://schemas.microsoft.com/office/drawing/2014/main" id="{330501F2-31C9-71FD-6A09-330B607CA9F5}"/>
              </a:ext>
            </a:extLst>
          </p:cNvPr>
          <p:cNvSpPr/>
          <p:nvPr/>
        </p:nvSpPr>
        <p:spPr>
          <a:xfrm>
            <a:off x="7839723" y="2601157"/>
            <a:ext cx="1010575" cy="7669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מצא</a:t>
            </a:r>
          </a:p>
        </p:txBody>
      </p:sp>
      <p:cxnSp>
        <p:nvCxnSpPr>
          <p:cNvPr id="114" name="מחבר חץ ישר 113">
            <a:extLst>
              <a:ext uri="{FF2B5EF4-FFF2-40B4-BE49-F238E27FC236}">
                <a16:creationId xmlns:a16="http://schemas.microsoft.com/office/drawing/2014/main" id="{8321842B-BC79-E0BE-CA56-F1608865AFD0}"/>
              </a:ext>
            </a:extLst>
          </p:cNvPr>
          <p:cNvCxnSpPr>
            <a:stCxn id="9" idx="0"/>
            <a:endCxn id="112" idx="2"/>
          </p:cNvCxnSpPr>
          <p:nvPr/>
        </p:nvCxnSpPr>
        <p:spPr>
          <a:xfrm flipV="1">
            <a:off x="8327625" y="3368143"/>
            <a:ext cx="17386" cy="4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מלבן 119">
            <a:extLst>
              <a:ext uri="{FF2B5EF4-FFF2-40B4-BE49-F238E27FC236}">
                <a16:creationId xmlns:a16="http://schemas.microsoft.com/office/drawing/2014/main" id="{75BD7E5D-8814-A8FD-4C45-95752E2902BA}"/>
              </a:ext>
            </a:extLst>
          </p:cNvPr>
          <p:cNvSpPr/>
          <p:nvPr/>
        </p:nvSpPr>
        <p:spPr>
          <a:xfrm>
            <a:off x="8545496" y="1391383"/>
            <a:ext cx="1116367" cy="65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מקבל הודעת שגיאה</a:t>
            </a:r>
          </a:p>
        </p:txBody>
      </p:sp>
      <p:cxnSp>
        <p:nvCxnSpPr>
          <p:cNvPr id="122" name="מחבר: מרפקי 121">
            <a:extLst>
              <a:ext uri="{FF2B5EF4-FFF2-40B4-BE49-F238E27FC236}">
                <a16:creationId xmlns:a16="http://schemas.microsoft.com/office/drawing/2014/main" id="{CA5D98CF-74D6-76A4-C4DB-DF9E4791D5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4975" y="2060636"/>
            <a:ext cx="880558" cy="200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מחבר: מרפקי 123">
            <a:extLst>
              <a:ext uri="{FF2B5EF4-FFF2-40B4-BE49-F238E27FC236}">
                <a16:creationId xmlns:a16="http://schemas.microsoft.com/office/drawing/2014/main" id="{8C09A393-6B91-0C1A-82DA-1E2B0EDBF65C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>
            <a:off x="9661863" y="1720599"/>
            <a:ext cx="432049" cy="704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מחבר חץ ישר 127">
            <a:extLst>
              <a:ext uri="{FF2B5EF4-FFF2-40B4-BE49-F238E27FC236}">
                <a16:creationId xmlns:a16="http://schemas.microsoft.com/office/drawing/2014/main" id="{A4CDAB5C-8FDD-614B-56CE-7FA8DF4823EA}"/>
              </a:ext>
            </a:extLst>
          </p:cNvPr>
          <p:cNvCxnSpPr>
            <a:stCxn id="112" idx="1"/>
            <a:endCxn id="21" idx="3"/>
          </p:cNvCxnSpPr>
          <p:nvPr/>
        </p:nvCxnSpPr>
        <p:spPr>
          <a:xfrm flipH="1">
            <a:off x="7381043" y="2984650"/>
            <a:ext cx="45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מחבר חץ ישר 130">
            <a:extLst>
              <a:ext uri="{FF2B5EF4-FFF2-40B4-BE49-F238E27FC236}">
                <a16:creationId xmlns:a16="http://schemas.microsoft.com/office/drawing/2014/main" id="{42A42B08-B562-AA68-8AA0-72FCF91790A1}"/>
              </a:ext>
            </a:extLst>
          </p:cNvPr>
          <p:cNvCxnSpPr>
            <a:cxnSpLocks/>
            <a:stCxn id="21" idx="2"/>
            <a:endCxn id="135" idx="0"/>
          </p:cNvCxnSpPr>
          <p:nvPr/>
        </p:nvCxnSpPr>
        <p:spPr>
          <a:xfrm>
            <a:off x="6698202" y="3270215"/>
            <a:ext cx="3145" cy="81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יהלום 134">
            <a:extLst>
              <a:ext uri="{FF2B5EF4-FFF2-40B4-BE49-F238E27FC236}">
                <a16:creationId xmlns:a16="http://schemas.microsoft.com/office/drawing/2014/main" id="{E7043036-6EBA-BE53-8602-E3F170CFE1C6}"/>
              </a:ext>
            </a:extLst>
          </p:cNvPr>
          <p:cNvSpPr/>
          <p:nvPr/>
        </p:nvSpPr>
        <p:spPr>
          <a:xfrm>
            <a:off x="6196059" y="4081205"/>
            <a:ext cx="1010575" cy="7669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מצא</a:t>
            </a:r>
          </a:p>
        </p:txBody>
      </p:sp>
      <p:cxnSp>
        <p:nvCxnSpPr>
          <p:cNvPr id="141" name="מחבר: מרפקי 140">
            <a:extLst>
              <a:ext uri="{FF2B5EF4-FFF2-40B4-BE49-F238E27FC236}">
                <a16:creationId xmlns:a16="http://schemas.microsoft.com/office/drawing/2014/main" id="{3A366E21-BB6C-625D-C6DE-D0CD66F90958}"/>
              </a:ext>
            </a:extLst>
          </p:cNvPr>
          <p:cNvCxnSpPr>
            <a:stCxn id="135" idx="3"/>
            <a:endCxn id="9" idx="2"/>
          </p:cNvCxnSpPr>
          <p:nvPr/>
        </p:nvCxnSpPr>
        <p:spPr>
          <a:xfrm flipV="1">
            <a:off x="7206634" y="4313619"/>
            <a:ext cx="1120991" cy="151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מחבר חץ ישר 142">
            <a:extLst>
              <a:ext uri="{FF2B5EF4-FFF2-40B4-BE49-F238E27FC236}">
                <a16:creationId xmlns:a16="http://schemas.microsoft.com/office/drawing/2014/main" id="{31F6D28E-7A13-E729-27CA-A5727E515A04}"/>
              </a:ext>
            </a:extLst>
          </p:cNvPr>
          <p:cNvCxnSpPr>
            <a:cxnSpLocks/>
            <a:stCxn id="135" idx="1"/>
            <a:endCxn id="11" idx="3"/>
          </p:cNvCxnSpPr>
          <p:nvPr/>
        </p:nvCxnSpPr>
        <p:spPr>
          <a:xfrm flipH="1">
            <a:off x="5642316" y="4464698"/>
            <a:ext cx="55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יהלום 148">
            <a:extLst>
              <a:ext uri="{FF2B5EF4-FFF2-40B4-BE49-F238E27FC236}">
                <a16:creationId xmlns:a16="http://schemas.microsoft.com/office/drawing/2014/main" id="{1835F9A9-0671-EC06-0C57-5B3704F21BFB}"/>
              </a:ext>
            </a:extLst>
          </p:cNvPr>
          <p:cNvSpPr/>
          <p:nvPr/>
        </p:nvSpPr>
        <p:spPr>
          <a:xfrm>
            <a:off x="3007219" y="1278334"/>
            <a:ext cx="1680840" cy="10952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בחר לעצור את ה</a:t>
            </a:r>
            <a:r>
              <a:rPr lang="en-US" sz="1200" dirty="0"/>
              <a:t>MA</a:t>
            </a:r>
            <a:r>
              <a:rPr lang="en-US" sz="1400" dirty="0"/>
              <a:t>CRO</a:t>
            </a:r>
            <a:endParaRPr lang="he-IL" sz="1400" dirty="0"/>
          </a:p>
        </p:txBody>
      </p:sp>
      <p:sp>
        <p:nvSpPr>
          <p:cNvPr id="170" name="יהלום 169">
            <a:extLst>
              <a:ext uri="{FF2B5EF4-FFF2-40B4-BE49-F238E27FC236}">
                <a16:creationId xmlns:a16="http://schemas.microsoft.com/office/drawing/2014/main" id="{294A707D-1D62-B062-F824-B061AB3CEAC8}"/>
              </a:ext>
            </a:extLst>
          </p:cNvPr>
          <p:cNvSpPr/>
          <p:nvPr/>
        </p:nvSpPr>
        <p:spPr>
          <a:xfrm>
            <a:off x="3067329" y="5469984"/>
            <a:ext cx="1516790" cy="9324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רוצה להמשיך</a:t>
            </a:r>
          </a:p>
        </p:txBody>
      </p:sp>
      <p:cxnSp>
        <p:nvCxnSpPr>
          <p:cNvPr id="175" name="מחבר חץ ישר 174">
            <a:extLst>
              <a:ext uri="{FF2B5EF4-FFF2-40B4-BE49-F238E27FC236}">
                <a16:creationId xmlns:a16="http://schemas.microsoft.com/office/drawing/2014/main" id="{94DE4B03-9E95-6A23-68E9-9F3A9A3AE6F9}"/>
              </a:ext>
            </a:extLst>
          </p:cNvPr>
          <p:cNvCxnSpPr>
            <a:stCxn id="15" idx="2"/>
            <a:endCxn id="170" idx="0"/>
          </p:cNvCxnSpPr>
          <p:nvPr/>
        </p:nvCxnSpPr>
        <p:spPr>
          <a:xfrm>
            <a:off x="3825724" y="5098246"/>
            <a:ext cx="0" cy="37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מחבר חץ ישר 178">
            <a:extLst>
              <a:ext uri="{FF2B5EF4-FFF2-40B4-BE49-F238E27FC236}">
                <a16:creationId xmlns:a16="http://schemas.microsoft.com/office/drawing/2014/main" id="{9529834D-83F2-D7E2-F460-B7A72A50D772}"/>
              </a:ext>
            </a:extLst>
          </p:cNvPr>
          <p:cNvCxnSpPr>
            <a:cxnSpLocks/>
            <a:stCxn id="170" idx="1"/>
            <a:endCxn id="6" idx="2"/>
          </p:cNvCxnSpPr>
          <p:nvPr/>
        </p:nvCxnSpPr>
        <p:spPr>
          <a:xfrm flipH="1">
            <a:off x="1665120" y="5936199"/>
            <a:ext cx="140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יהלום 182">
            <a:extLst>
              <a:ext uri="{FF2B5EF4-FFF2-40B4-BE49-F238E27FC236}">
                <a16:creationId xmlns:a16="http://schemas.microsoft.com/office/drawing/2014/main" id="{4BDC6779-4067-1D74-1396-C80021383128}"/>
              </a:ext>
            </a:extLst>
          </p:cNvPr>
          <p:cNvSpPr/>
          <p:nvPr/>
        </p:nvSpPr>
        <p:spPr>
          <a:xfrm>
            <a:off x="209688" y="1226870"/>
            <a:ext cx="1734291" cy="119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סיים להראות את ה</a:t>
            </a:r>
            <a:r>
              <a:rPr lang="en-US" sz="1400" dirty="0"/>
              <a:t>MACRO</a:t>
            </a:r>
            <a:endParaRPr lang="he-IL" sz="1400" dirty="0"/>
          </a:p>
        </p:txBody>
      </p:sp>
      <p:cxnSp>
        <p:nvCxnSpPr>
          <p:cNvPr id="185" name="מחבר חץ ישר 184">
            <a:extLst>
              <a:ext uri="{FF2B5EF4-FFF2-40B4-BE49-F238E27FC236}">
                <a16:creationId xmlns:a16="http://schemas.microsoft.com/office/drawing/2014/main" id="{C0BDD8C1-9E67-FC44-3E08-675E4F0E780B}"/>
              </a:ext>
            </a:extLst>
          </p:cNvPr>
          <p:cNvCxnSpPr>
            <a:stCxn id="149" idx="1"/>
            <a:endCxn id="183" idx="3"/>
          </p:cNvCxnSpPr>
          <p:nvPr/>
        </p:nvCxnSpPr>
        <p:spPr>
          <a:xfrm flipH="1">
            <a:off x="1943979" y="1825975"/>
            <a:ext cx="1063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מחבר: מרפקי 189">
            <a:extLst>
              <a:ext uri="{FF2B5EF4-FFF2-40B4-BE49-F238E27FC236}">
                <a16:creationId xmlns:a16="http://schemas.microsoft.com/office/drawing/2014/main" id="{B5229011-9187-54E1-99FA-F4D477D05D02}"/>
              </a:ext>
            </a:extLst>
          </p:cNvPr>
          <p:cNvCxnSpPr>
            <a:stCxn id="183" idx="0"/>
            <a:endCxn id="11" idx="0"/>
          </p:cNvCxnSpPr>
          <p:nvPr/>
        </p:nvCxnSpPr>
        <p:spPr>
          <a:xfrm rot="16200000" flipH="1">
            <a:off x="1615818" y="687885"/>
            <a:ext cx="2987773" cy="4065743"/>
          </a:xfrm>
          <a:prstGeom prst="bentConnector3">
            <a:avLst>
              <a:gd name="adj1" fmla="val -76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מחבר חץ ישר 203">
            <a:extLst>
              <a:ext uri="{FF2B5EF4-FFF2-40B4-BE49-F238E27FC236}">
                <a16:creationId xmlns:a16="http://schemas.microsoft.com/office/drawing/2014/main" id="{625B98E3-DAD2-F90C-231F-C26FA975B096}"/>
              </a:ext>
            </a:extLst>
          </p:cNvPr>
          <p:cNvCxnSpPr>
            <a:stCxn id="149" idx="2"/>
            <a:endCxn id="15" idx="0"/>
          </p:cNvCxnSpPr>
          <p:nvPr/>
        </p:nvCxnSpPr>
        <p:spPr>
          <a:xfrm flipH="1">
            <a:off x="3825724" y="2373615"/>
            <a:ext cx="21915" cy="222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מחבר חץ ישר 213">
            <a:extLst>
              <a:ext uri="{FF2B5EF4-FFF2-40B4-BE49-F238E27FC236}">
                <a16:creationId xmlns:a16="http://schemas.microsoft.com/office/drawing/2014/main" id="{FD9A2DA5-125B-F8C0-EA20-CAF9778937C2}"/>
              </a:ext>
            </a:extLst>
          </p:cNvPr>
          <p:cNvCxnSpPr>
            <a:cxnSpLocks/>
            <a:stCxn id="183" idx="2"/>
            <a:endCxn id="6" idx="0"/>
          </p:cNvCxnSpPr>
          <p:nvPr/>
        </p:nvCxnSpPr>
        <p:spPr>
          <a:xfrm>
            <a:off x="1076834" y="2425081"/>
            <a:ext cx="1" cy="32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תיבת טקסט 222">
            <a:extLst>
              <a:ext uri="{FF2B5EF4-FFF2-40B4-BE49-F238E27FC236}">
                <a16:creationId xmlns:a16="http://schemas.microsoft.com/office/drawing/2014/main" id="{EE69ADA1-501F-8CE2-CE27-0662067B7AF8}"/>
              </a:ext>
            </a:extLst>
          </p:cNvPr>
          <p:cNvSpPr txBox="1"/>
          <p:nvPr/>
        </p:nvSpPr>
        <p:spPr>
          <a:xfrm>
            <a:off x="11019222" y="3724195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לא</a:t>
            </a:r>
          </a:p>
        </p:txBody>
      </p:sp>
      <p:sp>
        <p:nvSpPr>
          <p:cNvPr id="225" name="תיבת טקסט 224">
            <a:extLst>
              <a:ext uri="{FF2B5EF4-FFF2-40B4-BE49-F238E27FC236}">
                <a16:creationId xmlns:a16="http://schemas.microsoft.com/office/drawing/2014/main" id="{27A4869E-BB40-4EE3-726E-39EA03CC6F9A}"/>
              </a:ext>
            </a:extLst>
          </p:cNvPr>
          <p:cNvSpPr txBox="1"/>
          <p:nvPr/>
        </p:nvSpPr>
        <p:spPr>
          <a:xfrm>
            <a:off x="8004327" y="2015451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לא</a:t>
            </a:r>
          </a:p>
        </p:txBody>
      </p:sp>
      <p:sp>
        <p:nvSpPr>
          <p:cNvPr id="227" name="תיבת טקסט 226">
            <a:extLst>
              <a:ext uri="{FF2B5EF4-FFF2-40B4-BE49-F238E27FC236}">
                <a16:creationId xmlns:a16="http://schemas.microsoft.com/office/drawing/2014/main" id="{AF104F09-15DB-CC50-8A79-262A7D2E10AC}"/>
              </a:ext>
            </a:extLst>
          </p:cNvPr>
          <p:cNvSpPr txBox="1"/>
          <p:nvPr/>
        </p:nvSpPr>
        <p:spPr>
          <a:xfrm>
            <a:off x="7362271" y="4160661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לא</a:t>
            </a:r>
          </a:p>
        </p:txBody>
      </p:sp>
      <p:sp>
        <p:nvSpPr>
          <p:cNvPr id="229" name="תיבת טקסט 228">
            <a:extLst>
              <a:ext uri="{FF2B5EF4-FFF2-40B4-BE49-F238E27FC236}">
                <a16:creationId xmlns:a16="http://schemas.microsoft.com/office/drawing/2014/main" id="{A17A1E2B-05C3-A3D9-F815-E87678AAC932}"/>
              </a:ext>
            </a:extLst>
          </p:cNvPr>
          <p:cNvSpPr txBox="1"/>
          <p:nvPr/>
        </p:nvSpPr>
        <p:spPr>
          <a:xfrm>
            <a:off x="2398404" y="5663763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לא</a:t>
            </a:r>
          </a:p>
        </p:txBody>
      </p:sp>
      <p:sp>
        <p:nvSpPr>
          <p:cNvPr id="231" name="תיבת טקסט 230">
            <a:extLst>
              <a:ext uri="{FF2B5EF4-FFF2-40B4-BE49-F238E27FC236}">
                <a16:creationId xmlns:a16="http://schemas.microsoft.com/office/drawing/2014/main" id="{28B81AF3-1D81-1A18-82E4-803FB3B0C251}"/>
              </a:ext>
            </a:extLst>
          </p:cNvPr>
          <p:cNvSpPr txBox="1"/>
          <p:nvPr/>
        </p:nvSpPr>
        <p:spPr>
          <a:xfrm>
            <a:off x="2880712" y="698598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לא</a:t>
            </a:r>
          </a:p>
        </p:txBody>
      </p:sp>
      <p:sp>
        <p:nvSpPr>
          <p:cNvPr id="235" name="תיבת טקסט 234">
            <a:extLst>
              <a:ext uri="{FF2B5EF4-FFF2-40B4-BE49-F238E27FC236}">
                <a16:creationId xmlns:a16="http://schemas.microsoft.com/office/drawing/2014/main" id="{4DB8DCBB-C3BA-BAE5-4E46-5F1C1293CD9D}"/>
              </a:ext>
            </a:extLst>
          </p:cNvPr>
          <p:cNvSpPr txBox="1"/>
          <p:nvPr/>
        </p:nvSpPr>
        <p:spPr>
          <a:xfrm>
            <a:off x="9140669" y="3719660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כן</a:t>
            </a:r>
          </a:p>
        </p:txBody>
      </p:sp>
      <p:sp>
        <p:nvSpPr>
          <p:cNvPr id="237" name="תיבת טקסט 236">
            <a:extLst>
              <a:ext uri="{FF2B5EF4-FFF2-40B4-BE49-F238E27FC236}">
                <a16:creationId xmlns:a16="http://schemas.microsoft.com/office/drawing/2014/main" id="{D9CEE239-E1D2-152E-8805-1028317DECDE}"/>
              </a:ext>
            </a:extLst>
          </p:cNvPr>
          <p:cNvSpPr txBox="1"/>
          <p:nvPr/>
        </p:nvSpPr>
        <p:spPr>
          <a:xfrm>
            <a:off x="7473518" y="2639157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כן</a:t>
            </a:r>
          </a:p>
        </p:txBody>
      </p:sp>
      <p:sp>
        <p:nvSpPr>
          <p:cNvPr id="239" name="תיבת טקסט 238">
            <a:extLst>
              <a:ext uri="{FF2B5EF4-FFF2-40B4-BE49-F238E27FC236}">
                <a16:creationId xmlns:a16="http://schemas.microsoft.com/office/drawing/2014/main" id="{ECB639B7-0288-F8DA-C135-CA2F540083B1}"/>
              </a:ext>
            </a:extLst>
          </p:cNvPr>
          <p:cNvSpPr txBox="1"/>
          <p:nvPr/>
        </p:nvSpPr>
        <p:spPr>
          <a:xfrm>
            <a:off x="5768821" y="4160661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כן</a:t>
            </a:r>
          </a:p>
        </p:txBody>
      </p:sp>
      <p:cxnSp>
        <p:nvCxnSpPr>
          <p:cNvPr id="243" name="מחבר: מרפקי 242">
            <a:extLst>
              <a:ext uri="{FF2B5EF4-FFF2-40B4-BE49-F238E27FC236}">
                <a16:creationId xmlns:a16="http://schemas.microsoft.com/office/drawing/2014/main" id="{5A10C275-3A64-334C-E7AB-B6D3032737B2}"/>
              </a:ext>
            </a:extLst>
          </p:cNvPr>
          <p:cNvCxnSpPr>
            <a:stCxn id="11" idx="1"/>
            <a:endCxn id="149" idx="3"/>
          </p:cNvCxnSpPr>
          <p:nvPr/>
        </p:nvCxnSpPr>
        <p:spPr>
          <a:xfrm rot="10800000" flipH="1">
            <a:off x="4642837" y="1825976"/>
            <a:ext cx="45221" cy="2638723"/>
          </a:xfrm>
          <a:prstGeom prst="bentConnector5">
            <a:avLst>
              <a:gd name="adj1" fmla="val -505517"/>
              <a:gd name="adj2" fmla="val 44361"/>
              <a:gd name="adj3" fmla="val 6055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מחבר: מרפקי 244">
            <a:extLst>
              <a:ext uri="{FF2B5EF4-FFF2-40B4-BE49-F238E27FC236}">
                <a16:creationId xmlns:a16="http://schemas.microsoft.com/office/drawing/2014/main" id="{2CE9ED03-1EA8-813B-9DEF-37FC65D39F62}"/>
              </a:ext>
            </a:extLst>
          </p:cNvPr>
          <p:cNvCxnSpPr>
            <a:stCxn id="170" idx="3"/>
            <a:endCxn id="11" idx="2"/>
          </p:cNvCxnSpPr>
          <p:nvPr/>
        </p:nvCxnSpPr>
        <p:spPr>
          <a:xfrm flipV="1">
            <a:off x="4584119" y="4714753"/>
            <a:ext cx="558458" cy="1221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4625558-863F-D56C-54FE-9197523FBB0F}"/>
              </a:ext>
            </a:extLst>
          </p:cNvPr>
          <p:cNvSpPr txBox="1"/>
          <p:nvPr/>
        </p:nvSpPr>
        <p:spPr>
          <a:xfrm>
            <a:off x="4584581" y="5517529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כן</a:t>
            </a:r>
          </a:p>
        </p:txBody>
      </p:sp>
      <p:sp>
        <p:nvSpPr>
          <p:cNvPr id="249" name="תיבת טקסט 248">
            <a:extLst>
              <a:ext uri="{FF2B5EF4-FFF2-40B4-BE49-F238E27FC236}">
                <a16:creationId xmlns:a16="http://schemas.microsoft.com/office/drawing/2014/main" id="{43ACEC3A-F9A2-B67A-DAFE-4A30D811E0A5}"/>
              </a:ext>
            </a:extLst>
          </p:cNvPr>
          <p:cNvSpPr txBox="1"/>
          <p:nvPr/>
        </p:nvSpPr>
        <p:spPr>
          <a:xfrm>
            <a:off x="3700415" y="3215185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כן</a:t>
            </a:r>
          </a:p>
        </p:txBody>
      </p:sp>
      <p:sp>
        <p:nvSpPr>
          <p:cNvPr id="251" name="תיבת טקסט 250">
            <a:extLst>
              <a:ext uri="{FF2B5EF4-FFF2-40B4-BE49-F238E27FC236}">
                <a16:creationId xmlns:a16="http://schemas.microsoft.com/office/drawing/2014/main" id="{45FDD848-FDFA-46B6-5D41-1473FC8260C3}"/>
              </a:ext>
            </a:extLst>
          </p:cNvPr>
          <p:cNvSpPr txBox="1"/>
          <p:nvPr/>
        </p:nvSpPr>
        <p:spPr>
          <a:xfrm>
            <a:off x="983801" y="3682002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כן</a:t>
            </a:r>
          </a:p>
        </p:txBody>
      </p:sp>
      <p:sp>
        <p:nvSpPr>
          <p:cNvPr id="255" name="תיבת טקסט 254">
            <a:extLst>
              <a:ext uri="{FF2B5EF4-FFF2-40B4-BE49-F238E27FC236}">
                <a16:creationId xmlns:a16="http://schemas.microsoft.com/office/drawing/2014/main" id="{E124376C-7B4F-99C6-7F72-15000B1FBFDF}"/>
              </a:ext>
            </a:extLst>
          </p:cNvPr>
          <p:cNvSpPr txBox="1"/>
          <p:nvPr/>
        </p:nvSpPr>
        <p:spPr>
          <a:xfrm>
            <a:off x="2447001" y="1534226"/>
            <a:ext cx="373233" cy="3059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לא</a:t>
            </a:r>
          </a:p>
        </p:txBody>
      </p:sp>
      <p:cxnSp>
        <p:nvCxnSpPr>
          <p:cNvPr id="257" name="מחבר חץ ישר 256">
            <a:extLst>
              <a:ext uri="{FF2B5EF4-FFF2-40B4-BE49-F238E27FC236}">
                <a16:creationId xmlns:a16="http://schemas.microsoft.com/office/drawing/2014/main" id="{FA24460D-26E2-B233-E6F3-4DA2EA6118C1}"/>
              </a:ext>
            </a:extLst>
          </p:cNvPr>
          <p:cNvCxnSpPr>
            <a:stCxn id="40" idx="1"/>
            <a:endCxn id="9" idx="3"/>
          </p:cNvCxnSpPr>
          <p:nvPr/>
        </p:nvCxnSpPr>
        <p:spPr>
          <a:xfrm flipH="1">
            <a:off x="8850298" y="4050807"/>
            <a:ext cx="1030548" cy="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094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מסך רחב</PresentationFormat>
  <Paragraphs>28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שולמית גרינבאום</dc:creator>
  <cp:lastModifiedBy>שולמית גרינבאום</cp:lastModifiedBy>
  <cp:revision>1</cp:revision>
  <dcterms:created xsi:type="dcterms:W3CDTF">2022-07-11T18:56:20Z</dcterms:created>
  <dcterms:modified xsi:type="dcterms:W3CDTF">2022-07-11T18:56:20Z</dcterms:modified>
</cp:coreProperties>
</file>