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4" r:id="rId2"/>
    <p:sldId id="291" r:id="rId3"/>
    <p:sldId id="276" r:id="rId4"/>
    <p:sldId id="293" r:id="rId5"/>
    <p:sldId id="301" r:id="rId6"/>
    <p:sldId id="300" r:id="rId7"/>
    <p:sldId id="297" r:id="rId8"/>
    <p:sldId id="299" r:id="rId9"/>
    <p:sldId id="303" r:id="rId10"/>
    <p:sldId id="295" r:id="rId11"/>
    <p:sldId id="269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88"/>
    <a:srgbClr val="4C464C"/>
    <a:srgbClr val="FFFFFF"/>
    <a:srgbClr val="FFFDFB"/>
    <a:srgbClr val="FFF2CC"/>
    <a:srgbClr val="404040"/>
    <a:srgbClr val="36B7CA"/>
    <a:srgbClr val="E6BA3B"/>
    <a:srgbClr val="FFC000"/>
    <a:srgbClr val="B0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E05F4-E5E6-8C11-58E5-EC87EDFC3890}" v="3" dt="2020-07-27T03:07:58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96"/>
    </p:cViewPr>
  </p:sorterViewPr>
  <p:notesViewPr>
    <p:cSldViewPr snapToGrid="0">
      <p:cViewPr varScale="1">
        <p:scale>
          <a:sx n="49" d="100"/>
          <a:sy n="49" d="100"/>
        </p:scale>
        <p:origin x="274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xmlns="" id="{129021CD-B8EE-4B6A-A825-7CC7F63148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FA8AA592-39CC-4818-B633-26B4544E81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6EEE3-A77C-4578-A2AD-2F3C9275B6D4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01FC7FAC-9AEF-4108-B538-5B6FB9183D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308B008D-DD4E-412C-A28F-7F180CF9C3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0A31-8077-4C94-8C39-F84B343FE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958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26447-B705-49EB-9745-2423357045B9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ACEB7-83EE-4894-9170-76528A043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13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25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093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ACEB7-83EE-4894-9170-76528A0435B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52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xmlns="" id="{C7B7495B-4171-470C-BDAE-1C659D3303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9" t="14080" r="7143" b="15673"/>
          <a:stretch/>
        </p:blipFill>
        <p:spPr>
          <a:xfrm>
            <a:off x="0" y="0"/>
            <a:ext cx="12195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4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xmlns="" id="{F057585B-CAA3-460E-B4EE-0026129247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" r="1844" b="12768"/>
          <a:stretch/>
        </p:blipFill>
        <p:spPr>
          <a:xfrm>
            <a:off x="0" y="0"/>
            <a:ext cx="12192000" cy="6889614"/>
          </a:xfrm>
          <a:prstGeom prst="rect">
            <a:avLst/>
          </a:prstGeom>
        </p:spPr>
      </p:pic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xmlns="" id="{BB39B4E0-149A-4EB1-990F-FD8F9777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A77BE602-D047-4B0E-94C3-63DE0F9F97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1400" y="2705100"/>
            <a:ext cx="3124200" cy="24511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2" name="図プレースホルダー 2">
            <a:extLst>
              <a:ext uri="{FF2B5EF4-FFF2-40B4-BE49-F238E27FC236}">
                <a16:creationId xmlns:a16="http://schemas.microsoft.com/office/drawing/2014/main" xmlns="" id="{07ACB40C-DCDE-4735-942B-26F0B32D2E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64050" y="2705100"/>
            <a:ext cx="3124200" cy="24511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3" name="図プレースホルダー 2">
            <a:extLst>
              <a:ext uri="{FF2B5EF4-FFF2-40B4-BE49-F238E27FC236}">
                <a16:creationId xmlns:a16="http://schemas.microsoft.com/office/drawing/2014/main" xmlns="" id="{32570384-89DE-4CFB-ADBF-A78AFC6D84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6700" y="2705100"/>
            <a:ext cx="3124200" cy="2451100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74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xmlns="" id="{B9AF193A-0F74-40FD-965F-A1C05FF0C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65026" cy="6858000"/>
          </a:xfrm>
          <a:prstGeom prst="rect">
            <a:avLst/>
          </a:prstGeom>
        </p:spPr>
      </p:pic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xmlns="" id="{A77EA552-C341-429D-AEB5-7974351D03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4747" y="1279481"/>
            <a:ext cx="4540095" cy="5046290"/>
          </a:xfrm>
        </p:spPr>
      </p:sp>
      <p:sp>
        <p:nvSpPr>
          <p:cNvPr id="11" name="図プレースホルダー 8">
            <a:extLst>
              <a:ext uri="{FF2B5EF4-FFF2-40B4-BE49-F238E27FC236}">
                <a16:creationId xmlns:a16="http://schemas.microsoft.com/office/drawing/2014/main" xmlns="" id="{678C6AC8-B1BD-4DF1-8206-AA364D0184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35547" y="1279481"/>
            <a:ext cx="4540095" cy="5046290"/>
          </a:xfrm>
        </p:spPr>
      </p:sp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xmlns="" id="{A0B70826-43A8-4F03-BA74-C78DACD4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0932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EB363761-CA3F-40BD-88A7-0D5A5B0CE5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79808" cy="6858000"/>
          </a:xfrm>
          <a:prstGeom prst="rect">
            <a:avLst/>
          </a:prstGeom>
        </p:spPr>
      </p:pic>
      <p:sp>
        <p:nvSpPr>
          <p:cNvPr id="14" name="グラフ プレースホルダー 4">
            <a:extLst>
              <a:ext uri="{FF2B5EF4-FFF2-40B4-BE49-F238E27FC236}">
                <a16:creationId xmlns:a16="http://schemas.microsoft.com/office/drawing/2014/main" xmlns="" id="{A6213CB8-A50A-4C89-8EF7-468401FC24E5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1141812" y="2148789"/>
            <a:ext cx="9908375" cy="4232604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27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グラフを追加する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xmlns="" id="{15C98762-8700-45AC-B01A-56CACA1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74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62196D48-139A-4F31-81C8-F909782822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79808" cy="6858000"/>
          </a:xfrm>
          <a:prstGeom prst="rect">
            <a:avLst/>
          </a:prstGeom>
        </p:spPr>
      </p:pic>
      <p:sp>
        <p:nvSpPr>
          <p:cNvPr id="9" name="表プレースホルダー 3">
            <a:extLst>
              <a:ext uri="{FF2B5EF4-FFF2-40B4-BE49-F238E27FC236}">
                <a16:creationId xmlns:a16="http://schemas.microsoft.com/office/drawing/2014/main" xmlns="" id="{FA75F706-E9AC-4580-B11B-8CF4A97DEFEE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1141812" y="1784386"/>
            <a:ext cx="9908375" cy="4665053"/>
          </a:xfrm>
          <a:blipFill dpi="0" rotWithShape="1">
            <a:blip r:embed="rId3">
              <a:alphaModFix amt="9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 algn="ctr">
              <a:buFontTx/>
              <a:buNone/>
              <a:defRPr sz="127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表を追加する</a:t>
            </a:r>
          </a:p>
        </p:txBody>
      </p:sp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xmlns="" id="{A08CD967-1371-4E21-94FD-9F1F8887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8797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xmlns="" id="{6FD291B4-58B0-4E33-8F7F-25BC1A5791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79808" cy="6858000"/>
          </a:xfrm>
          <a:prstGeom prst="rect">
            <a:avLst/>
          </a:prstGeom>
        </p:spPr>
      </p:pic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xmlns="" id="{8A2F0CAA-C542-4972-B0D2-32662777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SmartArt プレースホルダー 6">
            <a:extLst>
              <a:ext uri="{FF2B5EF4-FFF2-40B4-BE49-F238E27FC236}">
                <a16:creationId xmlns:a16="http://schemas.microsoft.com/office/drawing/2014/main" xmlns="" id="{B49F7EBA-6CF6-4D08-8F21-0D76E3A36A4D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1141812" y="1784386"/>
            <a:ext cx="9908375" cy="4665053"/>
          </a:xfrm>
        </p:spPr>
      </p:sp>
    </p:spTree>
    <p:extLst>
      <p:ext uri="{BB962C8B-B14F-4D97-AF65-F5344CB8AC3E}">
        <p14:creationId xmlns:p14="http://schemas.microsoft.com/office/powerpoint/2010/main" val="302144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xmlns="" id="{E4120AA4-6F1D-4661-93BD-7CD3298F65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79808" cy="6858000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xmlns="" id="{22DCDEC4-08A1-41F5-901D-2FBA6B74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894" y="288740"/>
            <a:ext cx="2743200" cy="365125"/>
          </a:xfrm>
        </p:spPr>
        <p:txBody>
          <a:bodyPr/>
          <a:lstStyle>
            <a:lvl1pPr>
              <a:defRPr sz="2800">
                <a:solidFill>
                  <a:srgbClr val="231815"/>
                </a:solidFill>
              </a:defRPr>
            </a:lvl1pPr>
          </a:lstStyle>
          <a:p>
            <a:fld id="{962E4F61-21FD-45A2-A24D-6311DD04B3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7896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6D8D2212-5C1F-466D-AD30-66134D5E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31FBB8B8-47FF-4A56-A4BA-8ADC7A13A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0F94C92B-3150-41ED-81E1-950469EA0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9B63E44-547F-410D-8090-0E02307FE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ED414B7-63F0-4F89-8C73-9C58955DB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E4F61-21FD-45A2-A24D-6311DD04B3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87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859F8E33-7EE9-4D6A-B72A-87552A58B722}"/>
              </a:ext>
            </a:extLst>
          </p:cNvPr>
          <p:cNvSpPr txBox="1"/>
          <p:nvPr/>
        </p:nvSpPr>
        <p:spPr>
          <a:xfrm>
            <a:off x="6003633" y="2504453"/>
            <a:ext cx="1847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ja-JP" altLang="en-US" sz="6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94514" y="2704508"/>
            <a:ext cx="919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テレワークにおけるテレビ会議の改善</a:t>
            </a:r>
          </a:p>
        </p:txBody>
      </p:sp>
      <p:sp>
        <p:nvSpPr>
          <p:cNvPr id="6" name="AutoShape 2" descr="data:image/svg+xml;charset=utf8,%20%3Csvg%20width%3D'80'%20height%3D'81'%20xmlns%3D'http%3A%2F%2Fwww.w3.org%2F2000%2Fsvg'%20xmlns%3Axlink%3D'http%3A%2F%2Fwww.w3.org%2F1999%2Fxlink'%20overflow%3D'hidden'%3E%3Cdefs%3E%3CclipPath%20id%3D'clip0'%3E%3Cpath%20d%3D'M0%200%2080%200%2080%2081%200%2081Z'%20fill-rule%3D'evenodd'%20clip-rule%3D'evenodd'%2F%3E%3C%2FclipPath%3E%3C%2Fdefs%3E%3Cg%20clip-path%3D'url(%23clip0)'%3E%3Cpath%20d%3D'M76.5834%2025C76.1667%2024%2074.1667%2023.8333%2071.6667%2023.8333%2067.9167%2023.8333%2062.0834%2024.9167%2055.0833%2027%2051.4167%2022.6667%2046%2020%2039.9167%2020%2028.8333%2020%2019.9167%2028.9167%2019.9167%2040%2019.9167%2040.5%2019.9167%2040.9167%2020%2041.3333%209.08333%2047.1667%202.33333%2052.6667%203.41667%2055.3333%203.83333%2056.3333%205.41667%2056.8333%207.91667%2056.8333%2014.6667%2056.8333%2028%2053.25%2042.6667%2047.25%2062.75%2039%2078.1667%2028.8333%2076.5834%2025ZM21%2046.5C21.3333%2047.4167%2021.6667%2048.3333%2022.1667%2049.1667%2018.6667%2050.1667%2015.6667%2050.8333%2013.1667%2051.3333%2015.1667%2049.9167%2017.8333%2048.25%2021%2046.5ZM59%2033.9167C58.75%2033%2058.4167%2032.1667%2058%2031.3333%2061.25%2030.4167%2065.0834%2029.5833%2067.5%2029.1667%2065.5%2030.5%2062%2032.25%2059%2033.9167Z'%20transform%3D'matrix(1%200%20-0%201.0125%201.13687e-13%201.70604e-05)'%2F%3E%3Cpath%20d%3D'M28.0833%2056.0834C31.4167%2058.5%2035.5%2060%2039.9167%2060%2049.9167%2060%2058.25%2052.6667%2059.6667%2043%2054.9167%2045.5%2049.5833%2048%2043.9167%2050.3333%2038.4167%2052.5833%2033.0833%2054.5833%2028.0833%2056.0834Z'%20transform%3D'matrix(1%200%20-0%201.0125%201.13687e-13%201.70604e-05)'%2F%3E%3C%2Fg%3E%3C%2Fsvg%3E"/>
          <p:cNvSpPr>
            <a:spLocks noChangeAspect="1" noChangeArrowheads="1"/>
          </p:cNvSpPr>
          <p:nvPr/>
        </p:nvSpPr>
        <p:spPr bwMode="auto">
          <a:xfrm>
            <a:off x="2333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AutoShape 4" descr="data:image/svg+xml;charset=utf8,%20%3Csvg%20width%3D'80'%20height%3D'81'%20xmlns%3D'http%3A%2F%2Fwww.w3.org%2F2000%2Fsvg'%20xmlns%3Axlink%3D'http%3A%2F%2Fwww.w3.org%2F1999%2Fxlink'%20overflow%3D'hidden'%3E%3Cdefs%3E%3CclipPath%20id%3D'clip0'%3E%3Cpath%20d%3D'M0%200%2080%200%2080%2081%200%2081Z'%20fill-rule%3D'evenodd'%20clip-rule%3D'evenodd'%2F%3E%3C%2FclipPath%3E%3C%2Fdefs%3E%3Cg%20clip-path%3D'url(%23clip0)'%3E%3Cpath%20d%3D'M76.5834%2025C76.1667%2024%2074.1667%2023.8333%2071.6667%2023.8333%2067.9167%2023.8333%2062.0834%2024.9167%2055.0833%2027%2051.4167%2022.6667%2046%2020%2039.9167%2020%2028.8333%2020%2019.9167%2028.9167%2019.9167%2040%2019.9167%2040.5%2019.9167%2040.9167%2020%2041.3333%209.08333%2047.1667%202.33333%2052.6667%203.41667%2055.3333%203.83333%2056.3333%205.41667%2056.8333%207.91667%2056.8333%2014.6667%2056.8333%2028%2053.25%2042.6667%2047.25%2062.75%2039%2078.1667%2028.8333%2076.5834%2025ZM21%2046.5C21.3333%2047.4167%2021.6667%2048.3333%2022.1667%2049.1667%2018.6667%2050.1667%2015.6667%2050.8333%2013.1667%2051.3333%2015.1667%2049.9167%2017.8333%2048.25%2021%2046.5ZM59%2033.9167C58.75%2033%2058.4167%2032.1667%2058%2031.3333%2061.25%2030.4167%2065.0834%2029.5833%2067.5%2029.1667%2065.5%2030.5%2062%2032.25%2059%2033.9167Z'%20transform%3D'matrix(1%200%20-0%201.0125%201.13687e-13%201.70604e-05)'%2F%3E%3Cpath%20d%3D'M28.0833%2056.0834C31.4167%2058.5%2035.5%2060%2039.9167%2060%2049.9167%2060%2058.25%2052.6667%2059.6667%2043%2054.9167%2045.5%2049.5833%2048%2043.9167%2050.3333%2038.4167%2052.5833%2033.0833%2054.5833%2028.0833%2056.0834Z'%20transform%3D'matrix(1%200%20-0%201.0125%201.13687e-13%201.70604e-05)'%2F%3E%3C%2Fg%3E%3C%2Fsvg%3E"/>
          <p:cNvSpPr>
            <a:spLocks noChangeAspect="1" noChangeArrowheads="1"/>
          </p:cNvSpPr>
          <p:nvPr/>
        </p:nvSpPr>
        <p:spPr bwMode="auto">
          <a:xfrm>
            <a:off x="38576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" name="グラフィックス 3" descr="惑星">
            <a:extLst>
              <a:ext uri="{FF2B5EF4-FFF2-40B4-BE49-F238E27FC236}">
                <a16:creationId xmlns:a16="http://schemas.microsoft.com/office/drawing/2014/main" xmlns="" id="{39B1B323-E2C1-4F12-97F2-D4EF24575C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2210" y="4492373"/>
            <a:ext cx="272205" cy="272205"/>
          </a:xfrm>
          <a:prstGeom prst="rect">
            <a:avLst/>
          </a:prstGeom>
          <a:ln>
            <a:noFill/>
          </a:ln>
          <a:effectLst>
            <a:glow rad="25400">
              <a:srgbClr val="FFFFFF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正方形/長方形 3"/>
          <p:cNvSpPr/>
          <p:nvPr/>
        </p:nvSpPr>
        <p:spPr>
          <a:xfrm>
            <a:off x="7832704" y="4380268"/>
            <a:ext cx="2275609" cy="9233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9050" cap="rnd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latin typeface="Berlin Sans FB Demi" panose="020E0802020502020306" pitchFamily="34" charset="0"/>
              </a:rPr>
              <a:t>Cosmo</a:t>
            </a:r>
            <a:endParaRPr lang="ja-JP" altLang="en-US" sz="5400" b="1" dirty="0">
              <a:ln w="19050" cap="rnd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9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41667" y="114300"/>
            <a:ext cx="1017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質疑応答</a:t>
            </a:r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09255" y="2836717"/>
            <a:ext cx="1123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ご清聴ありがとうございました</a:t>
            </a:r>
            <a:endParaRPr kumimoji="1" lang="ja-JP" altLang="en-US" sz="54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422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グループ化 1249"/>
          <p:cNvGrpSpPr/>
          <p:nvPr/>
        </p:nvGrpSpPr>
        <p:grpSpPr>
          <a:xfrm>
            <a:off x="5969110" y="1785653"/>
            <a:ext cx="434926" cy="273629"/>
            <a:chOff x="6605588" y="942975"/>
            <a:chExt cx="479425" cy="301625"/>
          </a:xfrm>
        </p:grpSpPr>
        <p:sp>
          <p:nvSpPr>
            <p:cNvPr id="1251" name="Freeform 12"/>
            <p:cNvSpPr>
              <a:spLocks/>
            </p:cNvSpPr>
            <p:nvPr/>
          </p:nvSpPr>
          <p:spPr bwMode="auto">
            <a:xfrm>
              <a:off x="6605588" y="942975"/>
              <a:ext cx="479425" cy="301625"/>
            </a:xfrm>
            <a:custGeom>
              <a:avLst/>
              <a:gdLst>
                <a:gd name="T0" fmla="*/ 302 w 302"/>
                <a:gd name="T1" fmla="*/ 152 h 190"/>
                <a:gd name="T2" fmla="*/ 302 w 302"/>
                <a:gd name="T3" fmla="*/ 152 h 190"/>
                <a:gd name="T4" fmla="*/ 300 w 302"/>
                <a:gd name="T5" fmla="*/ 160 h 190"/>
                <a:gd name="T6" fmla="*/ 298 w 302"/>
                <a:gd name="T7" fmla="*/ 166 h 190"/>
                <a:gd name="T8" fmla="*/ 294 w 302"/>
                <a:gd name="T9" fmla="*/ 172 h 190"/>
                <a:gd name="T10" fmla="*/ 290 w 302"/>
                <a:gd name="T11" fmla="*/ 178 h 190"/>
                <a:gd name="T12" fmla="*/ 284 w 302"/>
                <a:gd name="T13" fmla="*/ 182 h 190"/>
                <a:gd name="T14" fmla="*/ 278 w 302"/>
                <a:gd name="T15" fmla="*/ 186 h 190"/>
                <a:gd name="T16" fmla="*/ 272 w 302"/>
                <a:gd name="T17" fmla="*/ 188 h 190"/>
                <a:gd name="T18" fmla="*/ 264 w 302"/>
                <a:gd name="T19" fmla="*/ 190 h 190"/>
                <a:gd name="T20" fmla="*/ 38 w 302"/>
                <a:gd name="T21" fmla="*/ 190 h 190"/>
                <a:gd name="T22" fmla="*/ 38 w 302"/>
                <a:gd name="T23" fmla="*/ 190 h 190"/>
                <a:gd name="T24" fmla="*/ 30 w 302"/>
                <a:gd name="T25" fmla="*/ 188 h 190"/>
                <a:gd name="T26" fmla="*/ 22 w 302"/>
                <a:gd name="T27" fmla="*/ 186 h 190"/>
                <a:gd name="T28" fmla="*/ 16 w 302"/>
                <a:gd name="T29" fmla="*/ 182 h 190"/>
                <a:gd name="T30" fmla="*/ 10 w 302"/>
                <a:gd name="T31" fmla="*/ 178 h 190"/>
                <a:gd name="T32" fmla="*/ 6 w 302"/>
                <a:gd name="T33" fmla="*/ 172 h 190"/>
                <a:gd name="T34" fmla="*/ 2 w 302"/>
                <a:gd name="T35" fmla="*/ 166 h 190"/>
                <a:gd name="T36" fmla="*/ 0 w 302"/>
                <a:gd name="T37" fmla="*/ 160 h 190"/>
                <a:gd name="T38" fmla="*/ 0 w 302"/>
                <a:gd name="T39" fmla="*/ 152 h 190"/>
                <a:gd name="T40" fmla="*/ 0 w 302"/>
                <a:gd name="T41" fmla="*/ 38 h 190"/>
                <a:gd name="T42" fmla="*/ 0 w 302"/>
                <a:gd name="T43" fmla="*/ 38 h 190"/>
                <a:gd name="T44" fmla="*/ 0 w 302"/>
                <a:gd name="T45" fmla="*/ 30 h 190"/>
                <a:gd name="T46" fmla="*/ 2 w 302"/>
                <a:gd name="T47" fmla="*/ 24 h 190"/>
                <a:gd name="T48" fmla="*/ 6 w 302"/>
                <a:gd name="T49" fmla="*/ 18 h 190"/>
                <a:gd name="T50" fmla="*/ 10 w 302"/>
                <a:gd name="T51" fmla="*/ 12 h 190"/>
                <a:gd name="T52" fmla="*/ 16 w 302"/>
                <a:gd name="T53" fmla="*/ 8 h 190"/>
                <a:gd name="T54" fmla="*/ 22 w 302"/>
                <a:gd name="T55" fmla="*/ 4 h 190"/>
                <a:gd name="T56" fmla="*/ 30 w 302"/>
                <a:gd name="T57" fmla="*/ 2 h 190"/>
                <a:gd name="T58" fmla="*/ 38 w 302"/>
                <a:gd name="T59" fmla="*/ 0 h 190"/>
                <a:gd name="T60" fmla="*/ 264 w 302"/>
                <a:gd name="T61" fmla="*/ 0 h 190"/>
                <a:gd name="T62" fmla="*/ 264 w 302"/>
                <a:gd name="T63" fmla="*/ 0 h 190"/>
                <a:gd name="T64" fmla="*/ 272 w 302"/>
                <a:gd name="T65" fmla="*/ 2 h 190"/>
                <a:gd name="T66" fmla="*/ 278 w 302"/>
                <a:gd name="T67" fmla="*/ 4 h 190"/>
                <a:gd name="T68" fmla="*/ 284 w 302"/>
                <a:gd name="T69" fmla="*/ 8 h 190"/>
                <a:gd name="T70" fmla="*/ 290 w 302"/>
                <a:gd name="T71" fmla="*/ 12 h 190"/>
                <a:gd name="T72" fmla="*/ 294 w 302"/>
                <a:gd name="T73" fmla="*/ 18 h 190"/>
                <a:gd name="T74" fmla="*/ 298 w 302"/>
                <a:gd name="T75" fmla="*/ 24 h 190"/>
                <a:gd name="T76" fmla="*/ 300 w 302"/>
                <a:gd name="T77" fmla="*/ 30 h 190"/>
                <a:gd name="T78" fmla="*/ 302 w 302"/>
                <a:gd name="T79" fmla="*/ 38 h 190"/>
                <a:gd name="T80" fmla="*/ 302 w 302"/>
                <a:gd name="T81" fmla="*/ 15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90">
                  <a:moveTo>
                    <a:pt x="302" y="152"/>
                  </a:moveTo>
                  <a:lnTo>
                    <a:pt x="302" y="152"/>
                  </a:lnTo>
                  <a:lnTo>
                    <a:pt x="300" y="160"/>
                  </a:lnTo>
                  <a:lnTo>
                    <a:pt x="298" y="166"/>
                  </a:lnTo>
                  <a:lnTo>
                    <a:pt x="294" y="172"/>
                  </a:lnTo>
                  <a:lnTo>
                    <a:pt x="290" y="178"/>
                  </a:lnTo>
                  <a:lnTo>
                    <a:pt x="284" y="182"/>
                  </a:lnTo>
                  <a:lnTo>
                    <a:pt x="278" y="186"/>
                  </a:lnTo>
                  <a:lnTo>
                    <a:pt x="272" y="188"/>
                  </a:lnTo>
                  <a:lnTo>
                    <a:pt x="264" y="190"/>
                  </a:lnTo>
                  <a:lnTo>
                    <a:pt x="38" y="190"/>
                  </a:lnTo>
                  <a:lnTo>
                    <a:pt x="38" y="190"/>
                  </a:lnTo>
                  <a:lnTo>
                    <a:pt x="30" y="188"/>
                  </a:lnTo>
                  <a:lnTo>
                    <a:pt x="22" y="186"/>
                  </a:lnTo>
                  <a:lnTo>
                    <a:pt x="16" y="182"/>
                  </a:lnTo>
                  <a:lnTo>
                    <a:pt x="10" y="178"/>
                  </a:lnTo>
                  <a:lnTo>
                    <a:pt x="6" y="172"/>
                  </a:lnTo>
                  <a:lnTo>
                    <a:pt x="2" y="166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2"/>
                  </a:lnTo>
                  <a:lnTo>
                    <a:pt x="278" y="4"/>
                  </a:lnTo>
                  <a:lnTo>
                    <a:pt x="284" y="8"/>
                  </a:lnTo>
                  <a:lnTo>
                    <a:pt x="290" y="12"/>
                  </a:lnTo>
                  <a:lnTo>
                    <a:pt x="294" y="18"/>
                  </a:lnTo>
                  <a:lnTo>
                    <a:pt x="298" y="24"/>
                  </a:lnTo>
                  <a:lnTo>
                    <a:pt x="300" y="30"/>
                  </a:lnTo>
                  <a:lnTo>
                    <a:pt x="302" y="38"/>
                  </a:lnTo>
                  <a:lnTo>
                    <a:pt x="302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52" name="Freeform 13"/>
            <p:cNvSpPr>
              <a:spLocks/>
            </p:cNvSpPr>
            <p:nvPr/>
          </p:nvSpPr>
          <p:spPr bwMode="auto">
            <a:xfrm>
              <a:off x="6605588" y="942975"/>
              <a:ext cx="479425" cy="301625"/>
            </a:xfrm>
            <a:custGeom>
              <a:avLst/>
              <a:gdLst>
                <a:gd name="T0" fmla="*/ 302 w 302"/>
                <a:gd name="T1" fmla="*/ 152 h 190"/>
                <a:gd name="T2" fmla="*/ 302 w 302"/>
                <a:gd name="T3" fmla="*/ 152 h 190"/>
                <a:gd name="T4" fmla="*/ 300 w 302"/>
                <a:gd name="T5" fmla="*/ 160 h 190"/>
                <a:gd name="T6" fmla="*/ 298 w 302"/>
                <a:gd name="T7" fmla="*/ 166 h 190"/>
                <a:gd name="T8" fmla="*/ 294 w 302"/>
                <a:gd name="T9" fmla="*/ 172 h 190"/>
                <a:gd name="T10" fmla="*/ 290 w 302"/>
                <a:gd name="T11" fmla="*/ 178 h 190"/>
                <a:gd name="T12" fmla="*/ 284 w 302"/>
                <a:gd name="T13" fmla="*/ 182 h 190"/>
                <a:gd name="T14" fmla="*/ 278 w 302"/>
                <a:gd name="T15" fmla="*/ 186 h 190"/>
                <a:gd name="T16" fmla="*/ 272 w 302"/>
                <a:gd name="T17" fmla="*/ 188 h 190"/>
                <a:gd name="T18" fmla="*/ 264 w 302"/>
                <a:gd name="T19" fmla="*/ 190 h 190"/>
                <a:gd name="T20" fmla="*/ 38 w 302"/>
                <a:gd name="T21" fmla="*/ 190 h 190"/>
                <a:gd name="T22" fmla="*/ 38 w 302"/>
                <a:gd name="T23" fmla="*/ 190 h 190"/>
                <a:gd name="T24" fmla="*/ 30 w 302"/>
                <a:gd name="T25" fmla="*/ 188 h 190"/>
                <a:gd name="T26" fmla="*/ 22 w 302"/>
                <a:gd name="T27" fmla="*/ 186 h 190"/>
                <a:gd name="T28" fmla="*/ 16 w 302"/>
                <a:gd name="T29" fmla="*/ 182 h 190"/>
                <a:gd name="T30" fmla="*/ 10 w 302"/>
                <a:gd name="T31" fmla="*/ 178 h 190"/>
                <a:gd name="T32" fmla="*/ 6 w 302"/>
                <a:gd name="T33" fmla="*/ 172 h 190"/>
                <a:gd name="T34" fmla="*/ 2 w 302"/>
                <a:gd name="T35" fmla="*/ 166 h 190"/>
                <a:gd name="T36" fmla="*/ 0 w 302"/>
                <a:gd name="T37" fmla="*/ 160 h 190"/>
                <a:gd name="T38" fmla="*/ 0 w 302"/>
                <a:gd name="T39" fmla="*/ 152 h 190"/>
                <a:gd name="T40" fmla="*/ 0 w 302"/>
                <a:gd name="T41" fmla="*/ 38 h 190"/>
                <a:gd name="T42" fmla="*/ 0 w 302"/>
                <a:gd name="T43" fmla="*/ 38 h 190"/>
                <a:gd name="T44" fmla="*/ 0 w 302"/>
                <a:gd name="T45" fmla="*/ 30 h 190"/>
                <a:gd name="T46" fmla="*/ 2 w 302"/>
                <a:gd name="T47" fmla="*/ 24 h 190"/>
                <a:gd name="T48" fmla="*/ 6 w 302"/>
                <a:gd name="T49" fmla="*/ 18 h 190"/>
                <a:gd name="T50" fmla="*/ 10 w 302"/>
                <a:gd name="T51" fmla="*/ 12 h 190"/>
                <a:gd name="T52" fmla="*/ 16 w 302"/>
                <a:gd name="T53" fmla="*/ 8 h 190"/>
                <a:gd name="T54" fmla="*/ 22 w 302"/>
                <a:gd name="T55" fmla="*/ 4 h 190"/>
                <a:gd name="T56" fmla="*/ 30 w 302"/>
                <a:gd name="T57" fmla="*/ 2 h 190"/>
                <a:gd name="T58" fmla="*/ 38 w 302"/>
                <a:gd name="T59" fmla="*/ 0 h 190"/>
                <a:gd name="T60" fmla="*/ 264 w 302"/>
                <a:gd name="T61" fmla="*/ 0 h 190"/>
                <a:gd name="T62" fmla="*/ 264 w 302"/>
                <a:gd name="T63" fmla="*/ 0 h 190"/>
                <a:gd name="T64" fmla="*/ 272 w 302"/>
                <a:gd name="T65" fmla="*/ 2 h 190"/>
                <a:gd name="T66" fmla="*/ 278 w 302"/>
                <a:gd name="T67" fmla="*/ 4 h 190"/>
                <a:gd name="T68" fmla="*/ 284 w 302"/>
                <a:gd name="T69" fmla="*/ 8 h 190"/>
                <a:gd name="T70" fmla="*/ 290 w 302"/>
                <a:gd name="T71" fmla="*/ 12 h 190"/>
                <a:gd name="T72" fmla="*/ 294 w 302"/>
                <a:gd name="T73" fmla="*/ 18 h 190"/>
                <a:gd name="T74" fmla="*/ 298 w 302"/>
                <a:gd name="T75" fmla="*/ 24 h 190"/>
                <a:gd name="T76" fmla="*/ 300 w 302"/>
                <a:gd name="T77" fmla="*/ 30 h 190"/>
                <a:gd name="T78" fmla="*/ 302 w 302"/>
                <a:gd name="T79" fmla="*/ 38 h 190"/>
                <a:gd name="T80" fmla="*/ 302 w 302"/>
                <a:gd name="T81" fmla="*/ 15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90">
                  <a:moveTo>
                    <a:pt x="302" y="152"/>
                  </a:moveTo>
                  <a:lnTo>
                    <a:pt x="302" y="152"/>
                  </a:lnTo>
                  <a:lnTo>
                    <a:pt x="300" y="160"/>
                  </a:lnTo>
                  <a:lnTo>
                    <a:pt x="298" y="166"/>
                  </a:lnTo>
                  <a:lnTo>
                    <a:pt x="294" y="172"/>
                  </a:lnTo>
                  <a:lnTo>
                    <a:pt x="290" y="178"/>
                  </a:lnTo>
                  <a:lnTo>
                    <a:pt x="284" y="182"/>
                  </a:lnTo>
                  <a:lnTo>
                    <a:pt x="278" y="186"/>
                  </a:lnTo>
                  <a:lnTo>
                    <a:pt x="272" y="188"/>
                  </a:lnTo>
                  <a:lnTo>
                    <a:pt x="264" y="190"/>
                  </a:lnTo>
                  <a:lnTo>
                    <a:pt x="38" y="190"/>
                  </a:lnTo>
                  <a:lnTo>
                    <a:pt x="38" y="190"/>
                  </a:lnTo>
                  <a:lnTo>
                    <a:pt x="30" y="188"/>
                  </a:lnTo>
                  <a:lnTo>
                    <a:pt x="22" y="186"/>
                  </a:lnTo>
                  <a:lnTo>
                    <a:pt x="16" y="182"/>
                  </a:lnTo>
                  <a:lnTo>
                    <a:pt x="10" y="178"/>
                  </a:lnTo>
                  <a:lnTo>
                    <a:pt x="6" y="172"/>
                  </a:lnTo>
                  <a:lnTo>
                    <a:pt x="2" y="166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2"/>
                  </a:lnTo>
                  <a:lnTo>
                    <a:pt x="278" y="4"/>
                  </a:lnTo>
                  <a:lnTo>
                    <a:pt x="284" y="8"/>
                  </a:lnTo>
                  <a:lnTo>
                    <a:pt x="290" y="12"/>
                  </a:lnTo>
                  <a:lnTo>
                    <a:pt x="294" y="18"/>
                  </a:lnTo>
                  <a:lnTo>
                    <a:pt x="298" y="24"/>
                  </a:lnTo>
                  <a:lnTo>
                    <a:pt x="300" y="30"/>
                  </a:lnTo>
                  <a:lnTo>
                    <a:pt x="302" y="38"/>
                  </a:lnTo>
                  <a:lnTo>
                    <a:pt x="30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53" name="Freeform 14"/>
            <p:cNvSpPr>
              <a:spLocks/>
            </p:cNvSpPr>
            <p:nvPr/>
          </p:nvSpPr>
          <p:spPr bwMode="auto">
            <a:xfrm>
              <a:off x="6634163" y="974725"/>
              <a:ext cx="419100" cy="238125"/>
            </a:xfrm>
            <a:custGeom>
              <a:avLst/>
              <a:gdLst>
                <a:gd name="T0" fmla="*/ 20 w 264"/>
                <a:gd name="T1" fmla="*/ 150 h 150"/>
                <a:gd name="T2" fmla="*/ 20 w 264"/>
                <a:gd name="T3" fmla="*/ 150 h 150"/>
                <a:gd name="T4" fmla="*/ 12 w 264"/>
                <a:gd name="T5" fmla="*/ 148 h 150"/>
                <a:gd name="T6" fmla="*/ 6 w 264"/>
                <a:gd name="T7" fmla="*/ 144 h 150"/>
                <a:gd name="T8" fmla="*/ 2 w 264"/>
                <a:gd name="T9" fmla="*/ 138 h 150"/>
                <a:gd name="T10" fmla="*/ 0 w 264"/>
                <a:gd name="T11" fmla="*/ 132 h 150"/>
                <a:gd name="T12" fmla="*/ 0 w 264"/>
                <a:gd name="T13" fmla="*/ 18 h 150"/>
                <a:gd name="T14" fmla="*/ 0 w 264"/>
                <a:gd name="T15" fmla="*/ 18 h 150"/>
                <a:gd name="T16" fmla="*/ 2 w 264"/>
                <a:gd name="T17" fmla="*/ 10 h 150"/>
                <a:gd name="T18" fmla="*/ 6 w 264"/>
                <a:gd name="T19" fmla="*/ 4 h 150"/>
                <a:gd name="T20" fmla="*/ 12 w 264"/>
                <a:gd name="T21" fmla="*/ 0 h 150"/>
                <a:gd name="T22" fmla="*/ 20 w 264"/>
                <a:gd name="T23" fmla="*/ 0 h 150"/>
                <a:gd name="T24" fmla="*/ 246 w 264"/>
                <a:gd name="T25" fmla="*/ 0 h 150"/>
                <a:gd name="T26" fmla="*/ 246 w 264"/>
                <a:gd name="T27" fmla="*/ 0 h 150"/>
                <a:gd name="T28" fmla="*/ 252 w 264"/>
                <a:gd name="T29" fmla="*/ 0 h 150"/>
                <a:gd name="T30" fmla="*/ 258 w 264"/>
                <a:gd name="T31" fmla="*/ 4 h 150"/>
                <a:gd name="T32" fmla="*/ 262 w 264"/>
                <a:gd name="T33" fmla="*/ 10 h 150"/>
                <a:gd name="T34" fmla="*/ 264 w 264"/>
                <a:gd name="T35" fmla="*/ 18 h 150"/>
                <a:gd name="T36" fmla="*/ 264 w 264"/>
                <a:gd name="T37" fmla="*/ 132 h 150"/>
                <a:gd name="T38" fmla="*/ 264 w 264"/>
                <a:gd name="T39" fmla="*/ 132 h 150"/>
                <a:gd name="T40" fmla="*/ 262 w 264"/>
                <a:gd name="T41" fmla="*/ 138 h 150"/>
                <a:gd name="T42" fmla="*/ 258 w 264"/>
                <a:gd name="T43" fmla="*/ 144 h 150"/>
                <a:gd name="T44" fmla="*/ 252 w 264"/>
                <a:gd name="T45" fmla="*/ 148 h 150"/>
                <a:gd name="T46" fmla="*/ 246 w 264"/>
                <a:gd name="T47" fmla="*/ 150 h 150"/>
                <a:gd name="T48" fmla="*/ 20 w 264"/>
                <a:gd name="T4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150">
                  <a:moveTo>
                    <a:pt x="20" y="150"/>
                  </a:moveTo>
                  <a:lnTo>
                    <a:pt x="20" y="150"/>
                  </a:lnTo>
                  <a:lnTo>
                    <a:pt x="12" y="148"/>
                  </a:lnTo>
                  <a:lnTo>
                    <a:pt x="6" y="144"/>
                  </a:lnTo>
                  <a:lnTo>
                    <a:pt x="2" y="138"/>
                  </a:lnTo>
                  <a:lnTo>
                    <a:pt x="0" y="13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4"/>
                  </a:lnTo>
                  <a:lnTo>
                    <a:pt x="262" y="10"/>
                  </a:lnTo>
                  <a:lnTo>
                    <a:pt x="264" y="18"/>
                  </a:lnTo>
                  <a:lnTo>
                    <a:pt x="264" y="132"/>
                  </a:lnTo>
                  <a:lnTo>
                    <a:pt x="264" y="132"/>
                  </a:lnTo>
                  <a:lnTo>
                    <a:pt x="262" y="138"/>
                  </a:lnTo>
                  <a:lnTo>
                    <a:pt x="258" y="144"/>
                  </a:lnTo>
                  <a:lnTo>
                    <a:pt x="252" y="148"/>
                  </a:lnTo>
                  <a:lnTo>
                    <a:pt x="246" y="150"/>
                  </a:lnTo>
                  <a:lnTo>
                    <a:pt x="20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54" name="Freeform 15"/>
            <p:cNvSpPr>
              <a:spLocks/>
            </p:cNvSpPr>
            <p:nvPr/>
          </p:nvSpPr>
          <p:spPr bwMode="auto">
            <a:xfrm>
              <a:off x="6923088" y="1016000"/>
              <a:ext cx="79375" cy="76200"/>
            </a:xfrm>
            <a:custGeom>
              <a:avLst/>
              <a:gdLst>
                <a:gd name="T0" fmla="*/ 50 w 50"/>
                <a:gd name="T1" fmla="*/ 24 h 48"/>
                <a:gd name="T2" fmla="*/ 50 w 50"/>
                <a:gd name="T3" fmla="*/ 24 h 48"/>
                <a:gd name="T4" fmla="*/ 48 w 50"/>
                <a:gd name="T5" fmla="*/ 34 h 48"/>
                <a:gd name="T6" fmla="*/ 42 w 50"/>
                <a:gd name="T7" fmla="*/ 42 h 48"/>
                <a:gd name="T8" fmla="*/ 34 w 50"/>
                <a:gd name="T9" fmla="*/ 48 h 48"/>
                <a:gd name="T10" fmla="*/ 24 w 50"/>
                <a:gd name="T11" fmla="*/ 48 h 48"/>
                <a:gd name="T12" fmla="*/ 24 w 50"/>
                <a:gd name="T13" fmla="*/ 48 h 48"/>
                <a:gd name="T14" fmla="*/ 16 w 50"/>
                <a:gd name="T15" fmla="*/ 48 h 48"/>
                <a:gd name="T16" fmla="*/ 8 w 50"/>
                <a:gd name="T17" fmla="*/ 42 h 48"/>
                <a:gd name="T18" fmla="*/ 2 w 50"/>
                <a:gd name="T19" fmla="*/ 34 h 48"/>
                <a:gd name="T20" fmla="*/ 0 w 50"/>
                <a:gd name="T21" fmla="*/ 24 h 48"/>
                <a:gd name="T22" fmla="*/ 0 w 50"/>
                <a:gd name="T23" fmla="*/ 24 h 48"/>
                <a:gd name="T24" fmla="*/ 2 w 50"/>
                <a:gd name="T25" fmla="*/ 16 h 48"/>
                <a:gd name="T26" fmla="*/ 8 w 50"/>
                <a:gd name="T27" fmla="*/ 8 h 48"/>
                <a:gd name="T28" fmla="*/ 16 w 50"/>
                <a:gd name="T29" fmla="*/ 2 h 48"/>
                <a:gd name="T30" fmla="*/ 24 w 50"/>
                <a:gd name="T31" fmla="*/ 0 h 48"/>
                <a:gd name="T32" fmla="*/ 24 w 50"/>
                <a:gd name="T33" fmla="*/ 0 h 48"/>
                <a:gd name="T34" fmla="*/ 34 w 50"/>
                <a:gd name="T35" fmla="*/ 2 h 48"/>
                <a:gd name="T36" fmla="*/ 42 w 50"/>
                <a:gd name="T37" fmla="*/ 8 h 48"/>
                <a:gd name="T38" fmla="*/ 48 w 50"/>
                <a:gd name="T39" fmla="*/ 16 h 48"/>
                <a:gd name="T40" fmla="*/ 50 w 50"/>
                <a:gd name="T41" fmla="*/ 24 h 48"/>
                <a:gd name="T42" fmla="*/ 50 w 50"/>
                <a:gd name="T43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lnTo>
                    <a:pt x="50" y="24"/>
                  </a:lnTo>
                  <a:lnTo>
                    <a:pt x="48" y="34"/>
                  </a:lnTo>
                  <a:lnTo>
                    <a:pt x="42" y="42"/>
                  </a:lnTo>
                  <a:lnTo>
                    <a:pt x="34" y="48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8" y="42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2"/>
                  </a:lnTo>
                  <a:lnTo>
                    <a:pt x="42" y="8"/>
                  </a:lnTo>
                  <a:lnTo>
                    <a:pt x="48" y="16"/>
                  </a:lnTo>
                  <a:lnTo>
                    <a:pt x="50" y="24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55" name="Freeform 16"/>
            <p:cNvSpPr>
              <a:spLocks/>
            </p:cNvSpPr>
            <p:nvPr/>
          </p:nvSpPr>
          <p:spPr bwMode="auto">
            <a:xfrm>
              <a:off x="6913563" y="1095375"/>
              <a:ext cx="98425" cy="98425"/>
            </a:xfrm>
            <a:custGeom>
              <a:avLst/>
              <a:gdLst>
                <a:gd name="T0" fmla="*/ 0 w 62"/>
                <a:gd name="T1" fmla="*/ 62 h 62"/>
                <a:gd name="T2" fmla="*/ 0 w 62"/>
                <a:gd name="T3" fmla="*/ 62 h 62"/>
                <a:gd name="T4" fmla="*/ 0 w 62"/>
                <a:gd name="T5" fmla="*/ 48 h 62"/>
                <a:gd name="T6" fmla="*/ 2 w 62"/>
                <a:gd name="T7" fmla="*/ 38 h 62"/>
                <a:gd name="T8" fmla="*/ 6 w 62"/>
                <a:gd name="T9" fmla="*/ 26 h 62"/>
                <a:gd name="T10" fmla="*/ 8 w 62"/>
                <a:gd name="T11" fmla="*/ 18 h 62"/>
                <a:gd name="T12" fmla="*/ 14 w 62"/>
                <a:gd name="T13" fmla="*/ 10 h 62"/>
                <a:gd name="T14" fmla="*/ 18 w 62"/>
                <a:gd name="T15" fmla="*/ 4 h 62"/>
                <a:gd name="T16" fmla="*/ 24 w 62"/>
                <a:gd name="T17" fmla="*/ 2 h 62"/>
                <a:gd name="T18" fmla="*/ 30 w 62"/>
                <a:gd name="T19" fmla="*/ 0 h 62"/>
                <a:gd name="T20" fmla="*/ 30 w 62"/>
                <a:gd name="T21" fmla="*/ 0 h 62"/>
                <a:gd name="T22" fmla="*/ 38 w 62"/>
                <a:gd name="T23" fmla="*/ 2 h 62"/>
                <a:gd name="T24" fmla="*/ 42 w 62"/>
                <a:gd name="T25" fmla="*/ 4 h 62"/>
                <a:gd name="T26" fmla="*/ 48 w 62"/>
                <a:gd name="T27" fmla="*/ 10 h 62"/>
                <a:gd name="T28" fmla="*/ 52 w 62"/>
                <a:gd name="T29" fmla="*/ 18 h 62"/>
                <a:gd name="T30" fmla="*/ 56 w 62"/>
                <a:gd name="T31" fmla="*/ 26 h 62"/>
                <a:gd name="T32" fmla="*/ 60 w 62"/>
                <a:gd name="T33" fmla="*/ 38 h 62"/>
                <a:gd name="T34" fmla="*/ 62 w 62"/>
                <a:gd name="T35" fmla="*/ 48 h 62"/>
                <a:gd name="T36" fmla="*/ 62 w 62"/>
                <a:gd name="T37" fmla="*/ 62 h 62"/>
                <a:gd name="T38" fmla="*/ 0 w 62"/>
                <a:gd name="T3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62">
                  <a:moveTo>
                    <a:pt x="0" y="62"/>
                  </a:moveTo>
                  <a:lnTo>
                    <a:pt x="0" y="62"/>
                  </a:lnTo>
                  <a:lnTo>
                    <a:pt x="0" y="48"/>
                  </a:lnTo>
                  <a:lnTo>
                    <a:pt x="2" y="38"/>
                  </a:lnTo>
                  <a:lnTo>
                    <a:pt x="6" y="26"/>
                  </a:lnTo>
                  <a:lnTo>
                    <a:pt x="8" y="18"/>
                  </a:lnTo>
                  <a:lnTo>
                    <a:pt x="14" y="10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42" y="4"/>
                  </a:lnTo>
                  <a:lnTo>
                    <a:pt x="48" y="10"/>
                  </a:lnTo>
                  <a:lnTo>
                    <a:pt x="52" y="18"/>
                  </a:lnTo>
                  <a:lnTo>
                    <a:pt x="56" y="26"/>
                  </a:lnTo>
                  <a:lnTo>
                    <a:pt x="60" y="38"/>
                  </a:lnTo>
                  <a:lnTo>
                    <a:pt x="62" y="48"/>
                  </a:lnTo>
                  <a:lnTo>
                    <a:pt x="62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56" name="Freeform 17"/>
            <p:cNvSpPr>
              <a:spLocks/>
            </p:cNvSpPr>
            <p:nvPr/>
          </p:nvSpPr>
          <p:spPr bwMode="auto">
            <a:xfrm>
              <a:off x="6669088" y="1012825"/>
              <a:ext cx="200025" cy="22225"/>
            </a:xfrm>
            <a:custGeom>
              <a:avLst/>
              <a:gdLst>
                <a:gd name="T0" fmla="*/ 118 w 126"/>
                <a:gd name="T1" fmla="*/ 14 h 14"/>
                <a:gd name="T2" fmla="*/ 6 w 126"/>
                <a:gd name="T3" fmla="*/ 14 h 14"/>
                <a:gd name="T4" fmla="*/ 6 w 126"/>
                <a:gd name="T5" fmla="*/ 14 h 14"/>
                <a:gd name="T6" fmla="*/ 2 w 126"/>
                <a:gd name="T7" fmla="*/ 12 h 14"/>
                <a:gd name="T8" fmla="*/ 0 w 126"/>
                <a:gd name="T9" fmla="*/ 6 h 14"/>
                <a:gd name="T10" fmla="*/ 0 w 126"/>
                <a:gd name="T11" fmla="*/ 6 h 14"/>
                <a:gd name="T12" fmla="*/ 2 w 126"/>
                <a:gd name="T13" fmla="*/ 2 h 14"/>
                <a:gd name="T14" fmla="*/ 6 w 126"/>
                <a:gd name="T15" fmla="*/ 0 h 14"/>
                <a:gd name="T16" fmla="*/ 118 w 126"/>
                <a:gd name="T17" fmla="*/ 0 h 14"/>
                <a:gd name="T18" fmla="*/ 118 w 126"/>
                <a:gd name="T19" fmla="*/ 0 h 14"/>
                <a:gd name="T20" fmla="*/ 124 w 126"/>
                <a:gd name="T21" fmla="*/ 2 h 14"/>
                <a:gd name="T22" fmla="*/ 126 w 126"/>
                <a:gd name="T23" fmla="*/ 6 h 14"/>
                <a:gd name="T24" fmla="*/ 126 w 126"/>
                <a:gd name="T25" fmla="*/ 6 h 14"/>
                <a:gd name="T26" fmla="*/ 124 w 126"/>
                <a:gd name="T27" fmla="*/ 12 h 14"/>
                <a:gd name="T28" fmla="*/ 118 w 126"/>
                <a:gd name="T29" fmla="*/ 14 h 14"/>
                <a:gd name="T30" fmla="*/ 118 w 126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4">
                  <a:moveTo>
                    <a:pt x="118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4" y="2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4" y="12"/>
                  </a:lnTo>
                  <a:lnTo>
                    <a:pt x="118" y="14"/>
                  </a:lnTo>
                  <a:lnTo>
                    <a:pt x="118" y="14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57" name="Freeform 18"/>
            <p:cNvSpPr>
              <a:spLocks/>
            </p:cNvSpPr>
            <p:nvPr/>
          </p:nvSpPr>
          <p:spPr bwMode="auto">
            <a:xfrm>
              <a:off x="6669088" y="1073150"/>
              <a:ext cx="200025" cy="19050"/>
            </a:xfrm>
            <a:custGeom>
              <a:avLst/>
              <a:gdLst>
                <a:gd name="T0" fmla="*/ 118 w 126"/>
                <a:gd name="T1" fmla="*/ 12 h 12"/>
                <a:gd name="T2" fmla="*/ 6 w 126"/>
                <a:gd name="T3" fmla="*/ 12 h 12"/>
                <a:gd name="T4" fmla="*/ 6 w 126"/>
                <a:gd name="T5" fmla="*/ 12 h 12"/>
                <a:gd name="T6" fmla="*/ 2 w 126"/>
                <a:gd name="T7" fmla="*/ 10 h 12"/>
                <a:gd name="T8" fmla="*/ 0 w 126"/>
                <a:gd name="T9" fmla="*/ 6 h 12"/>
                <a:gd name="T10" fmla="*/ 0 w 126"/>
                <a:gd name="T11" fmla="*/ 6 h 12"/>
                <a:gd name="T12" fmla="*/ 2 w 126"/>
                <a:gd name="T13" fmla="*/ 2 h 12"/>
                <a:gd name="T14" fmla="*/ 6 w 126"/>
                <a:gd name="T15" fmla="*/ 0 h 12"/>
                <a:gd name="T16" fmla="*/ 118 w 126"/>
                <a:gd name="T17" fmla="*/ 0 h 12"/>
                <a:gd name="T18" fmla="*/ 118 w 126"/>
                <a:gd name="T19" fmla="*/ 0 h 12"/>
                <a:gd name="T20" fmla="*/ 124 w 126"/>
                <a:gd name="T21" fmla="*/ 2 h 12"/>
                <a:gd name="T22" fmla="*/ 126 w 126"/>
                <a:gd name="T23" fmla="*/ 6 h 12"/>
                <a:gd name="T24" fmla="*/ 126 w 126"/>
                <a:gd name="T25" fmla="*/ 6 h 12"/>
                <a:gd name="T26" fmla="*/ 124 w 126"/>
                <a:gd name="T27" fmla="*/ 10 h 12"/>
                <a:gd name="T28" fmla="*/ 118 w 126"/>
                <a:gd name="T29" fmla="*/ 12 h 12"/>
                <a:gd name="T30" fmla="*/ 118 w 126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2">
                  <a:moveTo>
                    <a:pt x="118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4" y="2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4" y="10"/>
                  </a:lnTo>
                  <a:lnTo>
                    <a:pt x="118" y="12"/>
                  </a:lnTo>
                  <a:lnTo>
                    <a:pt x="118" y="12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58" name="Freeform 19"/>
            <p:cNvSpPr>
              <a:spLocks/>
            </p:cNvSpPr>
            <p:nvPr/>
          </p:nvSpPr>
          <p:spPr bwMode="auto">
            <a:xfrm>
              <a:off x="6669088" y="1130300"/>
              <a:ext cx="200025" cy="22225"/>
            </a:xfrm>
            <a:custGeom>
              <a:avLst/>
              <a:gdLst>
                <a:gd name="T0" fmla="*/ 118 w 126"/>
                <a:gd name="T1" fmla="*/ 14 h 14"/>
                <a:gd name="T2" fmla="*/ 6 w 126"/>
                <a:gd name="T3" fmla="*/ 14 h 14"/>
                <a:gd name="T4" fmla="*/ 6 w 126"/>
                <a:gd name="T5" fmla="*/ 14 h 14"/>
                <a:gd name="T6" fmla="*/ 2 w 126"/>
                <a:gd name="T7" fmla="*/ 12 h 14"/>
                <a:gd name="T8" fmla="*/ 0 w 126"/>
                <a:gd name="T9" fmla="*/ 8 h 14"/>
                <a:gd name="T10" fmla="*/ 0 w 126"/>
                <a:gd name="T11" fmla="*/ 8 h 14"/>
                <a:gd name="T12" fmla="*/ 2 w 126"/>
                <a:gd name="T13" fmla="*/ 2 h 14"/>
                <a:gd name="T14" fmla="*/ 6 w 126"/>
                <a:gd name="T15" fmla="*/ 0 h 14"/>
                <a:gd name="T16" fmla="*/ 118 w 126"/>
                <a:gd name="T17" fmla="*/ 0 h 14"/>
                <a:gd name="T18" fmla="*/ 118 w 126"/>
                <a:gd name="T19" fmla="*/ 0 h 14"/>
                <a:gd name="T20" fmla="*/ 124 w 126"/>
                <a:gd name="T21" fmla="*/ 2 h 14"/>
                <a:gd name="T22" fmla="*/ 126 w 126"/>
                <a:gd name="T23" fmla="*/ 8 h 14"/>
                <a:gd name="T24" fmla="*/ 126 w 126"/>
                <a:gd name="T25" fmla="*/ 8 h 14"/>
                <a:gd name="T26" fmla="*/ 124 w 126"/>
                <a:gd name="T27" fmla="*/ 12 h 14"/>
                <a:gd name="T28" fmla="*/ 118 w 126"/>
                <a:gd name="T29" fmla="*/ 14 h 14"/>
                <a:gd name="T30" fmla="*/ 118 w 126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4">
                  <a:moveTo>
                    <a:pt x="118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4" y="2"/>
                  </a:lnTo>
                  <a:lnTo>
                    <a:pt x="126" y="8"/>
                  </a:lnTo>
                  <a:lnTo>
                    <a:pt x="126" y="8"/>
                  </a:lnTo>
                  <a:lnTo>
                    <a:pt x="124" y="12"/>
                  </a:lnTo>
                  <a:lnTo>
                    <a:pt x="118" y="14"/>
                  </a:lnTo>
                  <a:lnTo>
                    <a:pt x="118" y="14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259" name="グループ化 1258"/>
          <p:cNvGrpSpPr/>
          <p:nvPr/>
        </p:nvGrpSpPr>
        <p:grpSpPr>
          <a:xfrm>
            <a:off x="6510607" y="3016443"/>
            <a:ext cx="434926" cy="434926"/>
            <a:chOff x="6005513" y="2651125"/>
            <a:chExt cx="479425" cy="479425"/>
          </a:xfrm>
        </p:grpSpPr>
        <p:sp>
          <p:nvSpPr>
            <p:cNvPr id="1260" name="Freeform 20"/>
            <p:cNvSpPr>
              <a:spLocks/>
            </p:cNvSpPr>
            <p:nvPr/>
          </p:nvSpPr>
          <p:spPr bwMode="auto">
            <a:xfrm>
              <a:off x="6005513" y="2651125"/>
              <a:ext cx="479425" cy="479425"/>
            </a:xfrm>
            <a:custGeom>
              <a:avLst/>
              <a:gdLst>
                <a:gd name="T0" fmla="*/ 296 w 302"/>
                <a:gd name="T1" fmla="*/ 270 h 302"/>
                <a:gd name="T2" fmla="*/ 290 w 302"/>
                <a:gd name="T3" fmla="*/ 260 h 302"/>
                <a:gd name="T4" fmla="*/ 252 w 302"/>
                <a:gd name="T5" fmla="*/ 214 h 302"/>
                <a:gd name="T6" fmla="*/ 206 w 302"/>
                <a:gd name="T7" fmla="*/ 172 h 302"/>
                <a:gd name="T8" fmla="*/ 172 w 302"/>
                <a:gd name="T9" fmla="*/ 146 h 302"/>
                <a:gd name="T10" fmla="*/ 180 w 302"/>
                <a:gd name="T11" fmla="*/ 134 h 302"/>
                <a:gd name="T12" fmla="*/ 188 w 302"/>
                <a:gd name="T13" fmla="*/ 108 h 302"/>
                <a:gd name="T14" fmla="*/ 188 w 302"/>
                <a:gd name="T15" fmla="*/ 94 h 302"/>
                <a:gd name="T16" fmla="*/ 182 w 302"/>
                <a:gd name="T17" fmla="*/ 58 h 302"/>
                <a:gd name="T18" fmla="*/ 160 w 302"/>
                <a:gd name="T19" fmla="*/ 28 h 302"/>
                <a:gd name="T20" fmla="*/ 132 w 302"/>
                <a:gd name="T21" fmla="*/ 8 h 302"/>
                <a:gd name="T22" fmla="*/ 94 w 302"/>
                <a:gd name="T23" fmla="*/ 0 h 302"/>
                <a:gd name="T24" fmla="*/ 76 w 302"/>
                <a:gd name="T25" fmla="*/ 2 h 302"/>
                <a:gd name="T26" fmla="*/ 42 w 302"/>
                <a:gd name="T27" fmla="*/ 16 h 302"/>
                <a:gd name="T28" fmla="*/ 16 w 302"/>
                <a:gd name="T29" fmla="*/ 42 h 302"/>
                <a:gd name="T30" fmla="*/ 2 w 302"/>
                <a:gd name="T31" fmla="*/ 76 h 302"/>
                <a:gd name="T32" fmla="*/ 0 w 302"/>
                <a:gd name="T33" fmla="*/ 94 h 302"/>
                <a:gd name="T34" fmla="*/ 8 w 302"/>
                <a:gd name="T35" fmla="*/ 132 h 302"/>
                <a:gd name="T36" fmla="*/ 28 w 302"/>
                <a:gd name="T37" fmla="*/ 162 h 302"/>
                <a:gd name="T38" fmla="*/ 58 w 302"/>
                <a:gd name="T39" fmla="*/ 182 h 302"/>
                <a:gd name="T40" fmla="*/ 94 w 302"/>
                <a:gd name="T41" fmla="*/ 188 h 302"/>
                <a:gd name="T42" fmla="*/ 108 w 302"/>
                <a:gd name="T43" fmla="*/ 188 h 302"/>
                <a:gd name="T44" fmla="*/ 134 w 302"/>
                <a:gd name="T45" fmla="*/ 180 h 302"/>
                <a:gd name="T46" fmla="*/ 148 w 302"/>
                <a:gd name="T47" fmla="*/ 174 h 302"/>
                <a:gd name="T48" fmla="*/ 172 w 302"/>
                <a:gd name="T49" fmla="*/ 206 h 302"/>
                <a:gd name="T50" fmla="*/ 214 w 302"/>
                <a:gd name="T51" fmla="*/ 252 h 302"/>
                <a:gd name="T52" fmla="*/ 260 w 302"/>
                <a:gd name="T53" fmla="*/ 290 h 302"/>
                <a:gd name="T54" fmla="*/ 270 w 302"/>
                <a:gd name="T55" fmla="*/ 296 h 302"/>
                <a:gd name="T56" fmla="*/ 282 w 302"/>
                <a:gd name="T57" fmla="*/ 302 h 302"/>
                <a:gd name="T58" fmla="*/ 296 w 302"/>
                <a:gd name="T59" fmla="*/ 296 h 302"/>
                <a:gd name="T60" fmla="*/ 300 w 302"/>
                <a:gd name="T61" fmla="*/ 290 h 302"/>
                <a:gd name="T62" fmla="*/ 300 w 302"/>
                <a:gd name="T63" fmla="*/ 276 h 302"/>
                <a:gd name="T64" fmla="*/ 296 w 302"/>
                <a:gd name="T65" fmla="*/ 27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2" h="302">
                  <a:moveTo>
                    <a:pt x="296" y="270"/>
                  </a:moveTo>
                  <a:lnTo>
                    <a:pt x="296" y="270"/>
                  </a:lnTo>
                  <a:lnTo>
                    <a:pt x="296" y="270"/>
                  </a:lnTo>
                  <a:lnTo>
                    <a:pt x="290" y="260"/>
                  </a:lnTo>
                  <a:lnTo>
                    <a:pt x="270" y="232"/>
                  </a:lnTo>
                  <a:lnTo>
                    <a:pt x="252" y="214"/>
                  </a:lnTo>
                  <a:lnTo>
                    <a:pt x="232" y="194"/>
                  </a:lnTo>
                  <a:lnTo>
                    <a:pt x="206" y="172"/>
                  </a:lnTo>
                  <a:lnTo>
                    <a:pt x="174" y="148"/>
                  </a:lnTo>
                  <a:lnTo>
                    <a:pt x="172" y="146"/>
                  </a:lnTo>
                  <a:lnTo>
                    <a:pt x="172" y="146"/>
                  </a:lnTo>
                  <a:lnTo>
                    <a:pt x="180" y="134"/>
                  </a:lnTo>
                  <a:lnTo>
                    <a:pt x="184" y="122"/>
                  </a:lnTo>
                  <a:lnTo>
                    <a:pt x="188" y="108"/>
                  </a:lnTo>
                  <a:lnTo>
                    <a:pt x="188" y="94"/>
                  </a:lnTo>
                  <a:lnTo>
                    <a:pt x="188" y="94"/>
                  </a:lnTo>
                  <a:lnTo>
                    <a:pt x="186" y="76"/>
                  </a:lnTo>
                  <a:lnTo>
                    <a:pt x="182" y="58"/>
                  </a:lnTo>
                  <a:lnTo>
                    <a:pt x="172" y="42"/>
                  </a:lnTo>
                  <a:lnTo>
                    <a:pt x="160" y="28"/>
                  </a:lnTo>
                  <a:lnTo>
                    <a:pt x="148" y="16"/>
                  </a:lnTo>
                  <a:lnTo>
                    <a:pt x="132" y="8"/>
                  </a:lnTo>
                  <a:lnTo>
                    <a:pt x="11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76" y="2"/>
                  </a:lnTo>
                  <a:lnTo>
                    <a:pt x="58" y="8"/>
                  </a:lnTo>
                  <a:lnTo>
                    <a:pt x="42" y="16"/>
                  </a:lnTo>
                  <a:lnTo>
                    <a:pt x="28" y="28"/>
                  </a:lnTo>
                  <a:lnTo>
                    <a:pt x="16" y="42"/>
                  </a:lnTo>
                  <a:lnTo>
                    <a:pt x="8" y="58"/>
                  </a:lnTo>
                  <a:lnTo>
                    <a:pt x="2" y="76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14"/>
                  </a:lnTo>
                  <a:lnTo>
                    <a:pt x="8" y="132"/>
                  </a:lnTo>
                  <a:lnTo>
                    <a:pt x="16" y="148"/>
                  </a:lnTo>
                  <a:lnTo>
                    <a:pt x="28" y="162"/>
                  </a:lnTo>
                  <a:lnTo>
                    <a:pt x="42" y="172"/>
                  </a:lnTo>
                  <a:lnTo>
                    <a:pt x="58" y="182"/>
                  </a:lnTo>
                  <a:lnTo>
                    <a:pt x="76" y="186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108" y="188"/>
                  </a:lnTo>
                  <a:lnTo>
                    <a:pt x="122" y="184"/>
                  </a:lnTo>
                  <a:lnTo>
                    <a:pt x="134" y="180"/>
                  </a:lnTo>
                  <a:lnTo>
                    <a:pt x="146" y="172"/>
                  </a:lnTo>
                  <a:lnTo>
                    <a:pt x="148" y="174"/>
                  </a:lnTo>
                  <a:lnTo>
                    <a:pt x="148" y="174"/>
                  </a:lnTo>
                  <a:lnTo>
                    <a:pt x="172" y="206"/>
                  </a:lnTo>
                  <a:lnTo>
                    <a:pt x="194" y="232"/>
                  </a:lnTo>
                  <a:lnTo>
                    <a:pt x="214" y="252"/>
                  </a:lnTo>
                  <a:lnTo>
                    <a:pt x="232" y="270"/>
                  </a:lnTo>
                  <a:lnTo>
                    <a:pt x="260" y="290"/>
                  </a:lnTo>
                  <a:lnTo>
                    <a:pt x="270" y="296"/>
                  </a:lnTo>
                  <a:lnTo>
                    <a:pt x="270" y="296"/>
                  </a:lnTo>
                  <a:lnTo>
                    <a:pt x="276" y="300"/>
                  </a:lnTo>
                  <a:lnTo>
                    <a:pt x="282" y="302"/>
                  </a:lnTo>
                  <a:lnTo>
                    <a:pt x="290" y="300"/>
                  </a:lnTo>
                  <a:lnTo>
                    <a:pt x="296" y="296"/>
                  </a:lnTo>
                  <a:lnTo>
                    <a:pt x="296" y="296"/>
                  </a:lnTo>
                  <a:lnTo>
                    <a:pt x="300" y="290"/>
                  </a:lnTo>
                  <a:lnTo>
                    <a:pt x="302" y="282"/>
                  </a:lnTo>
                  <a:lnTo>
                    <a:pt x="300" y="276"/>
                  </a:lnTo>
                  <a:lnTo>
                    <a:pt x="296" y="270"/>
                  </a:lnTo>
                  <a:lnTo>
                    <a:pt x="296" y="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61" name="Freeform 21"/>
            <p:cNvSpPr>
              <a:spLocks/>
            </p:cNvSpPr>
            <p:nvPr/>
          </p:nvSpPr>
          <p:spPr bwMode="auto">
            <a:xfrm>
              <a:off x="6056313" y="2701925"/>
              <a:ext cx="196850" cy="196850"/>
            </a:xfrm>
            <a:custGeom>
              <a:avLst/>
              <a:gdLst>
                <a:gd name="T0" fmla="*/ 62 w 124"/>
                <a:gd name="T1" fmla="*/ 0 h 124"/>
                <a:gd name="T2" fmla="*/ 62 w 124"/>
                <a:gd name="T3" fmla="*/ 0 h 124"/>
                <a:gd name="T4" fmla="*/ 50 w 124"/>
                <a:gd name="T5" fmla="*/ 2 h 124"/>
                <a:gd name="T6" fmla="*/ 38 w 124"/>
                <a:gd name="T7" fmla="*/ 4 h 124"/>
                <a:gd name="T8" fmla="*/ 28 w 124"/>
                <a:gd name="T9" fmla="*/ 10 h 124"/>
                <a:gd name="T10" fmla="*/ 18 w 124"/>
                <a:gd name="T11" fmla="*/ 18 h 124"/>
                <a:gd name="T12" fmla="*/ 10 w 124"/>
                <a:gd name="T13" fmla="*/ 28 h 124"/>
                <a:gd name="T14" fmla="*/ 4 w 124"/>
                <a:gd name="T15" fmla="*/ 38 h 124"/>
                <a:gd name="T16" fmla="*/ 2 w 124"/>
                <a:gd name="T17" fmla="*/ 50 h 124"/>
                <a:gd name="T18" fmla="*/ 0 w 124"/>
                <a:gd name="T19" fmla="*/ 62 h 124"/>
                <a:gd name="T20" fmla="*/ 0 w 124"/>
                <a:gd name="T21" fmla="*/ 62 h 124"/>
                <a:gd name="T22" fmla="*/ 2 w 124"/>
                <a:gd name="T23" fmla="*/ 74 h 124"/>
                <a:gd name="T24" fmla="*/ 4 w 124"/>
                <a:gd name="T25" fmla="*/ 86 h 124"/>
                <a:gd name="T26" fmla="*/ 10 w 124"/>
                <a:gd name="T27" fmla="*/ 98 h 124"/>
                <a:gd name="T28" fmla="*/ 18 w 124"/>
                <a:gd name="T29" fmla="*/ 106 h 124"/>
                <a:gd name="T30" fmla="*/ 28 w 124"/>
                <a:gd name="T31" fmla="*/ 114 h 124"/>
                <a:gd name="T32" fmla="*/ 38 w 124"/>
                <a:gd name="T33" fmla="*/ 120 h 124"/>
                <a:gd name="T34" fmla="*/ 50 w 124"/>
                <a:gd name="T35" fmla="*/ 124 h 124"/>
                <a:gd name="T36" fmla="*/ 62 w 124"/>
                <a:gd name="T37" fmla="*/ 124 h 124"/>
                <a:gd name="T38" fmla="*/ 62 w 124"/>
                <a:gd name="T39" fmla="*/ 124 h 124"/>
                <a:gd name="T40" fmla="*/ 74 w 124"/>
                <a:gd name="T41" fmla="*/ 124 h 124"/>
                <a:gd name="T42" fmla="*/ 86 w 124"/>
                <a:gd name="T43" fmla="*/ 120 h 124"/>
                <a:gd name="T44" fmla="*/ 98 w 124"/>
                <a:gd name="T45" fmla="*/ 114 h 124"/>
                <a:gd name="T46" fmla="*/ 106 w 124"/>
                <a:gd name="T47" fmla="*/ 106 h 124"/>
                <a:gd name="T48" fmla="*/ 114 w 124"/>
                <a:gd name="T49" fmla="*/ 98 h 124"/>
                <a:gd name="T50" fmla="*/ 120 w 124"/>
                <a:gd name="T51" fmla="*/ 86 h 124"/>
                <a:gd name="T52" fmla="*/ 124 w 124"/>
                <a:gd name="T53" fmla="*/ 74 h 124"/>
                <a:gd name="T54" fmla="*/ 124 w 124"/>
                <a:gd name="T55" fmla="*/ 62 h 124"/>
                <a:gd name="T56" fmla="*/ 124 w 124"/>
                <a:gd name="T57" fmla="*/ 62 h 124"/>
                <a:gd name="T58" fmla="*/ 124 w 124"/>
                <a:gd name="T59" fmla="*/ 50 h 124"/>
                <a:gd name="T60" fmla="*/ 120 w 124"/>
                <a:gd name="T61" fmla="*/ 38 h 124"/>
                <a:gd name="T62" fmla="*/ 114 w 124"/>
                <a:gd name="T63" fmla="*/ 28 h 124"/>
                <a:gd name="T64" fmla="*/ 106 w 124"/>
                <a:gd name="T65" fmla="*/ 18 h 124"/>
                <a:gd name="T66" fmla="*/ 98 w 124"/>
                <a:gd name="T67" fmla="*/ 10 h 124"/>
                <a:gd name="T68" fmla="*/ 86 w 124"/>
                <a:gd name="T69" fmla="*/ 4 h 124"/>
                <a:gd name="T70" fmla="*/ 74 w 124"/>
                <a:gd name="T71" fmla="*/ 2 h 124"/>
                <a:gd name="T72" fmla="*/ 62 w 124"/>
                <a:gd name="T73" fmla="*/ 0 h 124"/>
                <a:gd name="T74" fmla="*/ 62 w 124"/>
                <a:gd name="T7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lnTo>
                    <a:pt x="62" y="0"/>
                  </a:lnTo>
                  <a:lnTo>
                    <a:pt x="50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2" y="5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74"/>
                  </a:lnTo>
                  <a:lnTo>
                    <a:pt x="4" y="86"/>
                  </a:lnTo>
                  <a:lnTo>
                    <a:pt x="10" y="98"/>
                  </a:lnTo>
                  <a:lnTo>
                    <a:pt x="18" y="106"/>
                  </a:lnTo>
                  <a:lnTo>
                    <a:pt x="28" y="114"/>
                  </a:lnTo>
                  <a:lnTo>
                    <a:pt x="38" y="120"/>
                  </a:lnTo>
                  <a:lnTo>
                    <a:pt x="50" y="124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74" y="124"/>
                  </a:lnTo>
                  <a:lnTo>
                    <a:pt x="86" y="120"/>
                  </a:lnTo>
                  <a:lnTo>
                    <a:pt x="98" y="114"/>
                  </a:lnTo>
                  <a:lnTo>
                    <a:pt x="106" y="106"/>
                  </a:lnTo>
                  <a:lnTo>
                    <a:pt x="114" y="98"/>
                  </a:lnTo>
                  <a:lnTo>
                    <a:pt x="120" y="86"/>
                  </a:lnTo>
                  <a:lnTo>
                    <a:pt x="124" y="74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4" y="50"/>
                  </a:lnTo>
                  <a:lnTo>
                    <a:pt x="120" y="38"/>
                  </a:lnTo>
                  <a:lnTo>
                    <a:pt x="114" y="28"/>
                  </a:lnTo>
                  <a:lnTo>
                    <a:pt x="106" y="18"/>
                  </a:lnTo>
                  <a:lnTo>
                    <a:pt x="98" y="10"/>
                  </a:lnTo>
                  <a:lnTo>
                    <a:pt x="86" y="4"/>
                  </a:lnTo>
                  <a:lnTo>
                    <a:pt x="74" y="2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62" name="Freeform 22"/>
            <p:cNvSpPr>
              <a:spLocks/>
            </p:cNvSpPr>
            <p:nvPr/>
          </p:nvSpPr>
          <p:spPr bwMode="auto">
            <a:xfrm>
              <a:off x="6056313" y="2689225"/>
              <a:ext cx="95250" cy="180975"/>
            </a:xfrm>
            <a:custGeom>
              <a:avLst/>
              <a:gdLst>
                <a:gd name="T0" fmla="*/ 44 w 60"/>
                <a:gd name="T1" fmla="*/ 4 h 114"/>
                <a:gd name="T2" fmla="*/ 0 w 60"/>
                <a:gd name="T3" fmla="*/ 100 h 114"/>
                <a:gd name="T4" fmla="*/ 0 w 60"/>
                <a:gd name="T5" fmla="*/ 100 h 114"/>
                <a:gd name="T6" fmla="*/ 8 w 60"/>
                <a:gd name="T7" fmla="*/ 114 h 114"/>
                <a:gd name="T8" fmla="*/ 60 w 60"/>
                <a:gd name="T9" fmla="*/ 0 h 114"/>
                <a:gd name="T10" fmla="*/ 60 w 60"/>
                <a:gd name="T11" fmla="*/ 0 h 114"/>
                <a:gd name="T12" fmla="*/ 44 w 60"/>
                <a:gd name="T13" fmla="*/ 4 h 114"/>
                <a:gd name="T14" fmla="*/ 44 w 60"/>
                <a:gd name="T15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14">
                  <a:moveTo>
                    <a:pt x="44" y="4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8" y="114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4" y="4"/>
                  </a:lnTo>
                  <a:lnTo>
                    <a:pt x="44" y="4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63" name="Freeform 23"/>
            <p:cNvSpPr>
              <a:spLocks/>
            </p:cNvSpPr>
            <p:nvPr/>
          </p:nvSpPr>
          <p:spPr bwMode="auto">
            <a:xfrm>
              <a:off x="6084888" y="2692400"/>
              <a:ext cx="107950" cy="203200"/>
            </a:xfrm>
            <a:custGeom>
              <a:avLst/>
              <a:gdLst>
                <a:gd name="T0" fmla="*/ 56 w 68"/>
                <a:gd name="T1" fmla="*/ 0 h 128"/>
                <a:gd name="T2" fmla="*/ 0 w 68"/>
                <a:gd name="T3" fmla="*/ 122 h 128"/>
                <a:gd name="T4" fmla="*/ 0 w 68"/>
                <a:gd name="T5" fmla="*/ 122 h 128"/>
                <a:gd name="T6" fmla="*/ 10 w 68"/>
                <a:gd name="T7" fmla="*/ 128 h 128"/>
                <a:gd name="T8" fmla="*/ 68 w 68"/>
                <a:gd name="T9" fmla="*/ 4 h 128"/>
                <a:gd name="T10" fmla="*/ 68 w 68"/>
                <a:gd name="T11" fmla="*/ 4 h 128"/>
                <a:gd name="T12" fmla="*/ 56 w 68"/>
                <a:gd name="T13" fmla="*/ 0 h 128"/>
                <a:gd name="T14" fmla="*/ 56 w 68"/>
                <a:gd name="T1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28">
                  <a:moveTo>
                    <a:pt x="56" y="0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10" y="128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64" name="Freeform 24"/>
            <p:cNvSpPr>
              <a:spLocks noEditPoints="1"/>
            </p:cNvSpPr>
            <p:nvPr/>
          </p:nvSpPr>
          <p:spPr bwMode="auto">
            <a:xfrm>
              <a:off x="6043613" y="26892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44 w 140"/>
                <a:gd name="T3" fmla="*/ 6 h 140"/>
                <a:gd name="T4" fmla="*/ 20 w 140"/>
                <a:gd name="T5" fmla="*/ 20 h 140"/>
                <a:gd name="T6" fmla="*/ 6 w 140"/>
                <a:gd name="T7" fmla="*/ 44 h 140"/>
                <a:gd name="T8" fmla="*/ 0 w 140"/>
                <a:gd name="T9" fmla="*/ 70 h 140"/>
                <a:gd name="T10" fmla="*/ 2 w 140"/>
                <a:gd name="T11" fmla="*/ 84 h 140"/>
                <a:gd name="T12" fmla="*/ 12 w 140"/>
                <a:gd name="T13" fmla="*/ 110 h 140"/>
                <a:gd name="T14" fmla="*/ 32 w 140"/>
                <a:gd name="T15" fmla="*/ 128 h 140"/>
                <a:gd name="T16" fmla="*/ 56 w 140"/>
                <a:gd name="T17" fmla="*/ 138 h 140"/>
                <a:gd name="T18" fmla="*/ 70 w 140"/>
                <a:gd name="T19" fmla="*/ 140 h 140"/>
                <a:gd name="T20" fmla="*/ 98 w 140"/>
                <a:gd name="T21" fmla="*/ 134 h 140"/>
                <a:gd name="T22" fmla="*/ 120 w 140"/>
                <a:gd name="T23" fmla="*/ 120 h 140"/>
                <a:gd name="T24" fmla="*/ 134 w 140"/>
                <a:gd name="T25" fmla="*/ 98 h 140"/>
                <a:gd name="T26" fmla="*/ 140 w 140"/>
                <a:gd name="T27" fmla="*/ 70 h 140"/>
                <a:gd name="T28" fmla="*/ 138 w 140"/>
                <a:gd name="T29" fmla="*/ 56 h 140"/>
                <a:gd name="T30" fmla="*/ 128 w 140"/>
                <a:gd name="T31" fmla="*/ 32 h 140"/>
                <a:gd name="T32" fmla="*/ 110 w 140"/>
                <a:gd name="T33" fmla="*/ 12 h 140"/>
                <a:gd name="T34" fmla="*/ 84 w 140"/>
                <a:gd name="T35" fmla="*/ 2 h 140"/>
                <a:gd name="T36" fmla="*/ 70 w 140"/>
                <a:gd name="T37" fmla="*/ 0 h 140"/>
                <a:gd name="T38" fmla="*/ 70 w 140"/>
                <a:gd name="T39" fmla="*/ 132 h 140"/>
                <a:gd name="T40" fmla="*/ 46 w 140"/>
                <a:gd name="T41" fmla="*/ 128 h 140"/>
                <a:gd name="T42" fmla="*/ 26 w 140"/>
                <a:gd name="T43" fmla="*/ 114 h 140"/>
                <a:gd name="T44" fmla="*/ 12 w 140"/>
                <a:gd name="T45" fmla="*/ 94 h 140"/>
                <a:gd name="T46" fmla="*/ 8 w 140"/>
                <a:gd name="T47" fmla="*/ 70 h 140"/>
                <a:gd name="T48" fmla="*/ 10 w 140"/>
                <a:gd name="T49" fmla="*/ 58 h 140"/>
                <a:gd name="T50" fmla="*/ 18 w 140"/>
                <a:gd name="T51" fmla="*/ 36 h 140"/>
                <a:gd name="T52" fmla="*/ 36 w 140"/>
                <a:gd name="T53" fmla="*/ 18 h 140"/>
                <a:gd name="T54" fmla="*/ 58 w 140"/>
                <a:gd name="T55" fmla="*/ 10 h 140"/>
                <a:gd name="T56" fmla="*/ 70 w 140"/>
                <a:gd name="T57" fmla="*/ 8 h 140"/>
                <a:gd name="T58" fmla="*/ 94 w 140"/>
                <a:gd name="T59" fmla="*/ 12 h 140"/>
                <a:gd name="T60" fmla="*/ 114 w 140"/>
                <a:gd name="T61" fmla="*/ 26 h 140"/>
                <a:gd name="T62" fmla="*/ 128 w 140"/>
                <a:gd name="T63" fmla="*/ 46 h 140"/>
                <a:gd name="T64" fmla="*/ 132 w 140"/>
                <a:gd name="T65" fmla="*/ 70 h 140"/>
                <a:gd name="T66" fmla="*/ 132 w 140"/>
                <a:gd name="T67" fmla="*/ 82 h 140"/>
                <a:gd name="T68" fmla="*/ 122 w 140"/>
                <a:gd name="T69" fmla="*/ 106 h 140"/>
                <a:gd name="T70" fmla="*/ 106 w 140"/>
                <a:gd name="T71" fmla="*/ 122 h 140"/>
                <a:gd name="T72" fmla="*/ 82 w 140"/>
                <a:gd name="T73" fmla="*/ 132 h 140"/>
                <a:gd name="T74" fmla="*/ 70 w 140"/>
                <a:gd name="T75" fmla="*/ 1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lnTo>
                    <a:pt x="70" y="0"/>
                  </a:lnTo>
                  <a:lnTo>
                    <a:pt x="56" y="2"/>
                  </a:lnTo>
                  <a:lnTo>
                    <a:pt x="44" y="6"/>
                  </a:lnTo>
                  <a:lnTo>
                    <a:pt x="32" y="12"/>
                  </a:lnTo>
                  <a:lnTo>
                    <a:pt x="20" y="20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84"/>
                  </a:lnTo>
                  <a:lnTo>
                    <a:pt x="6" y="98"/>
                  </a:lnTo>
                  <a:lnTo>
                    <a:pt x="12" y="110"/>
                  </a:lnTo>
                  <a:lnTo>
                    <a:pt x="20" y="120"/>
                  </a:lnTo>
                  <a:lnTo>
                    <a:pt x="32" y="128"/>
                  </a:lnTo>
                  <a:lnTo>
                    <a:pt x="44" y="134"/>
                  </a:lnTo>
                  <a:lnTo>
                    <a:pt x="56" y="138"/>
                  </a:lnTo>
                  <a:lnTo>
                    <a:pt x="70" y="140"/>
                  </a:lnTo>
                  <a:lnTo>
                    <a:pt x="70" y="140"/>
                  </a:lnTo>
                  <a:lnTo>
                    <a:pt x="84" y="138"/>
                  </a:lnTo>
                  <a:lnTo>
                    <a:pt x="98" y="134"/>
                  </a:lnTo>
                  <a:lnTo>
                    <a:pt x="110" y="128"/>
                  </a:lnTo>
                  <a:lnTo>
                    <a:pt x="120" y="120"/>
                  </a:lnTo>
                  <a:lnTo>
                    <a:pt x="128" y="110"/>
                  </a:lnTo>
                  <a:lnTo>
                    <a:pt x="134" y="98"/>
                  </a:lnTo>
                  <a:lnTo>
                    <a:pt x="138" y="84"/>
                  </a:lnTo>
                  <a:lnTo>
                    <a:pt x="140" y="70"/>
                  </a:lnTo>
                  <a:lnTo>
                    <a:pt x="140" y="70"/>
                  </a:lnTo>
                  <a:lnTo>
                    <a:pt x="138" y="56"/>
                  </a:lnTo>
                  <a:lnTo>
                    <a:pt x="134" y="44"/>
                  </a:lnTo>
                  <a:lnTo>
                    <a:pt x="128" y="32"/>
                  </a:lnTo>
                  <a:lnTo>
                    <a:pt x="120" y="20"/>
                  </a:lnTo>
                  <a:lnTo>
                    <a:pt x="110" y="12"/>
                  </a:lnTo>
                  <a:lnTo>
                    <a:pt x="98" y="6"/>
                  </a:lnTo>
                  <a:lnTo>
                    <a:pt x="84" y="2"/>
                  </a:lnTo>
                  <a:lnTo>
                    <a:pt x="70" y="0"/>
                  </a:lnTo>
                  <a:lnTo>
                    <a:pt x="70" y="0"/>
                  </a:lnTo>
                  <a:close/>
                  <a:moveTo>
                    <a:pt x="70" y="132"/>
                  </a:moveTo>
                  <a:lnTo>
                    <a:pt x="70" y="132"/>
                  </a:lnTo>
                  <a:lnTo>
                    <a:pt x="58" y="132"/>
                  </a:lnTo>
                  <a:lnTo>
                    <a:pt x="46" y="128"/>
                  </a:lnTo>
                  <a:lnTo>
                    <a:pt x="36" y="122"/>
                  </a:lnTo>
                  <a:lnTo>
                    <a:pt x="26" y="114"/>
                  </a:lnTo>
                  <a:lnTo>
                    <a:pt x="18" y="106"/>
                  </a:lnTo>
                  <a:lnTo>
                    <a:pt x="12" y="94"/>
                  </a:lnTo>
                  <a:lnTo>
                    <a:pt x="10" y="82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0" y="58"/>
                  </a:lnTo>
                  <a:lnTo>
                    <a:pt x="12" y="46"/>
                  </a:lnTo>
                  <a:lnTo>
                    <a:pt x="18" y="36"/>
                  </a:lnTo>
                  <a:lnTo>
                    <a:pt x="26" y="26"/>
                  </a:lnTo>
                  <a:lnTo>
                    <a:pt x="36" y="18"/>
                  </a:lnTo>
                  <a:lnTo>
                    <a:pt x="46" y="12"/>
                  </a:lnTo>
                  <a:lnTo>
                    <a:pt x="58" y="1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82" y="10"/>
                  </a:lnTo>
                  <a:lnTo>
                    <a:pt x="94" y="12"/>
                  </a:lnTo>
                  <a:lnTo>
                    <a:pt x="106" y="18"/>
                  </a:lnTo>
                  <a:lnTo>
                    <a:pt x="114" y="26"/>
                  </a:lnTo>
                  <a:lnTo>
                    <a:pt x="122" y="36"/>
                  </a:lnTo>
                  <a:lnTo>
                    <a:pt x="128" y="46"/>
                  </a:lnTo>
                  <a:lnTo>
                    <a:pt x="132" y="58"/>
                  </a:lnTo>
                  <a:lnTo>
                    <a:pt x="132" y="70"/>
                  </a:lnTo>
                  <a:lnTo>
                    <a:pt x="132" y="70"/>
                  </a:lnTo>
                  <a:lnTo>
                    <a:pt x="132" y="82"/>
                  </a:lnTo>
                  <a:lnTo>
                    <a:pt x="128" y="94"/>
                  </a:lnTo>
                  <a:lnTo>
                    <a:pt x="122" y="106"/>
                  </a:lnTo>
                  <a:lnTo>
                    <a:pt x="114" y="114"/>
                  </a:lnTo>
                  <a:lnTo>
                    <a:pt x="106" y="122"/>
                  </a:lnTo>
                  <a:lnTo>
                    <a:pt x="94" y="128"/>
                  </a:lnTo>
                  <a:lnTo>
                    <a:pt x="82" y="132"/>
                  </a:lnTo>
                  <a:lnTo>
                    <a:pt x="70" y="132"/>
                  </a:lnTo>
                  <a:lnTo>
                    <a:pt x="70" y="13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265" name="グループ化 1264"/>
          <p:cNvGrpSpPr/>
          <p:nvPr/>
        </p:nvGrpSpPr>
        <p:grpSpPr>
          <a:xfrm>
            <a:off x="4907160" y="5785219"/>
            <a:ext cx="434926" cy="339876"/>
            <a:chOff x="3011488" y="6289675"/>
            <a:chExt cx="479425" cy="374650"/>
          </a:xfrm>
        </p:grpSpPr>
        <p:sp>
          <p:nvSpPr>
            <p:cNvPr id="1266" name="Freeform 25"/>
            <p:cNvSpPr>
              <a:spLocks/>
            </p:cNvSpPr>
            <p:nvPr/>
          </p:nvSpPr>
          <p:spPr bwMode="auto">
            <a:xfrm>
              <a:off x="3011488" y="6365875"/>
              <a:ext cx="479425" cy="298450"/>
            </a:xfrm>
            <a:custGeom>
              <a:avLst/>
              <a:gdLst>
                <a:gd name="T0" fmla="*/ 302 w 302"/>
                <a:gd name="T1" fmla="*/ 152 h 188"/>
                <a:gd name="T2" fmla="*/ 302 w 302"/>
                <a:gd name="T3" fmla="*/ 152 h 188"/>
                <a:gd name="T4" fmla="*/ 300 w 302"/>
                <a:gd name="T5" fmla="*/ 158 h 188"/>
                <a:gd name="T6" fmla="*/ 298 w 302"/>
                <a:gd name="T7" fmla="*/ 166 h 188"/>
                <a:gd name="T8" fmla="*/ 294 w 302"/>
                <a:gd name="T9" fmla="*/ 172 h 188"/>
                <a:gd name="T10" fmla="*/ 290 w 302"/>
                <a:gd name="T11" fmla="*/ 178 h 188"/>
                <a:gd name="T12" fmla="*/ 284 w 302"/>
                <a:gd name="T13" fmla="*/ 182 h 188"/>
                <a:gd name="T14" fmla="*/ 278 w 302"/>
                <a:gd name="T15" fmla="*/ 186 h 188"/>
                <a:gd name="T16" fmla="*/ 272 w 302"/>
                <a:gd name="T17" fmla="*/ 188 h 188"/>
                <a:gd name="T18" fmla="*/ 264 w 302"/>
                <a:gd name="T19" fmla="*/ 188 h 188"/>
                <a:gd name="T20" fmla="*/ 38 w 302"/>
                <a:gd name="T21" fmla="*/ 188 h 188"/>
                <a:gd name="T22" fmla="*/ 38 w 302"/>
                <a:gd name="T23" fmla="*/ 188 h 188"/>
                <a:gd name="T24" fmla="*/ 30 w 302"/>
                <a:gd name="T25" fmla="*/ 188 h 188"/>
                <a:gd name="T26" fmla="*/ 22 w 302"/>
                <a:gd name="T27" fmla="*/ 186 h 188"/>
                <a:gd name="T28" fmla="*/ 16 w 302"/>
                <a:gd name="T29" fmla="*/ 182 h 188"/>
                <a:gd name="T30" fmla="*/ 10 w 302"/>
                <a:gd name="T31" fmla="*/ 178 h 188"/>
                <a:gd name="T32" fmla="*/ 6 w 302"/>
                <a:gd name="T33" fmla="*/ 172 h 188"/>
                <a:gd name="T34" fmla="*/ 2 w 302"/>
                <a:gd name="T35" fmla="*/ 166 h 188"/>
                <a:gd name="T36" fmla="*/ 0 w 302"/>
                <a:gd name="T37" fmla="*/ 158 h 188"/>
                <a:gd name="T38" fmla="*/ 0 w 302"/>
                <a:gd name="T39" fmla="*/ 152 h 188"/>
                <a:gd name="T40" fmla="*/ 0 w 302"/>
                <a:gd name="T41" fmla="*/ 38 h 188"/>
                <a:gd name="T42" fmla="*/ 0 w 302"/>
                <a:gd name="T43" fmla="*/ 38 h 188"/>
                <a:gd name="T44" fmla="*/ 0 w 302"/>
                <a:gd name="T45" fmla="*/ 30 h 188"/>
                <a:gd name="T46" fmla="*/ 2 w 302"/>
                <a:gd name="T47" fmla="*/ 24 h 188"/>
                <a:gd name="T48" fmla="*/ 6 w 302"/>
                <a:gd name="T49" fmla="*/ 16 h 188"/>
                <a:gd name="T50" fmla="*/ 10 w 302"/>
                <a:gd name="T51" fmla="*/ 12 h 188"/>
                <a:gd name="T52" fmla="*/ 16 w 302"/>
                <a:gd name="T53" fmla="*/ 6 h 188"/>
                <a:gd name="T54" fmla="*/ 22 w 302"/>
                <a:gd name="T55" fmla="*/ 4 h 188"/>
                <a:gd name="T56" fmla="*/ 30 w 302"/>
                <a:gd name="T57" fmla="*/ 0 h 188"/>
                <a:gd name="T58" fmla="*/ 38 w 302"/>
                <a:gd name="T59" fmla="*/ 0 h 188"/>
                <a:gd name="T60" fmla="*/ 264 w 302"/>
                <a:gd name="T61" fmla="*/ 0 h 188"/>
                <a:gd name="T62" fmla="*/ 264 w 302"/>
                <a:gd name="T63" fmla="*/ 0 h 188"/>
                <a:gd name="T64" fmla="*/ 272 w 302"/>
                <a:gd name="T65" fmla="*/ 0 h 188"/>
                <a:gd name="T66" fmla="*/ 278 w 302"/>
                <a:gd name="T67" fmla="*/ 4 h 188"/>
                <a:gd name="T68" fmla="*/ 284 w 302"/>
                <a:gd name="T69" fmla="*/ 6 h 188"/>
                <a:gd name="T70" fmla="*/ 290 w 302"/>
                <a:gd name="T71" fmla="*/ 12 h 188"/>
                <a:gd name="T72" fmla="*/ 294 w 302"/>
                <a:gd name="T73" fmla="*/ 16 h 188"/>
                <a:gd name="T74" fmla="*/ 298 w 302"/>
                <a:gd name="T75" fmla="*/ 24 h 188"/>
                <a:gd name="T76" fmla="*/ 300 w 302"/>
                <a:gd name="T77" fmla="*/ 30 h 188"/>
                <a:gd name="T78" fmla="*/ 302 w 302"/>
                <a:gd name="T79" fmla="*/ 38 h 188"/>
                <a:gd name="T80" fmla="*/ 302 w 302"/>
                <a:gd name="T81" fmla="*/ 15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88">
                  <a:moveTo>
                    <a:pt x="302" y="152"/>
                  </a:moveTo>
                  <a:lnTo>
                    <a:pt x="302" y="152"/>
                  </a:lnTo>
                  <a:lnTo>
                    <a:pt x="300" y="158"/>
                  </a:lnTo>
                  <a:lnTo>
                    <a:pt x="298" y="166"/>
                  </a:lnTo>
                  <a:lnTo>
                    <a:pt x="294" y="172"/>
                  </a:lnTo>
                  <a:lnTo>
                    <a:pt x="290" y="178"/>
                  </a:lnTo>
                  <a:lnTo>
                    <a:pt x="284" y="182"/>
                  </a:lnTo>
                  <a:lnTo>
                    <a:pt x="278" y="186"/>
                  </a:lnTo>
                  <a:lnTo>
                    <a:pt x="272" y="188"/>
                  </a:lnTo>
                  <a:lnTo>
                    <a:pt x="264" y="188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0" y="188"/>
                  </a:lnTo>
                  <a:lnTo>
                    <a:pt x="22" y="186"/>
                  </a:lnTo>
                  <a:lnTo>
                    <a:pt x="16" y="182"/>
                  </a:lnTo>
                  <a:lnTo>
                    <a:pt x="10" y="178"/>
                  </a:lnTo>
                  <a:lnTo>
                    <a:pt x="6" y="172"/>
                  </a:lnTo>
                  <a:lnTo>
                    <a:pt x="2" y="166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22" y="4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78" y="4"/>
                  </a:lnTo>
                  <a:lnTo>
                    <a:pt x="284" y="6"/>
                  </a:lnTo>
                  <a:lnTo>
                    <a:pt x="290" y="12"/>
                  </a:lnTo>
                  <a:lnTo>
                    <a:pt x="294" y="16"/>
                  </a:lnTo>
                  <a:lnTo>
                    <a:pt x="298" y="24"/>
                  </a:lnTo>
                  <a:lnTo>
                    <a:pt x="300" y="30"/>
                  </a:lnTo>
                  <a:lnTo>
                    <a:pt x="302" y="38"/>
                  </a:lnTo>
                  <a:lnTo>
                    <a:pt x="30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67" name="Freeform 26"/>
            <p:cNvSpPr>
              <a:spLocks/>
            </p:cNvSpPr>
            <p:nvPr/>
          </p:nvSpPr>
          <p:spPr bwMode="auto">
            <a:xfrm>
              <a:off x="3132138" y="6289675"/>
              <a:ext cx="234950" cy="76200"/>
            </a:xfrm>
            <a:custGeom>
              <a:avLst/>
              <a:gdLst>
                <a:gd name="T0" fmla="*/ 148 w 148"/>
                <a:gd name="T1" fmla="*/ 48 h 48"/>
                <a:gd name="T2" fmla="*/ 128 w 148"/>
                <a:gd name="T3" fmla="*/ 48 h 48"/>
                <a:gd name="T4" fmla="*/ 128 w 148"/>
                <a:gd name="T5" fmla="*/ 26 h 48"/>
                <a:gd name="T6" fmla="*/ 128 w 148"/>
                <a:gd name="T7" fmla="*/ 26 h 48"/>
                <a:gd name="T8" fmla="*/ 126 w 148"/>
                <a:gd name="T9" fmla="*/ 22 h 48"/>
                <a:gd name="T10" fmla="*/ 126 w 148"/>
                <a:gd name="T11" fmla="*/ 20 h 48"/>
                <a:gd name="T12" fmla="*/ 122 w 148"/>
                <a:gd name="T13" fmla="*/ 20 h 48"/>
                <a:gd name="T14" fmla="*/ 26 w 148"/>
                <a:gd name="T15" fmla="*/ 20 h 48"/>
                <a:gd name="T16" fmla="*/ 26 w 148"/>
                <a:gd name="T17" fmla="*/ 20 h 48"/>
                <a:gd name="T18" fmla="*/ 24 w 148"/>
                <a:gd name="T19" fmla="*/ 20 h 48"/>
                <a:gd name="T20" fmla="*/ 22 w 148"/>
                <a:gd name="T21" fmla="*/ 22 h 48"/>
                <a:gd name="T22" fmla="*/ 20 w 148"/>
                <a:gd name="T23" fmla="*/ 26 h 48"/>
                <a:gd name="T24" fmla="*/ 20 w 148"/>
                <a:gd name="T25" fmla="*/ 48 h 48"/>
                <a:gd name="T26" fmla="*/ 0 w 148"/>
                <a:gd name="T27" fmla="*/ 48 h 48"/>
                <a:gd name="T28" fmla="*/ 0 w 148"/>
                <a:gd name="T29" fmla="*/ 24 h 48"/>
                <a:gd name="T30" fmla="*/ 0 w 148"/>
                <a:gd name="T31" fmla="*/ 24 h 48"/>
                <a:gd name="T32" fmla="*/ 2 w 148"/>
                <a:gd name="T33" fmla="*/ 16 h 48"/>
                <a:gd name="T34" fmla="*/ 8 w 148"/>
                <a:gd name="T35" fmla="*/ 8 h 48"/>
                <a:gd name="T36" fmla="*/ 14 w 148"/>
                <a:gd name="T37" fmla="*/ 2 h 48"/>
                <a:gd name="T38" fmla="*/ 20 w 148"/>
                <a:gd name="T39" fmla="*/ 0 h 48"/>
                <a:gd name="T40" fmla="*/ 26 w 148"/>
                <a:gd name="T41" fmla="*/ 0 h 48"/>
                <a:gd name="T42" fmla="*/ 122 w 148"/>
                <a:gd name="T43" fmla="*/ 0 h 48"/>
                <a:gd name="T44" fmla="*/ 122 w 148"/>
                <a:gd name="T45" fmla="*/ 0 h 48"/>
                <a:gd name="T46" fmla="*/ 128 w 148"/>
                <a:gd name="T47" fmla="*/ 0 h 48"/>
                <a:gd name="T48" fmla="*/ 134 w 148"/>
                <a:gd name="T49" fmla="*/ 2 h 48"/>
                <a:gd name="T50" fmla="*/ 142 w 148"/>
                <a:gd name="T51" fmla="*/ 8 h 48"/>
                <a:gd name="T52" fmla="*/ 146 w 148"/>
                <a:gd name="T53" fmla="*/ 16 h 48"/>
                <a:gd name="T54" fmla="*/ 148 w 148"/>
                <a:gd name="T55" fmla="*/ 24 h 48"/>
                <a:gd name="T56" fmla="*/ 148 w 148"/>
                <a:gd name="T57" fmla="*/ 26 h 48"/>
                <a:gd name="T58" fmla="*/ 148 w 148"/>
                <a:gd name="T5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8" h="48">
                  <a:moveTo>
                    <a:pt x="148" y="48"/>
                  </a:moveTo>
                  <a:lnTo>
                    <a:pt x="128" y="48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26" y="22"/>
                  </a:lnTo>
                  <a:lnTo>
                    <a:pt x="126" y="20"/>
                  </a:lnTo>
                  <a:lnTo>
                    <a:pt x="122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6"/>
                  </a:lnTo>
                  <a:lnTo>
                    <a:pt x="20" y="48"/>
                  </a:lnTo>
                  <a:lnTo>
                    <a:pt x="0" y="4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34" y="2"/>
                  </a:lnTo>
                  <a:lnTo>
                    <a:pt x="142" y="8"/>
                  </a:lnTo>
                  <a:lnTo>
                    <a:pt x="146" y="16"/>
                  </a:lnTo>
                  <a:lnTo>
                    <a:pt x="148" y="24"/>
                  </a:lnTo>
                  <a:lnTo>
                    <a:pt x="148" y="26"/>
                  </a:lnTo>
                  <a:lnTo>
                    <a:pt x="14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68" name="Freeform 27"/>
            <p:cNvSpPr>
              <a:spLocks/>
            </p:cNvSpPr>
            <p:nvPr/>
          </p:nvSpPr>
          <p:spPr bwMode="auto">
            <a:xfrm>
              <a:off x="3068638" y="6505575"/>
              <a:ext cx="361950" cy="22225"/>
            </a:xfrm>
            <a:custGeom>
              <a:avLst/>
              <a:gdLst>
                <a:gd name="T0" fmla="*/ 222 w 228"/>
                <a:gd name="T1" fmla="*/ 14 h 14"/>
                <a:gd name="T2" fmla="*/ 8 w 228"/>
                <a:gd name="T3" fmla="*/ 14 h 14"/>
                <a:gd name="T4" fmla="*/ 8 w 228"/>
                <a:gd name="T5" fmla="*/ 14 h 14"/>
                <a:gd name="T6" fmla="*/ 2 w 228"/>
                <a:gd name="T7" fmla="*/ 12 h 14"/>
                <a:gd name="T8" fmla="*/ 0 w 228"/>
                <a:gd name="T9" fmla="*/ 6 h 14"/>
                <a:gd name="T10" fmla="*/ 0 w 228"/>
                <a:gd name="T11" fmla="*/ 6 h 14"/>
                <a:gd name="T12" fmla="*/ 2 w 228"/>
                <a:gd name="T13" fmla="*/ 2 h 14"/>
                <a:gd name="T14" fmla="*/ 8 w 228"/>
                <a:gd name="T15" fmla="*/ 0 h 14"/>
                <a:gd name="T16" fmla="*/ 222 w 228"/>
                <a:gd name="T17" fmla="*/ 0 h 14"/>
                <a:gd name="T18" fmla="*/ 222 w 228"/>
                <a:gd name="T19" fmla="*/ 0 h 14"/>
                <a:gd name="T20" fmla="*/ 226 w 228"/>
                <a:gd name="T21" fmla="*/ 2 h 14"/>
                <a:gd name="T22" fmla="*/ 228 w 228"/>
                <a:gd name="T23" fmla="*/ 6 h 14"/>
                <a:gd name="T24" fmla="*/ 228 w 228"/>
                <a:gd name="T25" fmla="*/ 6 h 14"/>
                <a:gd name="T26" fmla="*/ 226 w 228"/>
                <a:gd name="T27" fmla="*/ 12 h 14"/>
                <a:gd name="T28" fmla="*/ 222 w 228"/>
                <a:gd name="T29" fmla="*/ 14 h 14"/>
                <a:gd name="T30" fmla="*/ 222 w 228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8" h="14">
                  <a:moveTo>
                    <a:pt x="222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6" y="12"/>
                  </a:lnTo>
                  <a:lnTo>
                    <a:pt x="222" y="14"/>
                  </a:lnTo>
                  <a:lnTo>
                    <a:pt x="222" y="14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69" name="Freeform 28"/>
            <p:cNvSpPr>
              <a:spLocks/>
            </p:cNvSpPr>
            <p:nvPr/>
          </p:nvSpPr>
          <p:spPr bwMode="auto">
            <a:xfrm>
              <a:off x="3068638" y="6464300"/>
              <a:ext cx="361950" cy="19050"/>
            </a:xfrm>
            <a:custGeom>
              <a:avLst/>
              <a:gdLst>
                <a:gd name="T0" fmla="*/ 222 w 228"/>
                <a:gd name="T1" fmla="*/ 12 h 12"/>
                <a:gd name="T2" fmla="*/ 8 w 228"/>
                <a:gd name="T3" fmla="*/ 12 h 12"/>
                <a:gd name="T4" fmla="*/ 8 w 228"/>
                <a:gd name="T5" fmla="*/ 12 h 12"/>
                <a:gd name="T6" fmla="*/ 2 w 228"/>
                <a:gd name="T7" fmla="*/ 10 h 12"/>
                <a:gd name="T8" fmla="*/ 0 w 228"/>
                <a:gd name="T9" fmla="*/ 6 h 12"/>
                <a:gd name="T10" fmla="*/ 0 w 228"/>
                <a:gd name="T11" fmla="*/ 6 h 12"/>
                <a:gd name="T12" fmla="*/ 2 w 228"/>
                <a:gd name="T13" fmla="*/ 2 h 12"/>
                <a:gd name="T14" fmla="*/ 8 w 228"/>
                <a:gd name="T15" fmla="*/ 0 h 12"/>
                <a:gd name="T16" fmla="*/ 222 w 228"/>
                <a:gd name="T17" fmla="*/ 0 h 12"/>
                <a:gd name="T18" fmla="*/ 222 w 228"/>
                <a:gd name="T19" fmla="*/ 0 h 12"/>
                <a:gd name="T20" fmla="*/ 226 w 228"/>
                <a:gd name="T21" fmla="*/ 2 h 12"/>
                <a:gd name="T22" fmla="*/ 228 w 228"/>
                <a:gd name="T23" fmla="*/ 6 h 12"/>
                <a:gd name="T24" fmla="*/ 228 w 228"/>
                <a:gd name="T25" fmla="*/ 6 h 12"/>
                <a:gd name="T26" fmla="*/ 226 w 228"/>
                <a:gd name="T27" fmla="*/ 10 h 12"/>
                <a:gd name="T28" fmla="*/ 222 w 228"/>
                <a:gd name="T29" fmla="*/ 12 h 12"/>
                <a:gd name="T30" fmla="*/ 222 w 228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8" h="12">
                  <a:moveTo>
                    <a:pt x="222" y="12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6" y="10"/>
                  </a:lnTo>
                  <a:lnTo>
                    <a:pt x="222" y="12"/>
                  </a:lnTo>
                  <a:lnTo>
                    <a:pt x="222" y="12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70" name="Freeform 29"/>
            <p:cNvSpPr>
              <a:spLocks/>
            </p:cNvSpPr>
            <p:nvPr/>
          </p:nvSpPr>
          <p:spPr bwMode="auto">
            <a:xfrm>
              <a:off x="3068638" y="6423025"/>
              <a:ext cx="361950" cy="19050"/>
            </a:xfrm>
            <a:custGeom>
              <a:avLst/>
              <a:gdLst>
                <a:gd name="T0" fmla="*/ 222 w 228"/>
                <a:gd name="T1" fmla="*/ 12 h 12"/>
                <a:gd name="T2" fmla="*/ 8 w 228"/>
                <a:gd name="T3" fmla="*/ 12 h 12"/>
                <a:gd name="T4" fmla="*/ 8 w 228"/>
                <a:gd name="T5" fmla="*/ 12 h 12"/>
                <a:gd name="T6" fmla="*/ 2 w 228"/>
                <a:gd name="T7" fmla="*/ 10 h 12"/>
                <a:gd name="T8" fmla="*/ 0 w 228"/>
                <a:gd name="T9" fmla="*/ 6 h 12"/>
                <a:gd name="T10" fmla="*/ 0 w 228"/>
                <a:gd name="T11" fmla="*/ 6 h 12"/>
                <a:gd name="T12" fmla="*/ 2 w 228"/>
                <a:gd name="T13" fmla="*/ 2 h 12"/>
                <a:gd name="T14" fmla="*/ 8 w 228"/>
                <a:gd name="T15" fmla="*/ 0 h 12"/>
                <a:gd name="T16" fmla="*/ 222 w 228"/>
                <a:gd name="T17" fmla="*/ 0 h 12"/>
                <a:gd name="T18" fmla="*/ 222 w 228"/>
                <a:gd name="T19" fmla="*/ 0 h 12"/>
                <a:gd name="T20" fmla="*/ 226 w 228"/>
                <a:gd name="T21" fmla="*/ 2 h 12"/>
                <a:gd name="T22" fmla="*/ 228 w 228"/>
                <a:gd name="T23" fmla="*/ 6 h 12"/>
                <a:gd name="T24" fmla="*/ 228 w 228"/>
                <a:gd name="T25" fmla="*/ 6 h 12"/>
                <a:gd name="T26" fmla="*/ 226 w 228"/>
                <a:gd name="T27" fmla="*/ 10 h 12"/>
                <a:gd name="T28" fmla="*/ 222 w 228"/>
                <a:gd name="T29" fmla="*/ 12 h 12"/>
                <a:gd name="T30" fmla="*/ 222 w 228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8" h="12">
                  <a:moveTo>
                    <a:pt x="222" y="12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6" y="10"/>
                  </a:lnTo>
                  <a:lnTo>
                    <a:pt x="222" y="12"/>
                  </a:lnTo>
                  <a:lnTo>
                    <a:pt x="222" y="12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71" name="Freeform 30"/>
            <p:cNvSpPr>
              <a:spLocks/>
            </p:cNvSpPr>
            <p:nvPr/>
          </p:nvSpPr>
          <p:spPr bwMode="auto">
            <a:xfrm>
              <a:off x="3068638" y="6546850"/>
              <a:ext cx="361950" cy="22225"/>
            </a:xfrm>
            <a:custGeom>
              <a:avLst/>
              <a:gdLst>
                <a:gd name="T0" fmla="*/ 222 w 228"/>
                <a:gd name="T1" fmla="*/ 14 h 14"/>
                <a:gd name="T2" fmla="*/ 8 w 228"/>
                <a:gd name="T3" fmla="*/ 14 h 14"/>
                <a:gd name="T4" fmla="*/ 8 w 228"/>
                <a:gd name="T5" fmla="*/ 14 h 14"/>
                <a:gd name="T6" fmla="*/ 2 w 228"/>
                <a:gd name="T7" fmla="*/ 12 h 14"/>
                <a:gd name="T8" fmla="*/ 0 w 228"/>
                <a:gd name="T9" fmla="*/ 6 h 14"/>
                <a:gd name="T10" fmla="*/ 0 w 228"/>
                <a:gd name="T11" fmla="*/ 6 h 14"/>
                <a:gd name="T12" fmla="*/ 2 w 228"/>
                <a:gd name="T13" fmla="*/ 2 h 14"/>
                <a:gd name="T14" fmla="*/ 8 w 228"/>
                <a:gd name="T15" fmla="*/ 0 h 14"/>
                <a:gd name="T16" fmla="*/ 222 w 228"/>
                <a:gd name="T17" fmla="*/ 0 h 14"/>
                <a:gd name="T18" fmla="*/ 222 w 228"/>
                <a:gd name="T19" fmla="*/ 0 h 14"/>
                <a:gd name="T20" fmla="*/ 226 w 228"/>
                <a:gd name="T21" fmla="*/ 2 h 14"/>
                <a:gd name="T22" fmla="*/ 228 w 228"/>
                <a:gd name="T23" fmla="*/ 6 h 14"/>
                <a:gd name="T24" fmla="*/ 228 w 228"/>
                <a:gd name="T25" fmla="*/ 6 h 14"/>
                <a:gd name="T26" fmla="*/ 226 w 228"/>
                <a:gd name="T27" fmla="*/ 12 h 14"/>
                <a:gd name="T28" fmla="*/ 222 w 228"/>
                <a:gd name="T29" fmla="*/ 14 h 14"/>
                <a:gd name="T30" fmla="*/ 222 w 228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8" h="14">
                  <a:moveTo>
                    <a:pt x="222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6" y="12"/>
                  </a:lnTo>
                  <a:lnTo>
                    <a:pt x="222" y="14"/>
                  </a:lnTo>
                  <a:lnTo>
                    <a:pt x="222" y="14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72" name="Freeform 31"/>
            <p:cNvSpPr>
              <a:spLocks/>
            </p:cNvSpPr>
            <p:nvPr/>
          </p:nvSpPr>
          <p:spPr bwMode="auto">
            <a:xfrm>
              <a:off x="3068638" y="6588125"/>
              <a:ext cx="361950" cy="22225"/>
            </a:xfrm>
            <a:custGeom>
              <a:avLst/>
              <a:gdLst>
                <a:gd name="T0" fmla="*/ 222 w 228"/>
                <a:gd name="T1" fmla="*/ 14 h 14"/>
                <a:gd name="T2" fmla="*/ 8 w 228"/>
                <a:gd name="T3" fmla="*/ 14 h 14"/>
                <a:gd name="T4" fmla="*/ 8 w 228"/>
                <a:gd name="T5" fmla="*/ 14 h 14"/>
                <a:gd name="T6" fmla="*/ 2 w 228"/>
                <a:gd name="T7" fmla="*/ 12 h 14"/>
                <a:gd name="T8" fmla="*/ 0 w 228"/>
                <a:gd name="T9" fmla="*/ 6 h 14"/>
                <a:gd name="T10" fmla="*/ 0 w 228"/>
                <a:gd name="T11" fmla="*/ 6 h 14"/>
                <a:gd name="T12" fmla="*/ 2 w 228"/>
                <a:gd name="T13" fmla="*/ 2 h 14"/>
                <a:gd name="T14" fmla="*/ 8 w 228"/>
                <a:gd name="T15" fmla="*/ 0 h 14"/>
                <a:gd name="T16" fmla="*/ 222 w 228"/>
                <a:gd name="T17" fmla="*/ 0 h 14"/>
                <a:gd name="T18" fmla="*/ 222 w 228"/>
                <a:gd name="T19" fmla="*/ 0 h 14"/>
                <a:gd name="T20" fmla="*/ 226 w 228"/>
                <a:gd name="T21" fmla="*/ 2 h 14"/>
                <a:gd name="T22" fmla="*/ 228 w 228"/>
                <a:gd name="T23" fmla="*/ 6 h 14"/>
                <a:gd name="T24" fmla="*/ 228 w 228"/>
                <a:gd name="T25" fmla="*/ 6 h 14"/>
                <a:gd name="T26" fmla="*/ 226 w 228"/>
                <a:gd name="T27" fmla="*/ 12 h 14"/>
                <a:gd name="T28" fmla="*/ 222 w 228"/>
                <a:gd name="T29" fmla="*/ 14 h 14"/>
                <a:gd name="T30" fmla="*/ 222 w 228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8" h="14">
                  <a:moveTo>
                    <a:pt x="222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6" y="12"/>
                  </a:lnTo>
                  <a:lnTo>
                    <a:pt x="222" y="14"/>
                  </a:lnTo>
                  <a:lnTo>
                    <a:pt x="222" y="14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73" name="Rectangle 32"/>
            <p:cNvSpPr>
              <a:spLocks noChangeArrowheads="1"/>
            </p:cNvSpPr>
            <p:nvPr/>
          </p:nvSpPr>
          <p:spPr bwMode="auto">
            <a:xfrm>
              <a:off x="3094038" y="6350000"/>
              <a:ext cx="314325" cy="15875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274" name="グループ化 1273"/>
          <p:cNvGrpSpPr/>
          <p:nvPr/>
        </p:nvGrpSpPr>
        <p:grpSpPr>
          <a:xfrm>
            <a:off x="8143738" y="2422703"/>
            <a:ext cx="434926" cy="270748"/>
            <a:chOff x="5405438" y="2143125"/>
            <a:chExt cx="479425" cy="298450"/>
          </a:xfrm>
        </p:grpSpPr>
        <p:sp>
          <p:nvSpPr>
            <p:cNvPr id="1275" name="Freeform 33"/>
            <p:cNvSpPr>
              <a:spLocks/>
            </p:cNvSpPr>
            <p:nvPr/>
          </p:nvSpPr>
          <p:spPr bwMode="auto">
            <a:xfrm>
              <a:off x="5405438" y="2143125"/>
              <a:ext cx="479425" cy="298450"/>
            </a:xfrm>
            <a:custGeom>
              <a:avLst/>
              <a:gdLst>
                <a:gd name="T0" fmla="*/ 302 w 302"/>
                <a:gd name="T1" fmla="*/ 150 h 188"/>
                <a:gd name="T2" fmla="*/ 302 w 302"/>
                <a:gd name="T3" fmla="*/ 150 h 188"/>
                <a:gd name="T4" fmla="*/ 302 w 302"/>
                <a:gd name="T5" fmla="*/ 158 h 188"/>
                <a:gd name="T6" fmla="*/ 300 w 302"/>
                <a:gd name="T7" fmla="*/ 164 h 188"/>
                <a:gd name="T8" fmla="*/ 296 w 302"/>
                <a:gd name="T9" fmla="*/ 172 h 188"/>
                <a:gd name="T10" fmla="*/ 292 w 302"/>
                <a:gd name="T11" fmla="*/ 176 h 188"/>
                <a:gd name="T12" fmla="*/ 286 w 302"/>
                <a:gd name="T13" fmla="*/ 182 h 188"/>
                <a:gd name="T14" fmla="*/ 280 w 302"/>
                <a:gd name="T15" fmla="*/ 184 h 188"/>
                <a:gd name="T16" fmla="*/ 272 w 302"/>
                <a:gd name="T17" fmla="*/ 188 h 188"/>
                <a:gd name="T18" fmla="*/ 264 w 302"/>
                <a:gd name="T19" fmla="*/ 188 h 188"/>
                <a:gd name="T20" fmla="*/ 38 w 302"/>
                <a:gd name="T21" fmla="*/ 188 h 188"/>
                <a:gd name="T22" fmla="*/ 38 w 302"/>
                <a:gd name="T23" fmla="*/ 188 h 188"/>
                <a:gd name="T24" fmla="*/ 30 w 302"/>
                <a:gd name="T25" fmla="*/ 188 h 188"/>
                <a:gd name="T26" fmla="*/ 24 w 302"/>
                <a:gd name="T27" fmla="*/ 184 h 188"/>
                <a:gd name="T28" fmla="*/ 18 w 302"/>
                <a:gd name="T29" fmla="*/ 182 h 188"/>
                <a:gd name="T30" fmla="*/ 12 w 302"/>
                <a:gd name="T31" fmla="*/ 176 h 188"/>
                <a:gd name="T32" fmla="*/ 8 w 302"/>
                <a:gd name="T33" fmla="*/ 172 h 188"/>
                <a:gd name="T34" fmla="*/ 4 w 302"/>
                <a:gd name="T35" fmla="*/ 164 h 188"/>
                <a:gd name="T36" fmla="*/ 2 w 302"/>
                <a:gd name="T37" fmla="*/ 158 h 188"/>
                <a:gd name="T38" fmla="*/ 0 w 302"/>
                <a:gd name="T39" fmla="*/ 150 h 188"/>
                <a:gd name="T40" fmla="*/ 0 w 302"/>
                <a:gd name="T41" fmla="*/ 36 h 188"/>
                <a:gd name="T42" fmla="*/ 0 w 302"/>
                <a:gd name="T43" fmla="*/ 36 h 188"/>
                <a:gd name="T44" fmla="*/ 2 w 302"/>
                <a:gd name="T45" fmla="*/ 30 h 188"/>
                <a:gd name="T46" fmla="*/ 4 w 302"/>
                <a:gd name="T47" fmla="*/ 22 h 188"/>
                <a:gd name="T48" fmla="*/ 8 w 302"/>
                <a:gd name="T49" fmla="*/ 16 h 188"/>
                <a:gd name="T50" fmla="*/ 12 w 302"/>
                <a:gd name="T51" fmla="*/ 10 h 188"/>
                <a:gd name="T52" fmla="*/ 18 w 302"/>
                <a:gd name="T53" fmla="*/ 6 h 188"/>
                <a:gd name="T54" fmla="*/ 24 w 302"/>
                <a:gd name="T55" fmla="*/ 2 h 188"/>
                <a:gd name="T56" fmla="*/ 30 w 302"/>
                <a:gd name="T57" fmla="*/ 0 h 188"/>
                <a:gd name="T58" fmla="*/ 38 w 302"/>
                <a:gd name="T59" fmla="*/ 0 h 188"/>
                <a:gd name="T60" fmla="*/ 264 w 302"/>
                <a:gd name="T61" fmla="*/ 0 h 188"/>
                <a:gd name="T62" fmla="*/ 264 w 302"/>
                <a:gd name="T63" fmla="*/ 0 h 188"/>
                <a:gd name="T64" fmla="*/ 272 w 302"/>
                <a:gd name="T65" fmla="*/ 0 h 188"/>
                <a:gd name="T66" fmla="*/ 280 w 302"/>
                <a:gd name="T67" fmla="*/ 2 h 188"/>
                <a:gd name="T68" fmla="*/ 286 w 302"/>
                <a:gd name="T69" fmla="*/ 6 h 188"/>
                <a:gd name="T70" fmla="*/ 292 w 302"/>
                <a:gd name="T71" fmla="*/ 10 h 188"/>
                <a:gd name="T72" fmla="*/ 296 w 302"/>
                <a:gd name="T73" fmla="*/ 16 h 188"/>
                <a:gd name="T74" fmla="*/ 300 w 302"/>
                <a:gd name="T75" fmla="*/ 22 h 188"/>
                <a:gd name="T76" fmla="*/ 302 w 302"/>
                <a:gd name="T77" fmla="*/ 30 h 188"/>
                <a:gd name="T78" fmla="*/ 302 w 302"/>
                <a:gd name="T79" fmla="*/ 36 h 188"/>
                <a:gd name="T80" fmla="*/ 302 w 302"/>
                <a:gd name="T81" fmla="*/ 15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88">
                  <a:moveTo>
                    <a:pt x="302" y="150"/>
                  </a:moveTo>
                  <a:lnTo>
                    <a:pt x="302" y="150"/>
                  </a:lnTo>
                  <a:lnTo>
                    <a:pt x="302" y="158"/>
                  </a:lnTo>
                  <a:lnTo>
                    <a:pt x="300" y="164"/>
                  </a:lnTo>
                  <a:lnTo>
                    <a:pt x="296" y="172"/>
                  </a:lnTo>
                  <a:lnTo>
                    <a:pt x="292" y="176"/>
                  </a:lnTo>
                  <a:lnTo>
                    <a:pt x="286" y="182"/>
                  </a:lnTo>
                  <a:lnTo>
                    <a:pt x="280" y="184"/>
                  </a:lnTo>
                  <a:lnTo>
                    <a:pt x="272" y="188"/>
                  </a:lnTo>
                  <a:lnTo>
                    <a:pt x="264" y="188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0" y="188"/>
                  </a:lnTo>
                  <a:lnTo>
                    <a:pt x="24" y="184"/>
                  </a:lnTo>
                  <a:lnTo>
                    <a:pt x="18" y="182"/>
                  </a:lnTo>
                  <a:lnTo>
                    <a:pt x="12" y="176"/>
                  </a:lnTo>
                  <a:lnTo>
                    <a:pt x="8" y="172"/>
                  </a:lnTo>
                  <a:lnTo>
                    <a:pt x="4" y="164"/>
                  </a:lnTo>
                  <a:lnTo>
                    <a:pt x="2" y="158"/>
                  </a:lnTo>
                  <a:lnTo>
                    <a:pt x="0" y="15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2"/>
                  </a:lnTo>
                  <a:lnTo>
                    <a:pt x="286" y="6"/>
                  </a:lnTo>
                  <a:lnTo>
                    <a:pt x="292" y="10"/>
                  </a:lnTo>
                  <a:lnTo>
                    <a:pt x="296" y="16"/>
                  </a:lnTo>
                  <a:lnTo>
                    <a:pt x="300" y="22"/>
                  </a:lnTo>
                  <a:lnTo>
                    <a:pt x="302" y="30"/>
                  </a:lnTo>
                  <a:lnTo>
                    <a:pt x="302" y="36"/>
                  </a:lnTo>
                  <a:lnTo>
                    <a:pt x="302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76" name="Freeform 34"/>
            <p:cNvSpPr>
              <a:spLocks/>
            </p:cNvSpPr>
            <p:nvPr/>
          </p:nvSpPr>
          <p:spPr bwMode="auto">
            <a:xfrm>
              <a:off x="5405438" y="2222500"/>
              <a:ext cx="479425" cy="139700"/>
            </a:xfrm>
            <a:custGeom>
              <a:avLst/>
              <a:gdLst>
                <a:gd name="T0" fmla="*/ 302 w 302"/>
                <a:gd name="T1" fmla="*/ 0 h 88"/>
                <a:gd name="T2" fmla="*/ 226 w 302"/>
                <a:gd name="T3" fmla="*/ 38 h 88"/>
                <a:gd name="T4" fmla="*/ 152 w 302"/>
                <a:gd name="T5" fmla="*/ 74 h 88"/>
                <a:gd name="T6" fmla="*/ 78 w 302"/>
                <a:gd name="T7" fmla="*/ 38 h 88"/>
                <a:gd name="T8" fmla="*/ 0 w 302"/>
                <a:gd name="T9" fmla="*/ 0 h 88"/>
                <a:gd name="T10" fmla="*/ 0 w 302"/>
                <a:gd name="T11" fmla="*/ 14 h 88"/>
                <a:gd name="T12" fmla="*/ 60 w 302"/>
                <a:gd name="T13" fmla="*/ 44 h 88"/>
                <a:gd name="T14" fmla="*/ 0 w 302"/>
                <a:gd name="T15" fmla="*/ 72 h 88"/>
                <a:gd name="T16" fmla="*/ 0 w 302"/>
                <a:gd name="T17" fmla="*/ 88 h 88"/>
                <a:gd name="T18" fmla="*/ 76 w 302"/>
                <a:gd name="T19" fmla="*/ 50 h 88"/>
                <a:gd name="T20" fmla="*/ 148 w 302"/>
                <a:gd name="T21" fmla="*/ 88 h 88"/>
                <a:gd name="T22" fmla="*/ 148 w 302"/>
                <a:gd name="T23" fmla="*/ 88 h 88"/>
                <a:gd name="T24" fmla="*/ 152 w 302"/>
                <a:gd name="T25" fmla="*/ 88 h 88"/>
                <a:gd name="T26" fmla="*/ 152 w 302"/>
                <a:gd name="T27" fmla="*/ 88 h 88"/>
                <a:gd name="T28" fmla="*/ 154 w 302"/>
                <a:gd name="T29" fmla="*/ 88 h 88"/>
                <a:gd name="T30" fmla="*/ 228 w 302"/>
                <a:gd name="T31" fmla="*/ 50 h 88"/>
                <a:gd name="T32" fmla="*/ 302 w 302"/>
                <a:gd name="T33" fmla="*/ 88 h 88"/>
                <a:gd name="T34" fmla="*/ 302 w 302"/>
                <a:gd name="T35" fmla="*/ 72 h 88"/>
                <a:gd name="T36" fmla="*/ 244 w 302"/>
                <a:gd name="T37" fmla="*/ 44 h 88"/>
                <a:gd name="T38" fmla="*/ 302 w 302"/>
                <a:gd name="T39" fmla="*/ 14 h 88"/>
                <a:gd name="T40" fmla="*/ 302 w 302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2" h="88">
                  <a:moveTo>
                    <a:pt x="302" y="0"/>
                  </a:moveTo>
                  <a:lnTo>
                    <a:pt x="226" y="38"/>
                  </a:lnTo>
                  <a:lnTo>
                    <a:pt x="152" y="74"/>
                  </a:lnTo>
                  <a:lnTo>
                    <a:pt x="78" y="38"/>
                  </a:lnTo>
                  <a:lnTo>
                    <a:pt x="0" y="0"/>
                  </a:lnTo>
                  <a:lnTo>
                    <a:pt x="0" y="14"/>
                  </a:lnTo>
                  <a:lnTo>
                    <a:pt x="60" y="44"/>
                  </a:lnTo>
                  <a:lnTo>
                    <a:pt x="0" y="72"/>
                  </a:lnTo>
                  <a:lnTo>
                    <a:pt x="0" y="88"/>
                  </a:lnTo>
                  <a:lnTo>
                    <a:pt x="76" y="50"/>
                  </a:lnTo>
                  <a:lnTo>
                    <a:pt x="148" y="88"/>
                  </a:lnTo>
                  <a:lnTo>
                    <a:pt x="148" y="88"/>
                  </a:lnTo>
                  <a:lnTo>
                    <a:pt x="152" y="88"/>
                  </a:lnTo>
                  <a:lnTo>
                    <a:pt x="152" y="88"/>
                  </a:lnTo>
                  <a:lnTo>
                    <a:pt x="154" y="88"/>
                  </a:lnTo>
                  <a:lnTo>
                    <a:pt x="228" y="50"/>
                  </a:lnTo>
                  <a:lnTo>
                    <a:pt x="302" y="88"/>
                  </a:lnTo>
                  <a:lnTo>
                    <a:pt x="302" y="72"/>
                  </a:lnTo>
                  <a:lnTo>
                    <a:pt x="244" y="44"/>
                  </a:lnTo>
                  <a:lnTo>
                    <a:pt x="302" y="1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277" name="グループ化 1276"/>
          <p:cNvGrpSpPr/>
          <p:nvPr/>
        </p:nvGrpSpPr>
        <p:grpSpPr>
          <a:xfrm>
            <a:off x="7602241" y="2347816"/>
            <a:ext cx="432045" cy="427725"/>
            <a:chOff x="4808538" y="2060575"/>
            <a:chExt cx="476250" cy="471488"/>
          </a:xfrm>
        </p:grpSpPr>
        <p:sp>
          <p:nvSpPr>
            <p:cNvPr id="1278" name="Freeform 35"/>
            <p:cNvSpPr>
              <a:spLocks/>
            </p:cNvSpPr>
            <p:nvPr/>
          </p:nvSpPr>
          <p:spPr bwMode="auto">
            <a:xfrm>
              <a:off x="4808538" y="2301875"/>
              <a:ext cx="95250" cy="98425"/>
            </a:xfrm>
            <a:custGeom>
              <a:avLst/>
              <a:gdLst>
                <a:gd name="T0" fmla="*/ 50 w 60"/>
                <a:gd name="T1" fmla="*/ 0 h 62"/>
                <a:gd name="T2" fmla="*/ 0 w 60"/>
                <a:gd name="T3" fmla="*/ 0 h 62"/>
                <a:gd name="T4" fmla="*/ 0 w 60"/>
                <a:gd name="T5" fmla="*/ 0 h 62"/>
                <a:gd name="T6" fmla="*/ 2 w 60"/>
                <a:gd name="T7" fmla="*/ 16 h 62"/>
                <a:gd name="T8" fmla="*/ 4 w 60"/>
                <a:gd name="T9" fmla="*/ 32 h 62"/>
                <a:gd name="T10" fmla="*/ 10 w 60"/>
                <a:gd name="T11" fmla="*/ 48 h 62"/>
                <a:gd name="T12" fmla="*/ 16 w 60"/>
                <a:gd name="T13" fmla="*/ 62 h 62"/>
                <a:gd name="T14" fmla="*/ 60 w 60"/>
                <a:gd name="T15" fmla="*/ 62 h 62"/>
                <a:gd name="T16" fmla="*/ 60 w 60"/>
                <a:gd name="T17" fmla="*/ 62 h 62"/>
                <a:gd name="T18" fmla="*/ 52 w 60"/>
                <a:gd name="T19" fmla="*/ 32 h 62"/>
                <a:gd name="T20" fmla="*/ 50 w 60"/>
                <a:gd name="T21" fmla="*/ 0 h 62"/>
                <a:gd name="T22" fmla="*/ 50 w 60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62">
                  <a:moveTo>
                    <a:pt x="5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6"/>
                  </a:lnTo>
                  <a:lnTo>
                    <a:pt x="4" y="32"/>
                  </a:lnTo>
                  <a:lnTo>
                    <a:pt x="10" y="48"/>
                  </a:lnTo>
                  <a:lnTo>
                    <a:pt x="16" y="62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52" y="32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79" name="Freeform 36"/>
            <p:cNvSpPr>
              <a:spLocks/>
            </p:cNvSpPr>
            <p:nvPr/>
          </p:nvSpPr>
          <p:spPr bwMode="auto">
            <a:xfrm>
              <a:off x="4846638" y="2422525"/>
              <a:ext cx="139700" cy="101600"/>
            </a:xfrm>
            <a:custGeom>
              <a:avLst/>
              <a:gdLst>
                <a:gd name="T0" fmla="*/ 40 w 88"/>
                <a:gd name="T1" fmla="*/ 0 h 64"/>
                <a:gd name="T2" fmla="*/ 0 w 88"/>
                <a:gd name="T3" fmla="*/ 0 h 64"/>
                <a:gd name="T4" fmla="*/ 0 w 88"/>
                <a:gd name="T5" fmla="*/ 0 h 64"/>
                <a:gd name="T6" fmla="*/ 8 w 88"/>
                <a:gd name="T7" fmla="*/ 10 h 64"/>
                <a:gd name="T8" fmla="*/ 16 w 88"/>
                <a:gd name="T9" fmla="*/ 22 h 64"/>
                <a:gd name="T10" fmla="*/ 26 w 88"/>
                <a:gd name="T11" fmla="*/ 32 h 64"/>
                <a:gd name="T12" fmla="*/ 38 w 88"/>
                <a:gd name="T13" fmla="*/ 40 h 64"/>
                <a:gd name="T14" fmla="*/ 50 w 88"/>
                <a:gd name="T15" fmla="*/ 48 h 64"/>
                <a:gd name="T16" fmla="*/ 62 w 88"/>
                <a:gd name="T17" fmla="*/ 54 h 64"/>
                <a:gd name="T18" fmla="*/ 74 w 88"/>
                <a:gd name="T19" fmla="*/ 60 h 64"/>
                <a:gd name="T20" fmla="*/ 88 w 88"/>
                <a:gd name="T21" fmla="*/ 64 h 64"/>
                <a:gd name="T22" fmla="*/ 88 w 88"/>
                <a:gd name="T23" fmla="*/ 64 h 64"/>
                <a:gd name="T24" fmla="*/ 74 w 88"/>
                <a:gd name="T25" fmla="*/ 52 h 64"/>
                <a:gd name="T26" fmla="*/ 60 w 88"/>
                <a:gd name="T27" fmla="*/ 38 h 64"/>
                <a:gd name="T28" fmla="*/ 50 w 88"/>
                <a:gd name="T29" fmla="*/ 20 h 64"/>
                <a:gd name="T30" fmla="*/ 40 w 88"/>
                <a:gd name="T31" fmla="*/ 0 h 64"/>
                <a:gd name="T32" fmla="*/ 40 w 88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64">
                  <a:moveTo>
                    <a:pt x="4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10"/>
                  </a:lnTo>
                  <a:lnTo>
                    <a:pt x="16" y="22"/>
                  </a:lnTo>
                  <a:lnTo>
                    <a:pt x="26" y="32"/>
                  </a:lnTo>
                  <a:lnTo>
                    <a:pt x="38" y="40"/>
                  </a:lnTo>
                  <a:lnTo>
                    <a:pt x="50" y="48"/>
                  </a:lnTo>
                  <a:lnTo>
                    <a:pt x="62" y="54"/>
                  </a:lnTo>
                  <a:lnTo>
                    <a:pt x="74" y="60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74" y="52"/>
                  </a:lnTo>
                  <a:lnTo>
                    <a:pt x="60" y="38"/>
                  </a:lnTo>
                  <a:lnTo>
                    <a:pt x="50" y="2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80" name="Freeform 37"/>
            <p:cNvSpPr>
              <a:spLocks/>
            </p:cNvSpPr>
            <p:nvPr/>
          </p:nvSpPr>
          <p:spPr bwMode="auto">
            <a:xfrm>
              <a:off x="5189538" y="2181225"/>
              <a:ext cx="95250" cy="98425"/>
            </a:xfrm>
            <a:custGeom>
              <a:avLst/>
              <a:gdLst>
                <a:gd name="T0" fmla="*/ 0 w 60"/>
                <a:gd name="T1" fmla="*/ 0 h 62"/>
                <a:gd name="T2" fmla="*/ 0 w 60"/>
                <a:gd name="T3" fmla="*/ 0 h 62"/>
                <a:gd name="T4" fmla="*/ 8 w 60"/>
                <a:gd name="T5" fmla="*/ 30 h 62"/>
                <a:gd name="T6" fmla="*/ 12 w 60"/>
                <a:gd name="T7" fmla="*/ 62 h 62"/>
                <a:gd name="T8" fmla="*/ 60 w 60"/>
                <a:gd name="T9" fmla="*/ 62 h 62"/>
                <a:gd name="T10" fmla="*/ 60 w 60"/>
                <a:gd name="T11" fmla="*/ 62 h 62"/>
                <a:gd name="T12" fmla="*/ 60 w 60"/>
                <a:gd name="T13" fmla="*/ 46 h 62"/>
                <a:gd name="T14" fmla="*/ 56 w 60"/>
                <a:gd name="T15" fmla="*/ 30 h 62"/>
                <a:gd name="T16" fmla="*/ 50 w 60"/>
                <a:gd name="T17" fmla="*/ 16 h 62"/>
                <a:gd name="T18" fmla="*/ 44 w 60"/>
                <a:gd name="T19" fmla="*/ 0 h 62"/>
                <a:gd name="T20" fmla="*/ 0 w 60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2">
                  <a:moveTo>
                    <a:pt x="0" y="0"/>
                  </a:moveTo>
                  <a:lnTo>
                    <a:pt x="0" y="0"/>
                  </a:lnTo>
                  <a:lnTo>
                    <a:pt x="8" y="30"/>
                  </a:lnTo>
                  <a:lnTo>
                    <a:pt x="12" y="62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0" y="46"/>
                  </a:lnTo>
                  <a:lnTo>
                    <a:pt x="56" y="30"/>
                  </a:lnTo>
                  <a:lnTo>
                    <a:pt x="50" y="16"/>
                  </a:lnTo>
                  <a:lnTo>
                    <a:pt x="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81" name="Freeform 38"/>
            <p:cNvSpPr>
              <a:spLocks/>
            </p:cNvSpPr>
            <p:nvPr/>
          </p:nvSpPr>
          <p:spPr bwMode="auto">
            <a:xfrm>
              <a:off x="5056188" y="2063750"/>
              <a:ext cx="104775" cy="98425"/>
            </a:xfrm>
            <a:custGeom>
              <a:avLst/>
              <a:gdLst>
                <a:gd name="T0" fmla="*/ 66 w 66"/>
                <a:gd name="T1" fmla="*/ 62 h 62"/>
                <a:gd name="T2" fmla="*/ 66 w 66"/>
                <a:gd name="T3" fmla="*/ 62 h 62"/>
                <a:gd name="T4" fmla="*/ 60 w 66"/>
                <a:gd name="T5" fmla="*/ 48 h 62"/>
                <a:gd name="T6" fmla="*/ 54 w 66"/>
                <a:gd name="T7" fmla="*/ 38 h 62"/>
                <a:gd name="T8" fmla="*/ 46 w 66"/>
                <a:gd name="T9" fmla="*/ 28 h 62"/>
                <a:gd name="T10" fmla="*/ 38 w 66"/>
                <a:gd name="T11" fmla="*/ 18 h 62"/>
                <a:gd name="T12" fmla="*/ 30 w 66"/>
                <a:gd name="T13" fmla="*/ 12 h 62"/>
                <a:gd name="T14" fmla="*/ 20 w 66"/>
                <a:gd name="T15" fmla="*/ 6 h 62"/>
                <a:gd name="T16" fmla="*/ 10 w 66"/>
                <a:gd name="T17" fmla="*/ 2 h 62"/>
                <a:gd name="T18" fmla="*/ 0 w 66"/>
                <a:gd name="T19" fmla="*/ 0 h 62"/>
                <a:gd name="T20" fmla="*/ 0 w 66"/>
                <a:gd name="T21" fmla="*/ 62 h 62"/>
                <a:gd name="T22" fmla="*/ 66 w 66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2">
                  <a:moveTo>
                    <a:pt x="66" y="62"/>
                  </a:moveTo>
                  <a:lnTo>
                    <a:pt x="66" y="62"/>
                  </a:lnTo>
                  <a:lnTo>
                    <a:pt x="60" y="48"/>
                  </a:lnTo>
                  <a:lnTo>
                    <a:pt x="54" y="38"/>
                  </a:lnTo>
                  <a:lnTo>
                    <a:pt x="46" y="28"/>
                  </a:lnTo>
                  <a:lnTo>
                    <a:pt x="38" y="18"/>
                  </a:lnTo>
                  <a:lnTo>
                    <a:pt x="30" y="12"/>
                  </a:lnTo>
                  <a:lnTo>
                    <a:pt x="20" y="6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62"/>
                  </a:lnTo>
                  <a:lnTo>
                    <a:pt x="66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82" name="Freeform 39"/>
            <p:cNvSpPr>
              <a:spLocks/>
            </p:cNvSpPr>
            <p:nvPr/>
          </p:nvSpPr>
          <p:spPr bwMode="auto">
            <a:xfrm>
              <a:off x="4932363" y="2063750"/>
              <a:ext cx="104775" cy="98425"/>
            </a:xfrm>
            <a:custGeom>
              <a:avLst/>
              <a:gdLst>
                <a:gd name="T0" fmla="*/ 66 w 66"/>
                <a:gd name="T1" fmla="*/ 0 h 62"/>
                <a:gd name="T2" fmla="*/ 66 w 66"/>
                <a:gd name="T3" fmla="*/ 0 h 62"/>
                <a:gd name="T4" fmla="*/ 56 w 66"/>
                <a:gd name="T5" fmla="*/ 2 h 62"/>
                <a:gd name="T6" fmla="*/ 46 w 66"/>
                <a:gd name="T7" fmla="*/ 6 h 62"/>
                <a:gd name="T8" fmla="*/ 36 w 66"/>
                <a:gd name="T9" fmla="*/ 12 h 62"/>
                <a:gd name="T10" fmla="*/ 28 w 66"/>
                <a:gd name="T11" fmla="*/ 18 h 62"/>
                <a:gd name="T12" fmla="*/ 20 w 66"/>
                <a:gd name="T13" fmla="*/ 28 h 62"/>
                <a:gd name="T14" fmla="*/ 12 w 66"/>
                <a:gd name="T15" fmla="*/ 38 h 62"/>
                <a:gd name="T16" fmla="*/ 6 w 66"/>
                <a:gd name="T17" fmla="*/ 48 h 62"/>
                <a:gd name="T18" fmla="*/ 0 w 66"/>
                <a:gd name="T19" fmla="*/ 62 h 62"/>
                <a:gd name="T20" fmla="*/ 66 w 66"/>
                <a:gd name="T21" fmla="*/ 62 h 62"/>
                <a:gd name="T22" fmla="*/ 66 w 66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2">
                  <a:moveTo>
                    <a:pt x="66" y="0"/>
                  </a:moveTo>
                  <a:lnTo>
                    <a:pt x="66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2"/>
                  </a:lnTo>
                  <a:lnTo>
                    <a:pt x="28" y="18"/>
                  </a:lnTo>
                  <a:lnTo>
                    <a:pt x="20" y="28"/>
                  </a:lnTo>
                  <a:lnTo>
                    <a:pt x="12" y="38"/>
                  </a:lnTo>
                  <a:lnTo>
                    <a:pt x="6" y="48"/>
                  </a:lnTo>
                  <a:lnTo>
                    <a:pt x="0" y="62"/>
                  </a:lnTo>
                  <a:lnTo>
                    <a:pt x="66" y="6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83" name="Freeform 40"/>
            <p:cNvSpPr>
              <a:spLocks/>
            </p:cNvSpPr>
            <p:nvPr/>
          </p:nvSpPr>
          <p:spPr bwMode="auto">
            <a:xfrm>
              <a:off x="4932363" y="2422525"/>
              <a:ext cx="104775" cy="98425"/>
            </a:xfrm>
            <a:custGeom>
              <a:avLst/>
              <a:gdLst>
                <a:gd name="T0" fmla="*/ 0 w 66"/>
                <a:gd name="T1" fmla="*/ 0 h 62"/>
                <a:gd name="T2" fmla="*/ 0 w 66"/>
                <a:gd name="T3" fmla="*/ 0 h 62"/>
                <a:gd name="T4" fmla="*/ 6 w 66"/>
                <a:gd name="T5" fmla="*/ 12 h 62"/>
                <a:gd name="T6" fmla="*/ 12 w 66"/>
                <a:gd name="T7" fmla="*/ 24 h 62"/>
                <a:gd name="T8" fmla="*/ 20 w 66"/>
                <a:gd name="T9" fmla="*/ 34 h 62"/>
                <a:gd name="T10" fmla="*/ 28 w 66"/>
                <a:gd name="T11" fmla="*/ 42 h 62"/>
                <a:gd name="T12" fmla="*/ 36 w 66"/>
                <a:gd name="T13" fmla="*/ 50 h 62"/>
                <a:gd name="T14" fmla="*/ 46 w 66"/>
                <a:gd name="T15" fmla="*/ 56 h 62"/>
                <a:gd name="T16" fmla="*/ 56 w 66"/>
                <a:gd name="T17" fmla="*/ 60 h 62"/>
                <a:gd name="T18" fmla="*/ 66 w 66"/>
                <a:gd name="T19" fmla="*/ 62 h 62"/>
                <a:gd name="T20" fmla="*/ 66 w 66"/>
                <a:gd name="T21" fmla="*/ 0 h 62"/>
                <a:gd name="T22" fmla="*/ 0 w 66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2">
                  <a:moveTo>
                    <a:pt x="0" y="0"/>
                  </a:moveTo>
                  <a:lnTo>
                    <a:pt x="0" y="0"/>
                  </a:lnTo>
                  <a:lnTo>
                    <a:pt x="6" y="12"/>
                  </a:lnTo>
                  <a:lnTo>
                    <a:pt x="12" y="24"/>
                  </a:lnTo>
                  <a:lnTo>
                    <a:pt x="20" y="34"/>
                  </a:lnTo>
                  <a:lnTo>
                    <a:pt x="28" y="42"/>
                  </a:lnTo>
                  <a:lnTo>
                    <a:pt x="36" y="50"/>
                  </a:lnTo>
                  <a:lnTo>
                    <a:pt x="46" y="56"/>
                  </a:lnTo>
                  <a:lnTo>
                    <a:pt x="56" y="60"/>
                  </a:lnTo>
                  <a:lnTo>
                    <a:pt x="66" y="62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84" name="Freeform 41"/>
            <p:cNvSpPr>
              <a:spLocks/>
            </p:cNvSpPr>
            <p:nvPr/>
          </p:nvSpPr>
          <p:spPr bwMode="auto">
            <a:xfrm>
              <a:off x="5106988" y="2060575"/>
              <a:ext cx="139700" cy="101600"/>
            </a:xfrm>
            <a:custGeom>
              <a:avLst/>
              <a:gdLst>
                <a:gd name="T0" fmla="*/ 48 w 88"/>
                <a:gd name="T1" fmla="*/ 64 h 64"/>
                <a:gd name="T2" fmla="*/ 88 w 88"/>
                <a:gd name="T3" fmla="*/ 64 h 64"/>
                <a:gd name="T4" fmla="*/ 88 w 88"/>
                <a:gd name="T5" fmla="*/ 64 h 64"/>
                <a:gd name="T6" fmla="*/ 80 w 88"/>
                <a:gd name="T7" fmla="*/ 52 h 64"/>
                <a:gd name="T8" fmla="*/ 72 w 88"/>
                <a:gd name="T9" fmla="*/ 42 h 64"/>
                <a:gd name="T10" fmla="*/ 62 w 88"/>
                <a:gd name="T11" fmla="*/ 32 h 64"/>
                <a:gd name="T12" fmla="*/ 50 w 88"/>
                <a:gd name="T13" fmla="*/ 24 h 64"/>
                <a:gd name="T14" fmla="*/ 40 w 88"/>
                <a:gd name="T15" fmla="*/ 16 h 64"/>
                <a:gd name="T16" fmla="*/ 26 w 88"/>
                <a:gd name="T17" fmla="*/ 10 h 64"/>
                <a:gd name="T18" fmla="*/ 14 w 88"/>
                <a:gd name="T19" fmla="*/ 4 h 64"/>
                <a:gd name="T20" fmla="*/ 0 w 88"/>
                <a:gd name="T21" fmla="*/ 0 h 64"/>
                <a:gd name="T22" fmla="*/ 0 w 88"/>
                <a:gd name="T23" fmla="*/ 0 h 64"/>
                <a:gd name="T24" fmla="*/ 14 w 88"/>
                <a:gd name="T25" fmla="*/ 10 h 64"/>
                <a:gd name="T26" fmla="*/ 28 w 88"/>
                <a:gd name="T27" fmla="*/ 26 h 64"/>
                <a:gd name="T28" fmla="*/ 38 w 88"/>
                <a:gd name="T29" fmla="*/ 44 h 64"/>
                <a:gd name="T30" fmla="*/ 48 w 88"/>
                <a:gd name="T31" fmla="*/ 64 h 64"/>
                <a:gd name="T32" fmla="*/ 48 w 88"/>
                <a:gd name="T3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64">
                  <a:moveTo>
                    <a:pt x="48" y="64"/>
                  </a:moveTo>
                  <a:lnTo>
                    <a:pt x="88" y="64"/>
                  </a:lnTo>
                  <a:lnTo>
                    <a:pt x="88" y="64"/>
                  </a:lnTo>
                  <a:lnTo>
                    <a:pt x="80" y="52"/>
                  </a:lnTo>
                  <a:lnTo>
                    <a:pt x="72" y="42"/>
                  </a:lnTo>
                  <a:lnTo>
                    <a:pt x="62" y="32"/>
                  </a:lnTo>
                  <a:lnTo>
                    <a:pt x="50" y="24"/>
                  </a:lnTo>
                  <a:lnTo>
                    <a:pt x="40" y="16"/>
                  </a:lnTo>
                  <a:lnTo>
                    <a:pt x="26" y="10"/>
                  </a:lnTo>
                  <a:lnTo>
                    <a:pt x="1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10"/>
                  </a:lnTo>
                  <a:lnTo>
                    <a:pt x="28" y="26"/>
                  </a:lnTo>
                  <a:lnTo>
                    <a:pt x="38" y="44"/>
                  </a:lnTo>
                  <a:lnTo>
                    <a:pt x="48" y="64"/>
                  </a:lnTo>
                  <a:lnTo>
                    <a:pt x="4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85" name="Freeform 42"/>
            <p:cNvSpPr>
              <a:spLocks/>
            </p:cNvSpPr>
            <p:nvPr/>
          </p:nvSpPr>
          <p:spPr bwMode="auto">
            <a:xfrm>
              <a:off x="4846638" y="2060575"/>
              <a:ext cx="139700" cy="101600"/>
            </a:xfrm>
            <a:custGeom>
              <a:avLst/>
              <a:gdLst>
                <a:gd name="T0" fmla="*/ 88 w 88"/>
                <a:gd name="T1" fmla="*/ 0 h 64"/>
                <a:gd name="T2" fmla="*/ 88 w 88"/>
                <a:gd name="T3" fmla="*/ 0 h 64"/>
                <a:gd name="T4" fmla="*/ 74 w 88"/>
                <a:gd name="T5" fmla="*/ 4 h 64"/>
                <a:gd name="T6" fmla="*/ 62 w 88"/>
                <a:gd name="T7" fmla="*/ 10 h 64"/>
                <a:gd name="T8" fmla="*/ 50 w 88"/>
                <a:gd name="T9" fmla="*/ 16 h 64"/>
                <a:gd name="T10" fmla="*/ 38 w 88"/>
                <a:gd name="T11" fmla="*/ 24 h 64"/>
                <a:gd name="T12" fmla="*/ 26 w 88"/>
                <a:gd name="T13" fmla="*/ 32 h 64"/>
                <a:gd name="T14" fmla="*/ 16 w 88"/>
                <a:gd name="T15" fmla="*/ 42 h 64"/>
                <a:gd name="T16" fmla="*/ 8 w 88"/>
                <a:gd name="T17" fmla="*/ 52 h 64"/>
                <a:gd name="T18" fmla="*/ 0 w 88"/>
                <a:gd name="T19" fmla="*/ 64 h 64"/>
                <a:gd name="T20" fmla="*/ 40 w 88"/>
                <a:gd name="T21" fmla="*/ 64 h 64"/>
                <a:gd name="T22" fmla="*/ 40 w 88"/>
                <a:gd name="T23" fmla="*/ 64 h 64"/>
                <a:gd name="T24" fmla="*/ 50 w 88"/>
                <a:gd name="T25" fmla="*/ 44 h 64"/>
                <a:gd name="T26" fmla="*/ 60 w 88"/>
                <a:gd name="T27" fmla="*/ 26 h 64"/>
                <a:gd name="T28" fmla="*/ 74 w 88"/>
                <a:gd name="T29" fmla="*/ 10 h 64"/>
                <a:gd name="T30" fmla="*/ 88 w 88"/>
                <a:gd name="T31" fmla="*/ 0 h 64"/>
                <a:gd name="T32" fmla="*/ 88 w 88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64">
                  <a:moveTo>
                    <a:pt x="88" y="0"/>
                  </a:moveTo>
                  <a:lnTo>
                    <a:pt x="88" y="0"/>
                  </a:lnTo>
                  <a:lnTo>
                    <a:pt x="74" y="4"/>
                  </a:lnTo>
                  <a:lnTo>
                    <a:pt x="62" y="10"/>
                  </a:lnTo>
                  <a:lnTo>
                    <a:pt x="50" y="16"/>
                  </a:lnTo>
                  <a:lnTo>
                    <a:pt x="38" y="24"/>
                  </a:lnTo>
                  <a:lnTo>
                    <a:pt x="26" y="32"/>
                  </a:lnTo>
                  <a:lnTo>
                    <a:pt x="16" y="42"/>
                  </a:lnTo>
                  <a:lnTo>
                    <a:pt x="8" y="52"/>
                  </a:lnTo>
                  <a:lnTo>
                    <a:pt x="0" y="64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50" y="44"/>
                  </a:lnTo>
                  <a:lnTo>
                    <a:pt x="60" y="26"/>
                  </a:lnTo>
                  <a:lnTo>
                    <a:pt x="74" y="1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86" name="Freeform 43"/>
            <p:cNvSpPr>
              <a:spLocks/>
            </p:cNvSpPr>
            <p:nvPr/>
          </p:nvSpPr>
          <p:spPr bwMode="auto">
            <a:xfrm>
              <a:off x="4808538" y="2181225"/>
              <a:ext cx="95250" cy="98425"/>
            </a:xfrm>
            <a:custGeom>
              <a:avLst/>
              <a:gdLst>
                <a:gd name="T0" fmla="*/ 60 w 60"/>
                <a:gd name="T1" fmla="*/ 0 h 62"/>
                <a:gd name="T2" fmla="*/ 16 w 60"/>
                <a:gd name="T3" fmla="*/ 0 h 62"/>
                <a:gd name="T4" fmla="*/ 16 w 60"/>
                <a:gd name="T5" fmla="*/ 0 h 62"/>
                <a:gd name="T6" fmla="*/ 10 w 60"/>
                <a:gd name="T7" fmla="*/ 16 h 62"/>
                <a:gd name="T8" fmla="*/ 4 w 60"/>
                <a:gd name="T9" fmla="*/ 30 h 62"/>
                <a:gd name="T10" fmla="*/ 2 w 60"/>
                <a:gd name="T11" fmla="*/ 46 h 62"/>
                <a:gd name="T12" fmla="*/ 0 w 60"/>
                <a:gd name="T13" fmla="*/ 62 h 62"/>
                <a:gd name="T14" fmla="*/ 50 w 60"/>
                <a:gd name="T15" fmla="*/ 62 h 62"/>
                <a:gd name="T16" fmla="*/ 50 w 60"/>
                <a:gd name="T17" fmla="*/ 62 h 62"/>
                <a:gd name="T18" fmla="*/ 52 w 60"/>
                <a:gd name="T19" fmla="*/ 30 h 62"/>
                <a:gd name="T20" fmla="*/ 60 w 60"/>
                <a:gd name="T21" fmla="*/ 0 h 62"/>
                <a:gd name="T22" fmla="*/ 60 w 60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62">
                  <a:moveTo>
                    <a:pt x="6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16"/>
                  </a:lnTo>
                  <a:lnTo>
                    <a:pt x="4" y="30"/>
                  </a:lnTo>
                  <a:lnTo>
                    <a:pt x="2" y="46"/>
                  </a:lnTo>
                  <a:lnTo>
                    <a:pt x="0" y="62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52" y="3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87" name="Freeform 44"/>
            <p:cNvSpPr>
              <a:spLocks/>
            </p:cNvSpPr>
            <p:nvPr/>
          </p:nvSpPr>
          <p:spPr bwMode="auto">
            <a:xfrm>
              <a:off x="5189538" y="2301875"/>
              <a:ext cx="95250" cy="98425"/>
            </a:xfrm>
            <a:custGeom>
              <a:avLst/>
              <a:gdLst>
                <a:gd name="T0" fmla="*/ 0 w 60"/>
                <a:gd name="T1" fmla="*/ 62 h 62"/>
                <a:gd name="T2" fmla="*/ 44 w 60"/>
                <a:gd name="T3" fmla="*/ 62 h 62"/>
                <a:gd name="T4" fmla="*/ 44 w 60"/>
                <a:gd name="T5" fmla="*/ 62 h 62"/>
                <a:gd name="T6" fmla="*/ 50 w 60"/>
                <a:gd name="T7" fmla="*/ 48 h 62"/>
                <a:gd name="T8" fmla="*/ 56 w 60"/>
                <a:gd name="T9" fmla="*/ 32 h 62"/>
                <a:gd name="T10" fmla="*/ 60 w 60"/>
                <a:gd name="T11" fmla="*/ 16 h 62"/>
                <a:gd name="T12" fmla="*/ 60 w 60"/>
                <a:gd name="T13" fmla="*/ 0 h 62"/>
                <a:gd name="T14" fmla="*/ 12 w 60"/>
                <a:gd name="T15" fmla="*/ 0 h 62"/>
                <a:gd name="T16" fmla="*/ 12 w 60"/>
                <a:gd name="T17" fmla="*/ 0 h 62"/>
                <a:gd name="T18" fmla="*/ 8 w 60"/>
                <a:gd name="T19" fmla="*/ 32 h 62"/>
                <a:gd name="T20" fmla="*/ 0 w 60"/>
                <a:gd name="T21" fmla="*/ 62 h 62"/>
                <a:gd name="T22" fmla="*/ 0 w 60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62">
                  <a:moveTo>
                    <a:pt x="0" y="62"/>
                  </a:moveTo>
                  <a:lnTo>
                    <a:pt x="44" y="62"/>
                  </a:lnTo>
                  <a:lnTo>
                    <a:pt x="44" y="62"/>
                  </a:lnTo>
                  <a:lnTo>
                    <a:pt x="50" y="48"/>
                  </a:lnTo>
                  <a:lnTo>
                    <a:pt x="56" y="32"/>
                  </a:lnTo>
                  <a:lnTo>
                    <a:pt x="60" y="16"/>
                  </a:lnTo>
                  <a:lnTo>
                    <a:pt x="6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32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88" name="Freeform 45"/>
            <p:cNvSpPr>
              <a:spLocks/>
            </p:cNvSpPr>
            <p:nvPr/>
          </p:nvSpPr>
          <p:spPr bwMode="auto">
            <a:xfrm>
              <a:off x="4906963" y="2301875"/>
              <a:ext cx="130175" cy="98425"/>
            </a:xfrm>
            <a:custGeom>
              <a:avLst/>
              <a:gdLst>
                <a:gd name="T0" fmla="*/ 0 w 82"/>
                <a:gd name="T1" fmla="*/ 0 h 62"/>
                <a:gd name="T2" fmla="*/ 0 w 82"/>
                <a:gd name="T3" fmla="*/ 0 h 62"/>
                <a:gd name="T4" fmla="*/ 4 w 82"/>
                <a:gd name="T5" fmla="*/ 32 h 62"/>
                <a:gd name="T6" fmla="*/ 12 w 82"/>
                <a:gd name="T7" fmla="*/ 62 h 62"/>
                <a:gd name="T8" fmla="*/ 82 w 82"/>
                <a:gd name="T9" fmla="*/ 62 h 62"/>
                <a:gd name="T10" fmla="*/ 82 w 82"/>
                <a:gd name="T11" fmla="*/ 0 h 62"/>
                <a:gd name="T12" fmla="*/ 0 w 82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2">
                  <a:moveTo>
                    <a:pt x="0" y="0"/>
                  </a:moveTo>
                  <a:lnTo>
                    <a:pt x="0" y="0"/>
                  </a:lnTo>
                  <a:lnTo>
                    <a:pt x="4" y="32"/>
                  </a:lnTo>
                  <a:lnTo>
                    <a:pt x="12" y="62"/>
                  </a:lnTo>
                  <a:lnTo>
                    <a:pt x="82" y="62"/>
                  </a:lnTo>
                  <a:lnTo>
                    <a:pt x="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89" name="Freeform 46"/>
            <p:cNvSpPr>
              <a:spLocks/>
            </p:cNvSpPr>
            <p:nvPr/>
          </p:nvSpPr>
          <p:spPr bwMode="auto">
            <a:xfrm>
              <a:off x="4906963" y="2181225"/>
              <a:ext cx="130175" cy="98425"/>
            </a:xfrm>
            <a:custGeom>
              <a:avLst/>
              <a:gdLst>
                <a:gd name="T0" fmla="*/ 82 w 82"/>
                <a:gd name="T1" fmla="*/ 0 h 62"/>
                <a:gd name="T2" fmla="*/ 12 w 82"/>
                <a:gd name="T3" fmla="*/ 0 h 62"/>
                <a:gd name="T4" fmla="*/ 12 w 82"/>
                <a:gd name="T5" fmla="*/ 0 h 62"/>
                <a:gd name="T6" fmla="*/ 4 w 82"/>
                <a:gd name="T7" fmla="*/ 30 h 62"/>
                <a:gd name="T8" fmla="*/ 0 w 82"/>
                <a:gd name="T9" fmla="*/ 62 h 62"/>
                <a:gd name="T10" fmla="*/ 82 w 82"/>
                <a:gd name="T11" fmla="*/ 62 h 62"/>
                <a:gd name="T12" fmla="*/ 82 w 82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2">
                  <a:moveTo>
                    <a:pt x="82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4" y="30"/>
                  </a:lnTo>
                  <a:lnTo>
                    <a:pt x="0" y="62"/>
                  </a:lnTo>
                  <a:lnTo>
                    <a:pt x="82" y="6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90" name="Freeform 47"/>
            <p:cNvSpPr>
              <a:spLocks/>
            </p:cNvSpPr>
            <p:nvPr/>
          </p:nvSpPr>
          <p:spPr bwMode="auto">
            <a:xfrm>
              <a:off x="5056188" y="2301875"/>
              <a:ext cx="130175" cy="98425"/>
            </a:xfrm>
            <a:custGeom>
              <a:avLst/>
              <a:gdLst>
                <a:gd name="T0" fmla="*/ 0 w 82"/>
                <a:gd name="T1" fmla="*/ 62 h 62"/>
                <a:gd name="T2" fmla="*/ 72 w 82"/>
                <a:gd name="T3" fmla="*/ 62 h 62"/>
                <a:gd name="T4" fmla="*/ 72 w 82"/>
                <a:gd name="T5" fmla="*/ 62 h 62"/>
                <a:gd name="T6" fmla="*/ 78 w 82"/>
                <a:gd name="T7" fmla="*/ 32 h 62"/>
                <a:gd name="T8" fmla="*/ 82 w 82"/>
                <a:gd name="T9" fmla="*/ 0 h 62"/>
                <a:gd name="T10" fmla="*/ 0 w 82"/>
                <a:gd name="T11" fmla="*/ 0 h 62"/>
                <a:gd name="T12" fmla="*/ 0 w 82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2">
                  <a:moveTo>
                    <a:pt x="0" y="62"/>
                  </a:moveTo>
                  <a:lnTo>
                    <a:pt x="72" y="62"/>
                  </a:lnTo>
                  <a:lnTo>
                    <a:pt x="72" y="62"/>
                  </a:lnTo>
                  <a:lnTo>
                    <a:pt x="78" y="32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91" name="Freeform 48"/>
            <p:cNvSpPr>
              <a:spLocks/>
            </p:cNvSpPr>
            <p:nvPr/>
          </p:nvSpPr>
          <p:spPr bwMode="auto">
            <a:xfrm>
              <a:off x="5106988" y="2422525"/>
              <a:ext cx="139700" cy="101600"/>
            </a:xfrm>
            <a:custGeom>
              <a:avLst/>
              <a:gdLst>
                <a:gd name="T0" fmla="*/ 0 w 88"/>
                <a:gd name="T1" fmla="*/ 64 h 64"/>
                <a:gd name="T2" fmla="*/ 0 w 88"/>
                <a:gd name="T3" fmla="*/ 64 h 64"/>
                <a:gd name="T4" fmla="*/ 14 w 88"/>
                <a:gd name="T5" fmla="*/ 60 h 64"/>
                <a:gd name="T6" fmla="*/ 26 w 88"/>
                <a:gd name="T7" fmla="*/ 54 h 64"/>
                <a:gd name="T8" fmla="*/ 40 w 88"/>
                <a:gd name="T9" fmla="*/ 48 h 64"/>
                <a:gd name="T10" fmla="*/ 50 w 88"/>
                <a:gd name="T11" fmla="*/ 40 h 64"/>
                <a:gd name="T12" fmla="*/ 62 w 88"/>
                <a:gd name="T13" fmla="*/ 32 h 64"/>
                <a:gd name="T14" fmla="*/ 72 w 88"/>
                <a:gd name="T15" fmla="*/ 22 h 64"/>
                <a:gd name="T16" fmla="*/ 80 w 88"/>
                <a:gd name="T17" fmla="*/ 10 h 64"/>
                <a:gd name="T18" fmla="*/ 88 w 88"/>
                <a:gd name="T19" fmla="*/ 0 h 64"/>
                <a:gd name="T20" fmla="*/ 48 w 88"/>
                <a:gd name="T21" fmla="*/ 0 h 64"/>
                <a:gd name="T22" fmla="*/ 48 w 88"/>
                <a:gd name="T23" fmla="*/ 0 h 64"/>
                <a:gd name="T24" fmla="*/ 38 w 88"/>
                <a:gd name="T25" fmla="*/ 20 h 64"/>
                <a:gd name="T26" fmla="*/ 28 w 88"/>
                <a:gd name="T27" fmla="*/ 38 h 64"/>
                <a:gd name="T28" fmla="*/ 14 w 88"/>
                <a:gd name="T29" fmla="*/ 52 h 64"/>
                <a:gd name="T30" fmla="*/ 0 w 88"/>
                <a:gd name="T31" fmla="*/ 64 h 64"/>
                <a:gd name="T32" fmla="*/ 0 w 88"/>
                <a:gd name="T3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64">
                  <a:moveTo>
                    <a:pt x="0" y="64"/>
                  </a:moveTo>
                  <a:lnTo>
                    <a:pt x="0" y="64"/>
                  </a:lnTo>
                  <a:lnTo>
                    <a:pt x="14" y="60"/>
                  </a:lnTo>
                  <a:lnTo>
                    <a:pt x="26" y="54"/>
                  </a:lnTo>
                  <a:lnTo>
                    <a:pt x="40" y="48"/>
                  </a:lnTo>
                  <a:lnTo>
                    <a:pt x="50" y="40"/>
                  </a:lnTo>
                  <a:lnTo>
                    <a:pt x="62" y="32"/>
                  </a:lnTo>
                  <a:lnTo>
                    <a:pt x="72" y="22"/>
                  </a:lnTo>
                  <a:lnTo>
                    <a:pt x="80" y="10"/>
                  </a:lnTo>
                  <a:lnTo>
                    <a:pt x="8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8" y="20"/>
                  </a:lnTo>
                  <a:lnTo>
                    <a:pt x="28" y="38"/>
                  </a:lnTo>
                  <a:lnTo>
                    <a:pt x="14" y="52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92" name="Freeform 49"/>
            <p:cNvSpPr>
              <a:spLocks/>
            </p:cNvSpPr>
            <p:nvPr/>
          </p:nvSpPr>
          <p:spPr bwMode="auto">
            <a:xfrm>
              <a:off x="5056188" y="2181225"/>
              <a:ext cx="130175" cy="98425"/>
            </a:xfrm>
            <a:custGeom>
              <a:avLst/>
              <a:gdLst>
                <a:gd name="T0" fmla="*/ 0 w 82"/>
                <a:gd name="T1" fmla="*/ 62 h 62"/>
                <a:gd name="T2" fmla="*/ 82 w 82"/>
                <a:gd name="T3" fmla="*/ 62 h 62"/>
                <a:gd name="T4" fmla="*/ 82 w 82"/>
                <a:gd name="T5" fmla="*/ 62 h 62"/>
                <a:gd name="T6" fmla="*/ 78 w 82"/>
                <a:gd name="T7" fmla="*/ 30 h 62"/>
                <a:gd name="T8" fmla="*/ 72 w 82"/>
                <a:gd name="T9" fmla="*/ 0 h 62"/>
                <a:gd name="T10" fmla="*/ 0 w 82"/>
                <a:gd name="T11" fmla="*/ 0 h 62"/>
                <a:gd name="T12" fmla="*/ 0 w 82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62">
                  <a:moveTo>
                    <a:pt x="0" y="62"/>
                  </a:moveTo>
                  <a:lnTo>
                    <a:pt x="82" y="62"/>
                  </a:lnTo>
                  <a:lnTo>
                    <a:pt x="82" y="62"/>
                  </a:lnTo>
                  <a:lnTo>
                    <a:pt x="78" y="30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93" name="Freeform 50"/>
            <p:cNvSpPr>
              <a:spLocks/>
            </p:cNvSpPr>
            <p:nvPr/>
          </p:nvSpPr>
          <p:spPr bwMode="auto">
            <a:xfrm>
              <a:off x="5056188" y="2422525"/>
              <a:ext cx="104775" cy="98425"/>
            </a:xfrm>
            <a:custGeom>
              <a:avLst/>
              <a:gdLst>
                <a:gd name="T0" fmla="*/ 0 w 66"/>
                <a:gd name="T1" fmla="*/ 62 h 62"/>
                <a:gd name="T2" fmla="*/ 0 w 66"/>
                <a:gd name="T3" fmla="*/ 62 h 62"/>
                <a:gd name="T4" fmla="*/ 10 w 66"/>
                <a:gd name="T5" fmla="*/ 60 h 62"/>
                <a:gd name="T6" fmla="*/ 20 w 66"/>
                <a:gd name="T7" fmla="*/ 56 h 62"/>
                <a:gd name="T8" fmla="*/ 30 w 66"/>
                <a:gd name="T9" fmla="*/ 50 h 62"/>
                <a:gd name="T10" fmla="*/ 38 w 66"/>
                <a:gd name="T11" fmla="*/ 42 h 62"/>
                <a:gd name="T12" fmla="*/ 46 w 66"/>
                <a:gd name="T13" fmla="*/ 34 h 62"/>
                <a:gd name="T14" fmla="*/ 54 w 66"/>
                <a:gd name="T15" fmla="*/ 24 h 62"/>
                <a:gd name="T16" fmla="*/ 60 w 66"/>
                <a:gd name="T17" fmla="*/ 12 h 62"/>
                <a:gd name="T18" fmla="*/ 66 w 66"/>
                <a:gd name="T19" fmla="*/ 0 h 62"/>
                <a:gd name="T20" fmla="*/ 0 w 66"/>
                <a:gd name="T21" fmla="*/ 0 h 62"/>
                <a:gd name="T22" fmla="*/ 0 w 66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2">
                  <a:moveTo>
                    <a:pt x="0" y="62"/>
                  </a:moveTo>
                  <a:lnTo>
                    <a:pt x="0" y="62"/>
                  </a:lnTo>
                  <a:lnTo>
                    <a:pt x="10" y="60"/>
                  </a:lnTo>
                  <a:lnTo>
                    <a:pt x="20" y="56"/>
                  </a:lnTo>
                  <a:lnTo>
                    <a:pt x="30" y="50"/>
                  </a:lnTo>
                  <a:lnTo>
                    <a:pt x="38" y="42"/>
                  </a:lnTo>
                  <a:lnTo>
                    <a:pt x="46" y="34"/>
                  </a:lnTo>
                  <a:lnTo>
                    <a:pt x="54" y="24"/>
                  </a:lnTo>
                  <a:lnTo>
                    <a:pt x="60" y="12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94" name="Rectangle 51"/>
            <p:cNvSpPr>
              <a:spLocks noChangeArrowheads="1"/>
            </p:cNvSpPr>
            <p:nvPr/>
          </p:nvSpPr>
          <p:spPr bwMode="auto">
            <a:xfrm>
              <a:off x="5037138" y="2530475"/>
              <a:ext cx="9525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95" name="Freeform 52"/>
            <p:cNvSpPr>
              <a:spLocks/>
            </p:cNvSpPr>
            <p:nvPr/>
          </p:nvSpPr>
          <p:spPr bwMode="auto">
            <a:xfrm>
              <a:off x="5046663" y="2530475"/>
              <a:ext cx="9525" cy="0"/>
            </a:xfrm>
            <a:custGeom>
              <a:avLst/>
              <a:gdLst>
                <a:gd name="T0" fmla="*/ 6 w 6"/>
                <a:gd name="T1" fmla="*/ 6 w 6"/>
                <a:gd name="T2" fmla="*/ 6 w 6"/>
                <a:gd name="T3" fmla="*/ 0 w 6"/>
                <a:gd name="T4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296" name="グループ化 1295"/>
          <p:cNvGrpSpPr/>
          <p:nvPr/>
        </p:nvGrpSpPr>
        <p:grpSpPr>
          <a:xfrm>
            <a:off x="6597016" y="2339175"/>
            <a:ext cx="270748" cy="434926"/>
            <a:chOff x="3700463" y="2051050"/>
            <a:chExt cx="298450" cy="479425"/>
          </a:xfrm>
        </p:grpSpPr>
        <p:sp>
          <p:nvSpPr>
            <p:cNvPr id="1297" name="Freeform 60"/>
            <p:cNvSpPr>
              <a:spLocks/>
            </p:cNvSpPr>
            <p:nvPr/>
          </p:nvSpPr>
          <p:spPr bwMode="auto">
            <a:xfrm>
              <a:off x="3700463" y="2051050"/>
              <a:ext cx="298450" cy="479425"/>
            </a:xfrm>
            <a:custGeom>
              <a:avLst/>
              <a:gdLst>
                <a:gd name="T0" fmla="*/ 150 w 188"/>
                <a:gd name="T1" fmla="*/ 0 h 302"/>
                <a:gd name="T2" fmla="*/ 150 w 188"/>
                <a:gd name="T3" fmla="*/ 0 h 302"/>
                <a:gd name="T4" fmla="*/ 158 w 188"/>
                <a:gd name="T5" fmla="*/ 0 h 302"/>
                <a:gd name="T6" fmla="*/ 164 w 188"/>
                <a:gd name="T7" fmla="*/ 4 h 302"/>
                <a:gd name="T8" fmla="*/ 172 w 188"/>
                <a:gd name="T9" fmla="*/ 6 h 302"/>
                <a:gd name="T10" fmla="*/ 176 w 188"/>
                <a:gd name="T11" fmla="*/ 12 h 302"/>
                <a:gd name="T12" fmla="*/ 182 w 188"/>
                <a:gd name="T13" fmla="*/ 16 h 302"/>
                <a:gd name="T14" fmla="*/ 184 w 188"/>
                <a:gd name="T15" fmla="*/ 24 h 302"/>
                <a:gd name="T16" fmla="*/ 188 w 188"/>
                <a:gd name="T17" fmla="*/ 30 h 302"/>
                <a:gd name="T18" fmla="*/ 188 w 188"/>
                <a:gd name="T19" fmla="*/ 38 h 302"/>
                <a:gd name="T20" fmla="*/ 188 w 188"/>
                <a:gd name="T21" fmla="*/ 264 h 302"/>
                <a:gd name="T22" fmla="*/ 188 w 188"/>
                <a:gd name="T23" fmla="*/ 264 h 302"/>
                <a:gd name="T24" fmla="*/ 188 w 188"/>
                <a:gd name="T25" fmla="*/ 272 h 302"/>
                <a:gd name="T26" fmla="*/ 184 w 188"/>
                <a:gd name="T27" fmla="*/ 278 h 302"/>
                <a:gd name="T28" fmla="*/ 182 w 188"/>
                <a:gd name="T29" fmla="*/ 286 h 302"/>
                <a:gd name="T30" fmla="*/ 176 w 188"/>
                <a:gd name="T31" fmla="*/ 290 h 302"/>
                <a:gd name="T32" fmla="*/ 172 w 188"/>
                <a:gd name="T33" fmla="*/ 296 h 302"/>
                <a:gd name="T34" fmla="*/ 164 w 188"/>
                <a:gd name="T35" fmla="*/ 300 h 302"/>
                <a:gd name="T36" fmla="*/ 158 w 188"/>
                <a:gd name="T37" fmla="*/ 302 h 302"/>
                <a:gd name="T38" fmla="*/ 150 w 188"/>
                <a:gd name="T39" fmla="*/ 302 h 302"/>
                <a:gd name="T40" fmla="*/ 36 w 188"/>
                <a:gd name="T41" fmla="*/ 302 h 302"/>
                <a:gd name="T42" fmla="*/ 36 w 188"/>
                <a:gd name="T43" fmla="*/ 302 h 302"/>
                <a:gd name="T44" fmla="*/ 30 w 188"/>
                <a:gd name="T45" fmla="*/ 302 h 302"/>
                <a:gd name="T46" fmla="*/ 22 w 188"/>
                <a:gd name="T47" fmla="*/ 300 h 302"/>
                <a:gd name="T48" fmla="*/ 16 w 188"/>
                <a:gd name="T49" fmla="*/ 296 h 302"/>
                <a:gd name="T50" fmla="*/ 10 w 188"/>
                <a:gd name="T51" fmla="*/ 290 h 302"/>
                <a:gd name="T52" fmla="*/ 6 w 188"/>
                <a:gd name="T53" fmla="*/ 286 h 302"/>
                <a:gd name="T54" fmla="*/ 2 w 188"/>
                <a:gd name="T55" fmla="*/ 278 h 302"/>
                <a:gd name="T56" fmla="*/ 0 w 188"/>
                <a:gd name="T57" fmla="*/ 272 h 302"/>
                <a:gd name="T58" fmla="*/ 0 w 188"/>
                <a:gd name="T59" fmla="*/ 264 h 302"/>
                <a:gd name="T60" fmla="*/ 0 w 188"/>
                <a:gd name="T61" fmla="*/ 38 h 302"/>
                <a:gd name="T62" fmla="*/ 0 w 188"/>
                <a:gd name="T63" fmla="*/ 38 h 302"/>
                <a:gd name="T64" fmla="*/ 0 w 188"/>
                <a:gd name="T65" fmla="*/ 30 h 302"/>
                <a:gd name="T66" fmla="*/ 2 w 188"/>
                <a:gd name="T67" fmla="*/ 24 h 302"/>
                <a:gd name="T68" fmla="*/ 6 w 188"/>
                <a:gd name="T69" fmla="*/ 16 h 302"/>
                <a:gd name="T70" fmla="*/ 10 w 188"/>
                <a:gd name="T71" fmla="*/ 12 h 302"/>
                <a:gd name="T72" fmla="*/ 16 w 188"/>
                <a:gd name="T73" fmla="*/ 6 h 302"/>
                <a:gd name="T74" fmla="*/ 22 w 188"/>
                <a:gd name="T75" fmla="*/ 4 h 302"/>
                <a:gd name="T76" fmla="*/ 30 w 188"/>
                <a:gd name="T77" fmla="*/ 0 h 302"/>
                <a:gd name="T78" fmla="*/ 36 w 188"/>
                <a:gd name="T79" fmla="*/ 0 h 302"/>
                <a:gd name="T80" fmla="*/ 150 w 188"/>
                <a:gd name="T8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8" h="302">
                  <a:moveTo>
                    <a:pt x="150" y="0"/>
                  </a:moveTo>
                  <a:lnTo>
                    <a:pt x="150" y="0"/>
                  </a:lnTo>
                  <a:lnTo>
                    <a:pt x="158" y="0"/>
                  </a:lnTo>
                  <a:lnTo>
                    <a:pt x="164" y="4"/>
                  </a:lnTo>
                  <a:lnTo>
                    <a:pt x="172" y="6"/>
                  </a:lnTo>
                  <a:lnTo>
                    <a:pt x="176" y="12"/>
                  </a:lnTo>
                  <a:lnTo>
                    <a:pt x="182" y="16"/>
                  </a:lnTo>
                  <a:lnTo>
                    <a:pt x="184" y="24"/>
                  </a:lnTo>
                  <a:lnTo>
                    <a:pt x="188" y="30"/>
                  </a:lnTo>
                  <a:lnTo>
                    <a:pt x="188" y="38"/>
                  </a:lnTo>
                  <a:lnTo>
                    <a:pt x="188" y="264"/>
                  </a:lnTo>
                  <a:lnTo>
                    <a:pt x="188" y="264"/>
                  </a:lnTo>
                  <a:lnTo>
                    <a:pt x="188" y="272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0"/>
                  </a:lnTo>
                  <a:lnTo>
                    <a:pt x="172" y="296"/>
                  </a:lnTo>
                  <a:lnTo>
                    <a:pt x="164" y="300"/>
                  </a:lnTo>
                  <a:lnTo>
                    <a:pt x="158" y="302"/>
                  </a:lnTo>
                  <a:lnTo>
                    <a:pt x="150" y="302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0" y="302"/>
                  </a:lnTo>
                  <a:lnTo>
                    <a:pt x="22" y="300"/>
                  </a:lnTo>
                  <a:lnTo>
                    <a:pt x="16" y="296"/>
                  </a:lnTo>
                  <a:lnTo>
                    <a:pt x="10" y="290"/>
                  </a:lnTo>
                  <a:lnTo>
                    <a:pt x="6" y="286"/>
                  </a:lnTo>
                  <a:lnTo>
                    <a:pt x="2" y="278"/>
                  </a:lnTo>
                  <a:lnTo>
                    <a:pt x="0" y="272"/>
                  </a:lnTo>
                  <a:lnTo>
                    <a:pt x="0" y="264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22" y="4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98" name="Rectangle 61"/>
            <p:cNvSpPr>
              <a:spLocks noChangeArrowheads="1"/>
            </p:cNvSpPr>
            <p:nvPr/>
          </p:nvSpPr>
          <p:spPr bwMode="auto">
            <a:xfrm>
              <a:off x="3729038" y="2127250"/>
              <a:ext cx="241300" cy="32702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299" name="Rectangle 62"/>
            <p:cNvSpPr>
              <a:spLocks noChangeArrowheads="1"/>
            </p:cNvSpPr>
            <p:nvPr/>
          </p:nvSpPr>
          <p:spPr bwMode="auto">
            <a:xfrm>
              <a:off x="3741738" y="2136775"/>
              <a:ext cx="215900" cy="3079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00" name="Freeform 63"/>
            <p:cNvSpPr>
              <a:spLocks/>
            </p:cNvSpPr>
            <p:nvPr/>
          </p:nvSpPr>
          <p:spPr bwMode="auto">
            <a:xfrm>
              <a:off x="3827463" y="2470150"/>
              <a:ext cx="41275" cy="41275"/>
            </a:xfrm>
            <a:custGeom>
              <a:avLst/>
              <a:gdLst>
                <a:gd name="T0" fmla="*/ 26 w 26"/>
                <a:gd name="T1" fmla="*/ 14 h 26"/>
                <a:gd name="T2" fmla="*/ 26 w 26"/>
                <a:gd name="T3" fmla="*/ 14 h 26"/>
                <a:gd name="T4" fmla="*/ 26 w 26"/>
                <a:gd name="T5" fmla="*/ 18 h 26"/>
                <a:gd name="T6" fmla="*/ 22 w 26"/>
                <a:gd name="T7" fmla="*/ 22 h 26"/>
                <a:gd name="T8" fmla="*/ 18 w 26"/>
                <a:gd name="T9" fmla="*/ 26 h 26"/>
                <a:gd name="T10" fmla="*/ 14 w 26"/>
                <a:gd name="T11" fmla="*/ 26 h 26"/>
                <a:gd name="T12" fmla="*/ 14 w 26"/>
                <a:gd name="T13" fmla="*/ 26 h 26"/>
                <a:gd name="T14" fmla="*/ 8 w 26"/>
                <a:gd name="T15" fmla="*/ 26 h 26"/>
                <a:gd name="T16" fmla="*/ 4 w 26"/>
                <a:gd name="T17" fmla="*/ 22 h 26"/>
                <a:gd name="T18" fmla="*/ 2 w 26"/>
                <a:gd name="T19" fmla="*/ 18 h 26"/>
                <a:gd name="T20" fmla="*/ 0 w 26"/>
                <a:gd name="T21" fmla="*/ 14 h 26"/>
                <a:gd name="T22" fmla="*/ 0 w 26"/>
                <a:gd name="T23" fmla="*/ 14 h 26"/>
                <a:gd name="T24" fmla="*/ 2 w 26"/>
                <a:gd name="T25" fmla="*/ 8 h 26"/>
                <a:gd name="T26" fmla="*/ 4 w 26"/>
                <a:gd name="T27" fmla="*/ 4 h 26"/>
                <a:gd name="T28" fmla="*/ 8 w 26"/>
                <a:gd name="T29" fmla="*/ 2 h 26"/>
                <a:gd name="T30" fmla="*/ 14 w 26"/>
                <a:gd name="T31" fmla="*/ 0 h 26"/>
                <a:gd name="T32" fmla="*/ 14 w 26"/>
                <a:gd name="T33" fmla="*/ 0 h 26"/>
                <a:gd name="T34" fmla="*/ 18 w 26"/>
                <a:gd name="T35" fmla="*/ 2 h 26"/>
                <a:gd name="T36" fmla="*/ 22 w 26"/>
                <a:gd name="T37" fmla="*/ 4 h 26"/>
                <a:gd name="T38" fmla="*/ 26 w 26"/>
                <a:gd name="T39" fmla="*/ 8 h 26"/>
                <a:gd name="T40" fmla="*/ 26 w 26"/>
                <a:gd name="T41" fmla="*/ 14 h 26"/>
                <a:gd name="T42" fmla="*/ 26 w 26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26">
                  <a:moveTo>
                    <a:pt x="26" y="14"/>
                  </a:moveTo>
                  <a:lnTo>
                    <a:pt x="26" y="14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4"/>
                  </a:lnTo>
                  <a:lnTo>
                    <a:pt x="26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01" name="Freeform 64"/>
            <p:cNvSpPr>
              <a:spLocks/>
            </p:cNvSpPr>
            <p:nvPr/>
          </p:nvSpPr>
          <p:spPr bwMode="auto">
            <a:xfrm>
              <a:off x="3833813" y="2476500"/>
              <a:ext cx="28575" cy="28575"/>
            </a:xfrm>
            <a:custGeom>
              <a:avLst/>
              <a:gdLst>
                <a:gd name="T0" fmla="*/ 18 w 18"/>
                <a:gd name="T1" fmla="*/ 10 h 18"/>
                <a:gd name="T2" fmla="*/ 18 w 18"/>
                <a:gd name="T3" fmla="*/ 10 h 18"/>
                <a:gd name="T4" fmla="*/ 18 w 18"/>
                <a:gd name="T5" fmla="*/ 14 h 18"/>
                <a:gd name="T6" fmla="*/ 16 w 18"/>
                <a:gd name="T7" fmla="*/ 16 h 18"/>
                <a:gd name="T8" fmla="*/ 14 w 18"/>
                <a:gd name="T9" fmla="*/ 18 h 18"/>
                <a:gd name="T10" fmla="*/ 10 w 18"/>
                <a:gd name="T11" fmla="*/ 18 h 18"/>
                <a:gd name="T12" fmla="*/ 10 w 18"/>
                <a:gd name="T13" fmla="*/ 18 h 18"/>
                <a:gd name="T14" fmla="*/ 6 w 18"/>
                <a:gd name="T15" fmla="*/ 18 h 18"/>
                <a:gd name="T16" fmla="*/ 2 w 18"/>
                <a:gd name="T17" fmla="*/ 16 h 18"/>
                <a:gd name="T18" fmla="*/ 0 w 18"/>
                <a:gd name="T19" fmla="*/ 14 h 18"/>
                <a:gd name="T20" fmla="*/ 0 w 18"/>
                <a:gd name="T21" fmla="*/ 10 h 18"/>
                <a:gd name="T22" fmla="*/ 0 w 18"/>
                <a:gd name="T23" fmla="*/ 10 h 18"/>
                <a:gd name="T24" fmla="*/ 0 w 18"/>
                <a:gd name="T25" fmla="*/ 6 h 18"/>
                <a:gd name="T26" fmla="*/ 2 w 18"/>
                <a:gd name="T27" fmla="*/ 2 h 18"/>
                <a:gd name="T28" fmla="*/ 6 w 18"/>
                <a:gd name="T29" fmla="*/ 0 h 18"/>
                <a:gd name="T30" fmla="*/ 10 w 18"/>
                <a:gd name="T31" fmla="*/ 0 h 18"/>
                <a:gd name="T32" fmla="*/ 10 w 18"/>
                <a:gd name="T33" fmla="*/ 0 h 18"/>
                <a:gd name="T34" fmla="*/ 14 w 18"/>
                <a:gd name="T35" fmla="*/ 0 h 18"/>
                <a:gd name="T36" fmla="*/ 16 w 18"/>
                <a:gd name="T37" fmla="*/ 2 h 18"/>
                <a:gd name="T38" fmla="*/ 18 w 18"/>
                <a:gd name="T39" fmla="*/ 6 h 18"/>
                <a:gd name="T40" fmla="*/ 18 w 18"/>
                <a:gd name="T41" fmla="*/ 10 h 18"/>
                <a:gd name="T42" fmla="*/ 18 w 18"/>
                <a:gd name="T4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10"/>
                  </a:moveTo>
                  <a:lnTo>
                    <a:pt x="18" y="10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02" name="Freeform 65"/>
            <p:cNvSpPr>
              <a:spLocks/>
            </p:cNvSpPr>
            <p:nvPr/>
          </p:nvSpPr>
          <p:spPr bwMode="auto">
            <a:xfrm>
              <a:off x="3741738" y="2136775"/>
              <a:ext cx="85725" cy="88900"/>
            </a:xfrm>
            <a:custGeom>
              <a:avLst/>
              <a:gdLst>
                <a:gd name="T0" fmla="*/ 38 w 54"/>
                <a:gd name="T1" fmla="*/ 0 h 56"/>
                <a:gd name="T2" fmla="*/ 0 w 54"/>
                <a:gd name="T3" fmla="*/ 40 h 56"/>
                <a:gd name="T4" fmla="*/ 0 w 54"/>
                <a:gd name="T5" fmla="*/ 56 h 56"/>
                <a:gd name="T6" fmla="*/ 54 w 54"/>
                <a:gd name="T7" fmla="*/ 0 h 56"/>
                <a:gd name="T8" fmla="*/ 38 w 5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6">
                  <a:moveTo>
                    <a:pt x="38" y="0"/>
                  </a:moveTo>
                  <a:lnTo>
                    <a:pt x="0" y="40"/>
                  </a:lnTo>
                  <a:lnTo>
                    <a:pt x="0" y="56"/>
                  </a:lnTo>
                  <a:lnTo>
                    <a:pt x="54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03" name="Freeform 66"/>
            <p:cNvSpPr>
              <a:spLocks/>
            </p:cNvSpPr>
            <p:nvPr/>
          </p:nvSpPr>
          <p:spPr bwMode="auto">
            <a:xfrm>
              <a:off x="3741738" y="2136775"/>
              <a:ext cx="136525" cy="139700"/>
            </a:xfrm>
            <a:custGeom>
              <a:avLst/>
              <a:gdLst>
                <a:gd name="T0" fmla="*/ 70 w 86"/>
                <a:gd name="T1" fmla="*/ 0 h 88"/>
                <a:gd name="T2" fmla="*/ 0 w 86"/>
                <a:gd name="T3" fmla="*/ 72 h 88"/>
                <a:gd name="T4" fmla="*/ 0 w 86"/>
                <a:gd name="T5" fmla="*/ 88 h 88"/>
                <a:gd name="T6" fmla="*/ 86 w 86"/>
                <a:gd name="T7" fmla="*/ 0 h 88"/>
                <a:gd name="T8" fmla="*/ 70 w 86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8">
                  <a:moveTo>
                    <a:pt x="70" y="0"/>
                  </a:moveTo>
                  <a:lnTo>
                    <a:pt x="0" y="72"/>
                  </a:lnTo>
                  <a:lnTo>
                    <a:pt x="0" y="88"/>
                  </a:lnTo>
                  <a:lnTo>
                    <a:pt x="8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04" name="グループ化 1303"/>
          <p:cNvGrpSpPr/>
          <p:nvPr/>
        </p:nvGrpSpPr>
        <p:grpSpPr>
          <a:xfrm>
            <a:off x="7112590" y="2339175"/>
            <a:ext cx="325474" cy="434926"/>
            <a:chOff x="4268788" y="2051050"/>
            <a:chExt cx="358775" cy="479425"/>
          </a:xfrm>
        </p:grpSpPr>
        <p:sp>
          <p:nvSpPr>
            <p:cNvPr id="1305" name="Freeform 67"/>
            <p:cNvSpPr>
              <a:spLocks/>
            </p:cNvSpPr>
            <p:nvPr/>
          </p:nvSpPr>
          <p:spPr bwMode="auto">
            <a:xfrm>
              <a:off x="4268788" y="2051050"/>
              <a:ext cx="358775" cy="479425"/>
            </a:xfrm>
            <a:custGeom>
              <a:avLst/>
              <a:gdLst>
                <a:gd name="T0" fmla="*/ 188 w 226"/>
                <a:gd name="T1" fmla="*/ 0 h 302"/>
                <a:gd name="T2" fmla="*/ 188 w 226"/>
                <a:gd name="T3" fmla="*/ 0 h 302"/>
                <a:gd name="T4" fmla="*/ 196 w 226"/>
                <a:gd name="T5" fmla="*/ 2 h 302"/>
                <a:gd name="T6" fmla="*/ 202 w 226"/>
                <a:gd name="T7" fmla="*/ 4 h 302"/>
                <a:gd name="T8" fmla="*/ 210 w 226"/>
                <a:gd name="T9" fmla="*/ 8 h 302"/>
                <a:gd name="T10" fmla="*/ 214 w 226"/>
                <a:gd name="T11" fmla="*/ 12 h 302"/>
                <a:gd name="T12" fmla="*/ 220 w 226"/>
                <a:gd name="T13" fmla="*/ 18 h 302"/>
                <a:gd name="T14" fmla="*/ 224 w 226"/>
                <a:gd name="T15" fmla="*/ 24 h 302"/>
                <a:gd name="T16" fmla="*/ 226 w 226"/>
                <a:gd name="T17" fmla="*/ 30 h 302"/>
                <a:gd name="T18" fmla="*/ 226 w 226"/>
                <a:gd name="T19" fmla="*/ 38 h 302"/>
                <a:gd name="T20" fmla="*/ 226 w 226"/>
                <a:gd name="T21" fmla="*/ 264 h 302"/>
                <a:gd name="T22" fmla="*/ 226 w 226"/>
                <a:gd name="T23" fmla="*/ 264 h 302"/>
                <a:gd name="T24" fmla="*/ 226 w 226"/>
                <a:gd name="T25" fmla="*/ 272 h 302"/>
                <a:gd name="T26" fmla="*/ 224 w 226"/>
                <a:gd name="T27" fmla="*/ 280 h 302"/>
                <a:gd name="T28" fmla="*/ 220 w 226"/>
                <a:gd name="T29" fmla="*/ 286 h 302"/>
                <a:gd name="T30" fmla="*/ 214 w 226"/>
                <a:gd name="T31" fmla="*/ 292 h 302"/>
                <a:gd name="T32" fmla="*/ 210 w 226"/>
                <a:gd name="T33" fmla="*/ 296 h 302"/>
                <a:gd name="T34" fmla="*/ 202 w 226"/>
                <a:gd name="T35" fmla="*/ 300 h 302"/>
                <a:gd name="T36" fmla="*/ 196 w 226"/>
                <a:gd name="T37" fmla="*/ 302 h 302"/>
                <a:gd name="T38" fmla="*/ 188 w 226"/>
                <a:gd name="T39" fmla="*/ 302 h 302"/>
                <a:gd name="T40" fmla="*/ 38 w 226"/>
                <a:gd name="T41" fmla="*/ 302 h 302"/>
                <a:gd name="T42" fmla="*/ 38 w 226"/>
                <a:gd name="T43" fmla="*/ 302 h 302"/>
                <a:gd name="T44" fmla="*/ 30 w 226"/>
                <a:gd name="T45" fmla="*/ 302 h 302"/>
                <a:gd name="T46" fmla="*/ 22 w 226"/>
                <a:gd name="T47" fmla="*/ 300 h 302"/>
                <a:gd name="T48" fmla="*/ 16 w 226"/>
                <a:gd name="T49" fmla="*/ 296 h 302"/>
                <a:gd name="T50" fmla="*/ 10 w 226"/>
                <a:gd name="T51" fmla="*/ 292 h 302"/>
                <a:gd name="T52" fmla="*/ 6 w 226"/>
                <a:gd name="T53" fmla="*/ 286 h 302"/>
                <a:gd name="T54" fmla="*/ 2 w 226"/>
                <a:gd name="T55" fmla="*/ 280 h 302"/>
                <a:gd name="T56" fmla="*/ 0 w 226"/>
                <a:gd name="T57" fmla="*/ 272 h 302"/>
                <a:gd name="T58" fmla="*/ 0 w 226"/>
                <a:gd name="T59" fmla="*/ 264 h 302"/>
                <a:gd name="T60" fmla="*/ 0 w 226"/>
                <a:gd name="T61" fmla="*/ 38 h 302"/>
                <a:gd name="T62" fmla="*/ 0 w 226"/>
                <a:gd name="T63" fmla="*/ 38 h 302"/>
                <a:gd name="T64" fmla="*/ 0 w 226"/>
                <a:gd name="T65" fmla="*/ 30 h 302"/>
                <a:gd name="T66" fmla="*/ 2 w 226"/>
                <a:gd name="T67" fmla="*/ 24 h 302"/>
                <a:gd name="T68" fmla="*/ 6 w 226"/>
                <a:gd name="T69" fmla="*/ 18 h 302"/>
                <a:gd name="T70" fmla="*/ 10 w 226"/>
                <a:gd name="T71" fmla="*/ 12 h 302"/>
                <a:gd name="T72" fmla="*/ 16 w 226"/>
                <a:gd name="T73" fmla="*/ 8 h 302"/>
                <a:gd name="T74" fmla="*/ 22 w 226"/>
                <a:gd name="T75" fmla="*/ 4 h 302"/>
                <a:gd name="T76" fmla="*/ 30 w 226"/>
                <a:gd name="T77" fmla="*/ 2 h 302"/>
                <a:gd name="T78" fmla="*/ 38 w 226"/>
                <a:gd name="T79" fmla="*/ 0 h 302"/>
                <a:gd name="T80" fmla="*/ 188 w 226"/>
                <a:gd name="T8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302">
                  <a:moveTo>
                    <a:pt x="188" y="0"/>
                  </a:moveTo>
                  <a:lnTo>
                    <a:pt x="188" y="0"/>
                  </a:lnTo>
                  <a:lnTo>
                    <a:pt x="196" y="2"/>
                  </a:lnTo>
                  <a:lnTo>
                    <a:pt x="202" y="4"/>
                  </a:lnTo>
                  <a:lnTo>
                    <a:pt x="210" y="8"/>
                  </a:lnTo>
                  <a:lnTo>
                    <a:pt x="214" y="12"/>
                  </a:lnTo>
                  <a:lnTo>
                    <a:pt x="220" y="18"/>
                  </a:lnTo>
                  <a:lnTo>
                    <a:pt x="224" y="24"/>
                  </a:lnTo>
                  <a:lnTo>
                    <a:pt x="226" y="30"/>
                  </a:lnTo>
                  <a:lnTo>
                    <a:pt x="226" y="38"/>
                  </a:lnTo>
                  <a:lnTo>
                    <a:pt x="226" y="264"/>
                  </a:lnTo>
                  <a:lnTo>
                    <a:pt x="226" y="264"/>
                  </a:lnTo>
                  <a:lnTo>
                    <a:pt x="226" y="272"/>
                  </a:lnTo>
                  <a:lnTo>
                    <a:pt x="224" y="280"/>
                  </a:lnTo>
                  <a:lnTo>
                    <a:pt x="220" y="286"/>
                  </a:lnTo>
                  <a:lnTo>
                    <a:pt x="214" y="292"/>
                  </a:lnTo>
                  <a:lnTo>
                    <a:pt x="210" y="296"/>
                  </a:lnTo>
                  <a:lnTo>
                    <a:pt x="202" y="300"/>
                  </a:lnTo>
                  <a:lnTo>
                    <a:pt x="196" y="302"/>
                  </a:lnTo>
                  <a:lnTo>
                    <a:pt x="188" y="302"/>
                  </a:lnTo>
                  <a:lnTo>
                    <a:pt x="38" y="302"/>
                  </a:lnTo>
                  <a:lnTo>
                    <a:pt x="38" y="302"/>
                  </a:lnTo>
                  <a:lnTo>
                    <a:pt x="30" y="302"/>
                  </a:lnTo>
                  <a:lnTo>
                    <a:pt x="22" y="300"/>
                  </a:lnTo>
                  <a:lnTo>
                    <a:pt x="16" y="296"/>
                  </a:lnTo>
                  <a:lnTo>
                    <a:pt x="10" y="292"/>
                  </a:lnTo>
                  <a:lnTo>
                    <a:pt x="6" y="286"/>
                  </a:lnTo>
                  <a:lnTo>
                    <a:pt x="2" y="280"/>
                  </a:lnTo>
                  <a:lnTo>
                    <a:pt x="0" y="272"/>
                  </a:lnTo>
                  <a:lnTo>
                    <a:pt x="0" y="264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06" name="Rectangle 68"/>
            <p:cNvSpPr>
              <a:spLocks noChangeArrowheads="1"/>
            </p:cNvSpPr>
            <p:nvPr/>
          </p:nvSpPr>
          <p:spPr bwMode="auto">
            <a:xfrm>
              <a:off x="4297363" y="2127250"/>
              <a:ext cx="301625" cy="330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07" name="Rectangle 69"/>
            <p:cNvSpPr>
              <a:spLocks noChangeArrowheads="1"/>
            </p:cNvSpPr>
            <p:nvPr/>
          </p:nvSpPr>
          <p:spPr bwMode="auto">
            <a:xfrm>
              <a:off x="4310063" y="2139950"/>
              <a:ext cx="276225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08" name="Freeform 70"/>
            <p:cNvSpPr>
              <a:spLocks/>
            </p:cNvSpPr>
            <p:nvPr/>
          </p:nvSpPr>
          <p:spPr bwMode="auto">
            <a:xfrm>
              <a:off x="4427538" y="2470150"/>
              <a:ext cx="41275" cy="44450"/>
            </a:xfrm>
            <a:custGeom>
              <a:avLst/>
              <a:gdLst>
                <a:gd name="T0" fmla="*/ 26 w 26"/>
                <a:gd name="T1" fmla="*/ 14 h 28"/>
                <a:gd name="T2" fmla="*/ 26 w 26"/>
                <a:gd name="T3" fmla="*/ 14 h 28"/>
                <a:gd name="T4" fmla="*/ 24 w 26"/>
                <a:gd name="T5" fmla="*/ 20 h 28"/>
                <a:gd name="T6" fmla="*/ 22 w 26"/>
                <a:gd name="T7" fmla="*/ 24 h 28"/>
                <a:gd name="T8" fmla="*/ 18 w 26"/>
                <a:gd name="T9" fmla="*/ 26 h 28"/>
                <a:gd name="T10" fmla="*/ 12 w 26"/>
                <a:gd name="T11" fmla="*/ 28 h 28"/>
                <a:gd name="T12" fmla="*/ 12 w 26"/>
                <a:gd name="T13" fmla="*/ 28 h 28"/>
                <a:gd name="T14" fmla="*/ 8 w 26"/>
                <a:gd name="T15" fmla="*/ 26 h 28"/>
                <a:gd name="T16" fmla="*/ 4 w 26"/>
                <a:gd name="T17" fmla="*/ 24 h 28"/>
                <a:gd name="T18" fmla="*/ 0 w 26"/>
                <a:gd name="T19" fmla="*/ 20 h 28"/>
                <a:gd name="T20" fmla="*/ 0 w 26"/>
                <a:gd name="T21" fmla="*/ 14 h 28"/>
                <a:gd name="T22" fmla="*/ 0 w 26"/>
                <a:gd name="T23" fmla="*/ 14 h 28"/>
                <a:gd name="T24" fmla="*/ 0 w 26"/>
                <a:gd name="T25" fmla="*/ 8 h 28"/>
                <a:gd name="T26" fmla="*/ 4 w 26"/>
                <a:gd name="T27" fmla="*/ 4 h 28"/>
                <a:gd name="T28" fmla="*/ 8 w 26"/>
                <a:gd name="T29" fmla="*/ 2 h 28"/>
                <a:gd name="T30" fmla="*/ 12 w 26"/>
                <a:gd name="T31" fmla="*/ 0 h 28"/>
                <a:gd name="T32" fmla="*/ 12 w 26"/>
                <a:gd name="T33" fmla="*/ 0 h 28"/>
                <a:gd name="T34" fmla="*/ 18 w 26"/>
                <a:gd name="T35" fmla="*/ 2 h 28"/>
                <a:gd name="T36" fmla="*/ 22 w 26"/>
                <a:gd name="T37" fmla="*/ 4 h 28"/>
                <a:gd name="T38" fmla="*/ 24 w 26"/>
                <a:gd name="T39" fmla="*/ 8 h 28"/>
                <a:gd name="T40" fmla="*/ 26 w 26"/>
                <a:gd name="T41" fmla="*/ 14 h 28"/>
                <a:gd name="T42" fmla="*/ 26 w 26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28">
                  <a:moveTo>
                    <a:pt x="26" y="14"/>
                  </a:moveTo>
                  <a:lnTo>
                    <a:pt x="26" y="14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8" y="26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4"/>
                  </a:lnTo>
                  <a:lnTo>
                    <a:pt x="26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09" name="Freeform 71"/>
            <p:cNvSpPr>
              <a:spLocks/>
            </p:cNvSpPr>
            <p:nvPr/>
          </p:nvSpPr>
          <p:spPr bwMode="auto">
            <a:xfrm>
              <a:off x="4430713" y="2476500"/>
              <a:ext cx="31750" cy="31750"/>
            </a:xfrm>
            <a:custGeom>
              <a:avLst/>
              <a:gdLst>
                <a:gd name="T0" fmla="*/ 20 w 20"/>
                <a:gd name="T1" fmla="*/ 10 h 20"/>
                <a:gd name="T2" fmla="*/ 20 w 20"/>
                <a:gd name="T3" fmla="*/ 10 h 20"/>
                <a:gd name="T4" fmla="*/ 20 w 20"/>
                <a:gd name="T5" fmla="*/ 14 h 20"/>
                <a:gd name="T6" fmla="*/ 18 w 20"/>
                <a:gd name="T7" fmla="*/ 16 h 20"/>
                <a:gd name="T8" fmla="*/ 14 w 20"/>
                <a:gd name="T9" fmla="*/ 18 h 20"/>
                <a:gd name="T10" fmla="*/ 10 w 20"/>
                <a:gd name="T11" fmla="*/ 20 h 20"/>
                <a:gd name="T12" fmla="*/ 10 w 20"/>
                <a:gd name="T13" fmla="*/ 20 h 20"/>
                <a:gd name="T14" fmla="*/ 6 w 20"/>
                <a:gd name="T15" fmla="*/ 18 h 20"/>
                <a:gd name="T16" fmla="*/ 4 w 20"/>
                <a:gd name="T17" fmla="*/ 16 h 20"/>
                <a:gd name="T18" fmla="*/ 2 w 20"/>
                <a:gd name="T19" fmla="*/ 14 h 20"/>
                <a:gd name="T20" fmla="*/ 0 w 20"/>
                <a:gd name="T21" fmla="*/ 10 h 20"/>
                <a:gd name="T22" fmla="*/ 0 w 20"/>
                <a:gd name="T23" fmla="*/ 10 h 20"/>
                <a:gd name="T24" fmla="*/ 2 w 20"/>
                <a:gd name="T25" fmla="*/ 6 h 20"/>
                <a:gd name="T26" fmla="*/ 4 w 20"/>
                <a:gd name="T27" fmla="*/ 4 h 20"/>
                <a:gd name="T28" fmla="*/ 6 w 20"/>
                <a:gd name="T29" fmla="*/ 2 h 20"/>
                <a:gd name="T30" fmla="*/ 10 w 20"/>
                <a:gd name="T31" fmla="*/ 0 h 20"/>
                <a:gd name="T32" fmla="*/ 10 w 20"/>
                <a:gd name="T33" fmla="*/ 0 h 20"/>
                <a:gd name="T34" fmla="*/ 14 w 20"/>
                <a:gd name="T35" fmla="*/ 2 h 20"/>
                <a:gd name="T36" fmla="*/ 18 w 20"/>
                <a:gd name="T37" fmla="*/ 4 h 20"/>
                <a:gd name="T38" fmla="*/ 20 w 20"/>
                <a:gd name="T39" fmla="*/ 6 h 20"/>
                <a:gd name="T40" fmla="*/ 20 w 20"/>
                <a:gd name="T41" fmla="*/ 10 h 20"/>
                <a:gd name="T42" fmla="*/ 20 w 20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lnTo>
                    <a:pt x="20" y="10"/>
                  </a:lnTo>
                  <a:lnTo>
                    <a:pt x="20" y="14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10" name="Freeform 72"/>
            <p:cNvSpPr>
              <a:spLocks/>
            </p:cNvSpPr>
            <p:nvPr/>
          </p:nvSpPr>
          <p:spPr bwMode="auto">
            <a:xfrm>
              <a:off x="4310063" y="2139950"/>
              <a:ext cx="85725" cy="85725"/>
            </a:xfrm>
            <a:custGeom>
              <a:avLst/>
              <a:gdLst>
                <a:gd name="T0" fmla="*/ 40 w 54"/>
                <a:gd name="T1" fmla="*/ 0 h 54"/>
                <a:gd name="T2" fmla="*/ 0 w 54"/>
                <a:gd name="T3" fmla="*/ 38 h 54"/>
                <a:gd name="T4" fmla="*/ 0 w 54"/>
                <a:gd name="T5" fmla="*/ 54 h 54"/>
                <a:gd name="T6" fmla="*/ 54 w 54"/>
                <a:gd name="T7" fmla="*/ 0 h 54"/>
                <a:gd name="T8" fmla="*/ 40 w 5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40" y="0"/>
                  </a:moveTo>
                  <a:lnTo>
                    <a:pt x="0" y="38"/>
                  </a:lnTo>
                  <a:lnTo>
                    <a:pt x="0" y="54"/>
                  </a:lnTo>
                  <a:lnTo>
                    <a:pt x="54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11" name="Freeform 73"/>
            <p:cNvSpPr>
              <a:spLocks/>
            </p:cNvSpPr>
            <p:nvPr/>
          </p:nvSpPr>
          <p:spPr bwMode="auto">
            <a:xfrm>
              <a:off x="4310063" y="2139950"/>
              <a:ext cx="136525" cy="136525"/>
            </a:xfrm>
            <a:custGeom>
              <a:avLst/>
              <a:gdLst>
                <a:gd name="T0" fmla="*/ 70 w 86"/>
                <a:gd name="T1" fmla="*/ 0 h 86"/>
                <a:gd name="T2" fmla="*/ 0 w 86"/>
                <a:gd name="T3" fmla="*/ 70 h 86"/>
                <a:gd name="T4" fmla="*/ 0 w 86"/>
                <a:gd name="T5" fmla="*/ 86 h 86"/>
                <a:gd name="T6" fmla="*/ 86 w 86"/>
                <a:gd name="T7" fmla="*/ 0 h 86"/>
                <a:gd name="T8" fmla="*/ 70 w 86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0" y="0"/>
                  </a:moveTo>
                  <a:lnTo>
                    <a:pt x="0" y="70"/>
                  </a:lnTo>
                  <a:lnTo>
                    <a:pt x="0" y="86"/>
                  </a:lnTo>
                  <a:lnTo>
                    <a:pt x="8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12" name="グループ化 1311"/>
          <p:cNvGrpSpPr/>
          <p:nvPr/>
        </p:nvGrpSpPr>
        <p:grpSpPr>
          <a:xfrm>
            <a:off x="5966230" y="3065409"/>
            <a:ext cx="434926" cy="336995"/>
            <a:chOff x="5405438" y="2705100"/>
            <a:chExt cx="479425" cy="371475"/>
          </a:xfrm>
        </p:grpSpPr>
        <p:sp>
          <p:nvSpPr>
            <p:cNvPr id="1313" name="Freeform 74"/>
            <p:cNvSpPr>
              <a:spLocks/>
            </p:cNvSpPr>
            <p:nvPr/>
          </p:nvSpPr>
          <p:spPr bwMode="auto">
            <a:xfrm>
              <a:off x="5405438" y="2705100"/>
              <a:ext cx="479425" cy="330200"/>
            </a:xfrm>
            <a:custGeom>
              <a:avLst/>
              <a:gdLst>
                <a:gd name="T0" fmla="*/ 264 w 302"/>
                <a:gd name="T1" fmla="*/ 20 h 208"/>
                <a:gd name="T2" fmla="*/ 96 w 302"/>
                <a:gd name="T3" fmla="*/ 20 h 208"/>
                <a:gd name="T4" fmla="*/ 96 w 302"/>
                <a:gd name="T5" fmla="*/ 18 h 208"/>
                <a:gd name="T6" fmla="*/ 96 w 302"/>
                <a:gd name="T7" fmla="*/ 18 h 208"/>
                <a:gd name="T8" fmla="*/ 94 w 302"/>
                <a:gd name="T9" fmla="*/ 10 h 208"/>
                <a:gd name="T10" fmla="*/ 90 w 302"/>
                <a:gd name="T11" fmla="*/ 4 h 208"/>
                <a:gd name="T12" fmla="*/ 84 w 302"/>
                <a:gd name="T13" fmla="*/ 0 h 208"/>
                <a:gd name="T14" fmla="*/ 76 w 302"/>
                <a:gd name="T15" fmla="*/ 0 h 208"/>
                <a:gd name="T16" fmla="*/ 20 w 302"/>
                <a:gd name="T17" fmla="*/ 0 h 208"/>
                <a:gd name="T18" fmla="*/ 20 w 302"/>
                <a:gd name="T19" fmla="*/ 0 h 208"/>
                <a:gd name="T20" fmla="*/ 12 w 302"/>
                <a:gd name="T21" fmla="*/ 0 h 208"/>
                <a:gd name="T22" fmla="*/ 6 w 302"/>
                <a:gd name="T23" fmla="*/ 4 h 208"/>
                <a:gd name="T24" fmla="*/ 2 w 302"/>
                <a:gd name="T25" fmla="*/ 10 h 208"/>
                <a:gd name="T26" fmla="*/ 0 w 302"/>
                <a:gd name="T27" fmla="*/ 18 h 208"/>
                <a:gd name="T28" fmla="*/ 0 w 302"/>
                <a:gd name="T29" fmla="*/ 58 h 208"/>
                <a:gd name="T30" fmla="*/ 0 w 302"/>
                <a:gd name="T31" fmla="*/ 102 h 208"/>
                <a:gd name="T32" fmla="*/ 0 w 302"/>
                <a:gd name="T33" fmla="*/ 170 h 208"/>
                <a:gd name="T34" fmla="*/ 0 w 302"/>
                <a:gd name="T35" fmla="*/ 170 h 208"/>
                <a:gd name="T36" fmla="*/ 2 w 302"/>
                <a:gd name="T37" fmla="*/ 178 h 208"/>
                <a:gd name="T38" fmla="*/ 4 w 302"/>
                <a:gd name="T39" fmla="*/ 184 h 208"/>
                <a:gd name="T40" fmla="*/ 8 w 302"/>
                <a:gd name="T41" fmla="*/ 192 h 208"/>
                <a:gd name="T42" fmla="*/ 12 w 302"/>
                <a:gd name="T43" fmla="*/ 196 h 208"/>
                <a:gd name="T44" fmla="*/ 18 w 302"/>
                <a:gd name="T45" fmla="*/ 202 h 208"/>
                <a:gd name="T46" fmla="*/ 24 w 302"/>
                <a:gd name="T47" fmla="*/ 206 h 208"/>
                <a:gd name="T48" fmla="*/ 30 w 302"/>
                <a:gd name="T49" fmla="*/ 208 h 208"/>
                <a:gd name="T50" fmla="*/ 38 w 302"/>
                <a:gd name="T51" fmla="*/ 208 h 208"/>
                <a:gd name="T52" fmla="*/ 264 w 302"/>
                <a:gd name="T53" fmla="*/ 208 h 208"/>
                <a:gd name="T54" fmla="*/ 264 w 302"/>
                <a:gd name="T55" fmla="*/ 208 h 208"/>
                <a:gd name="T56" fmla="*/ 272 w 302"/>
                <a:gd name="T57" fmla="*/ 208 h 208"/>
                <a:gd name="T58" fmla="*/ 280 w 302"/>
                <a:gd name="T59" fmla="*/ 206 h 208"/>
                <a:gd name="T60" fmla="*/ 286 w 302"/>
                <a:gd name="T61" fmla="*/ 202 h 208"/>
                <a:gd name="T62" fmla="*/ 292 w 302"/>
                <a:gd name="T63" fmla="*/ 196 h 208"/>
                <a:gd name="T64" fmla="*/ 296 w 302"/>
                <a:gd name="T65" fmla="*/ 192 h 208"/>
                <a:gd name="T66" fmla="*/ 300 w 302"/>
                <a:gd name="T67" fmla="*/ 184 h 208"/>
                <a:gd name="T68" fmla="*/ 302 w 302"/>
                <a:gd name="T69" fmla="*/ 178 h 208"/>
                <a:gd name="T70" fmla="*/ 302 w 302"/>
                <a:gd name="T71" fmla="*/ 170 h 208"/>
                <a:gd name="T72" fmla="*/ 302 w 302"/>
                <a:gd name="T73" fmla="*/ 58 h 208"/>
                <a:gd name="T74" fmla="*/ 302 w 302"/>
                <a:gd name="T75" fmla="*/ 58 h 208"/>
                <a:gd name="T76" fmla="*/ 302 w 302"/>
                <a:gd name="T77" fmla="*/ 50 h 208"/>
                <a:gd name="T78" fmla="*/ 300 w 302"/>
                <a:gd name="T79" fmla="*/ 42 h 208"/>
                <a:gd name="T80" fmla="*/ 296 w 302"/>
                <a:gd name="T81" fmla="*/ 36 h 208"/>
                <a:gd name="T82" fmla="*/ 292 w 302"/>
                <a:gd name="T83" fmla="*/ 30 h 208"/>
                <a:gd name="T84" fmla="*/ 286 w 302"/>
                <a:gd name="T85" fmla="*/ 26 h 208"/>
                <a:gd name="T86" fmla="*/ 280 w 302"/>
                <a:gd name="T87" fmla="*/ 22 h 208"/>
                <a:gd name="T88" fmla="*/ 272 w 302"/>
                <a:gd name="T89" fmla="*/ 20 h 208"/>
                <a:gd name="T90" fmla="*/ 264 w 302"/>
                <a:gd name="T91" fmla="*/ 20 h 208"/>
                <a:gd name="T92" fmla="*/ 264 w 302"/>
                <a:gd name="T93" fmla="*/ 2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2" h="208">
                  <a:moveTo>
                    <a:pt x="264" y="20"/>
                  </a:moveTo>
                  <a:lnTo>
                    <a:pt x="96" y="20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4" y="10"/>
                  </a:lnTo>
                  <a:lnTo>
                    <a:pt x="90" y="4"/>
                  </a:lnTo>
                  <a:lnTo>
                    <a:pt x="84" y="0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58"/>
                  </a:lnTo>
                  <a:lnTo>
                    <a:pt x="0" y="102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2" y="178"/>
                  </a:lnTo>
                  <a:lnTo>
                    <a:pt x="4" y="184"/>
                  </a:lnTo>
                  <a:lnTo>
                    <a:pt x="8" y="192"/>
                  </a:lnTo>
                  <a:lnTo>
                    <a:pt x="12" y="196"/>
                  </a:lnTo>
                  <a:lnTo>
                    <a:pt x="18" y="202"/>
                  </a:lnTo>
                  <a:lnTo>
                    <a:pt x="24" y="206"/>
                  </a:lnTo>
                  <a:lnTo>
                    <a:pt x="30" y="208"/>
                  </a:lnTo>
                  <a:lnTo>
                    <a:pt x="38" y="208"/>
                  </a:lnTo>
                  <a:lnTo>
                    <a:pt x="264" y="208"/>
                  </a:lnTo>
                  <a:lnTo>
                    <a:pt x="264" y="208"/>
                  </a:lnTo>
                  <a:lnTo>
                    <a:pt x="272" y="208"/>
                  </a:lnTo>
                  <a:lnTo>
                    <a:pt x="280" y="206"/>
                  </a:lnTo>
                  <a:lnTo>
                    <a:pt x="286" y="202"/>
                  </a:lnTo>
                  <a:lnTo>
                    <a:pt x="292" y="196"/>
                  </a:lnTo>
                  <a:lnTo>
                    <a:pt x="296" y="192"/>
                  </a:lnTo>
                  <a:lnTo>
                    <a:pt x="300" y="184"/>
                  </a:lnTo>
                  <a:lnTo>
                    <a:pt x="302" y="178"/>
                  </a:lnTo>
                  <a:lnTo>
                    <a:pt x="302" y="170"/>
                  </a:lnTo>
                  <a:lnTo>
                    <a:pt x="302" y="58"/>
                  </a:lnTo>
                  <a:lnTo>
                    <a:pt x="302" y="58"/>
                  </a:lnTo>
                  <a:lnTo>
                    <a:pt x="302" y="50"/>
                  </a:lnTo>
                  <a:lnTo>
                    <a:pt x="300" y="42"/>
                  </a:lnTo>
                  <a:lnTo>
                    <a:pt x="296" y="36"/>
                  </a:lnTo>
                  <a:lnTo>
                    <a:pt x="292" y="30"/>
                  </a:lnTo>
                  <a:lnTo>
                    <a:pt x="286" y="26"/>
                  </a:lnTo>
                  <a:lnTo>
                    <a:pt x="280" y="22"/>
                  </a:lnTo>
                  <a:lnTo>
                    <a:pt x="272" y="20"/>
                  </a:lnTo>
                  <a:lnTo>
                    <a:pt x="264" y="20"/>
                  </a:lnTo>
                  <a:lnTo>
                    <a:pt x="26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14" name="Freeform 75"/>
            <p:cNvSpPr>
              <a:spLocks/>
            </p:cNvSpPr>
            <p:nvPr/>
          </p:nvSpPr>
          <p:spPr bwMode="auto">
            <a:xfrm>
              <a:off x="5405438" y="2755900"/>
              <a:ext cx="479425" cy="301625"/>
            </a:xfrm>
            <a:custGeom>
              <a:avLst/>
              <a:gdLst>
                <a:gd name="T0" fmla="*/ 302 w 302"/>
                <a:gd name="T1" fmla="*/ 152 h 190"/>
                <a:gd name="T2" fmla="*/ 302 w 302"/>
                <a:gd name="T3" fmla="*/ 152 h 190"/>
                <a:gd name="T4" fmla="*/ 302 w 302"/>
                <a:gd name="T5" fmla="*/ 160 h 190"/>
                <a:gd name="T6" fmla="*/ 300 w 302"/>
                <a:gd name="T7" fmla="*/ 166 h 190"/>
                <a:gd name="T8" fmla="*/ 296 w 302"/>
                <a:gd name="T9" fmla="*/ 172 h 190"/>
                <a:gd name="T10" fmla="*/ 292 w 302"/>
                <a:gd name="T11" fmla="*/ 178 h 190"/>
                <a:gd name="T12" fmla="*/ 286 w 302"/>
                <a:gd name="T13" fmla="*/ 182 h 190"/>
                <a:gd name="T14" fmla="*/ 280 w 302"/>
                <a:gd name="T15" fmla="*/ 186 h 190"/>
                <a:gd name="T16" fmla="*/ 272 w 302"/>
                <a:gd name="T17" fmla="*/ 188 h 190"/>
                <a:gd name="T18" fmla="*/ 264 w 302"/>
                <a:gd name="T19" fmla="*/ 190 h 190"/>
                <a:gd name="T20" fmla="*/ 38 w 302"/>
                <a:gd name="T21" fmla="*/ 190 h 190"/>
                <a:gd name="T22" fmla="*/ 38 w 302"/>
                <a:gd name="T23" fmla="*/ 190 h 190"/>
                <a:gd name="T24" fmla="*/ 30 w 302"/>
                <a:gd name="T25" fmla="*/ 188 h 190"/>
                <a:gd name="T26" fmla="*/ 24 w 302"/>
                <a:gd name="T27" fmla="*/ 186 h 190"/>
                <a:gd name="T28" fmla="*/ 18 w 302"/>
                <a:gd name="T29" fmla="*/ 182 h 190"/>
                <a:gd name="T30" fmla="*/ 12 w 302"/>
                <a:gd name="T31" fmla="*/ 178 h 190"/>
                <a:gd name="T32" fmla="*/ 8 w 302"/>
                <a:gd name="T33" fmla="*/ 172 h 190"/>
                <a:gd name="T34" fmla="*/ 4 w 302"/>
                <a:gd name="T35" fmla="*/ 166 h 190"/>
                <a:gd name="T36" fmla="*/ 2 w 302"/>
                <a:gd name="T37" fmla="*/ 160 h 190"/>
                <a:gd name="T38" fmla="*/ 0 w 302"/>
                <a:gd name="T39" fmla="*/ 152 h 190"/>
                <a:gd name="T40" fmla="*/ 0 w 302"/>
                <a:gd name="T41" fmla="*/ 38 h 190"/>
                <a:gd name="T42" fmla="*/ 0 w 302"/>
                <a:gd name="T43" fmla="*/ 38 h 190"/>
                <a:gd name="T44" fmla="*/ 2 w 302"/>
                <a:gd name="T45" fmla="*/ 30 h 190"/>
                <a:gd name="T46" fmla="*/ 4 w 302"/>
                <a:gd name="T47" fmla="*/ 24 h 190"/>
                <a:gd name="T48" fmla="*/ 8 w 302"/>
                <a:gd name="T49" fmla="*/ 18 h 190"/>
                <a:gd name="T50" fmla="*/ 12 w 302"/>
                <a:gd name="T51" fmla="*/ 12 h 190"/>
                <a:gd name="T52" fmla="*/ 18 w 302"/>
                <a:gd name="T53" fmla="*/ 8 h 190"/>
                <a:gd name="T54" fmla="*/ 24 w 302"/>
                <a:gd name="T55" fmla="*/ 4 h 190"/>
                <a:gd name="T56" fmla="*/ 30 w 302"/>
                <a:gd name="T57" fmla="*/ 2 h 190"/>
                <a:gd name="T58" fmla="*/ 38 w 302"/>
                <a:gd name="T59" fmla="*/ 0 h 190"/>
                <a:gd name="T60" fmla="*/ 264 w 302"/>
                <a:gd name="T61" fmla="*/ 0 h 190"/>
                <a:gd name="T62" fmla="*/ 264 w 302"/>
                <a:gd name="T63" fmla="*/ 0 h 190"/>
                <a:gd name="T64" fmla="*/ 272 w 302"/>
                <a:gd name="T65" fmla="*/ 2 h 190"/>
                <a:gd name="T66" fmla="*/ 280 w 302"/>
                <a:gd name="T67" fmla="*/ 4 h 190"/>
                <a:gd name="T68" fmla="*/ 286 w 302"/>
                <a:gd name="T69" fmla="*/ 8 h 190"/>
                <a:gd name="T70" fmla="*/ 292 w 302"/>
                <a:gd name="T71" fmla="*/ 12 h 190"/>
                <a:gd name="T72" fmla="*/ 296 w 302"/>
                <a:gd name="T73" fmla="*/ 18 h 190"/>
                <a:gd name="T74" fmla="*/ 300 w 302"/>
                <a:gd name="T75" fmla="*/ 24 h 190"/>
                <a:gd name="T76" fmla="*/ 302 w 302"/>
                <a:gd name="T77" fmla="*/ 30 h 190"/>
                <a:gd name="T78" fmla="*/ 302 w 302"/>
                <a:gd name="T79" fmla="*/ 38 h 190"/>
                <a:gd name="T80" fmla="*/ 302 w 302"/>
                <a:gd name="T81" fmla="*/ 15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90">
                  <a:moveTo>
                    <a:pt x="302" y="152"/>
                  </a:moveTo>
                  <a:lnTo>
                    <a:pt x="302" y="152"/>
                  </a:lnTo>
                  <a:lnTo>
                    <a:pt x="302" y="160"/>
                  </a:lnTo>
                  <a:lnTo>
                    <a:pt x="300" y="166"/>
                  </a:lnTo>
                  <a:lnTo>
                    <a:pt x="296" y="172"/>
                  </a:lnTo>
                  <a:lnTo>
                    <a:pt x="292" y="178"/>
                  </a:lnTo>
                  <a:lnTo>
                    <a:pt x="286" y="182"/>
                  </a:lnTo>
                  <a:lnTo>
                    <a:pt x="280" y="186"/>
                  </a:lnTo>
                  <a:lnTo>
                    <a:pt x="272" y="188"/>
                  </a:lnTo>
                  <a:lnTo>
                    <a:pt x="264" y="190"/>
                  </a:lnTo>
                  <a:lnTo>
                    <a:pt x="38" y="190"/>
                  </a:lnTo>
                  <a:lnTo>
                    <a:pt x="38" y="190"/>
                  </a:lnTo>
                  <a:lnTo>
                    <a:pt x="30" y="188"/>
                  </a:lnTo>
                  <a:lnTo>
                    <a:pt x="24" y="186"/>
                  </a:lnTo>
                  <a:lnTo>
                    <a:pt x="18" y="182"/>
                  </a:lnTo>
                  <a:lnTo>
                    <a:pt x="12" y="178"/>
                  </a:lnTo>
                  <a:lnTo>
                    <a:pt x="8" y="172"/>
                  </a:lnTo>
                  <a:lnTo>
                    <a:pt x="4" y="166"/>
                  </a:lnTo>
                  <a:lnTo>
                    <a:pt x="2" y="160"/>
                  </a:lnTo>
                  <a:lnTo>
                    <a:pt x="0" y="15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2"/>
                  </a:lnTo>
                  <a:lnTo>
                    <a:pt x="280" y="4"/>
                  </a:lnTo>
                  <a:lnTo>
                    <a:pt x="286" y="8"/>
                  </a:lnTo>
                  <a:lnTo>
                    <a:pt x="292" y="12"/>
                  </a:lnTo>
                  <a:lnTo>
                    <a:pt x="296" y="18"/>
                  </a:lnTo>
                  <a:lnTo>
                    <a:pt x="300" y="24"/>
                  </a:lnTo>
                  <a:lnTo>
                    <a:pt x="302" y="30"/>
                  </a:lnTo>
                  <a:lnTo>
                    <a:pt x="302" y="38"/>
                  </a:lnTo>
                  <a:lnTo>
                    <a:pt x="302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15" name="Freeform 76"/>
            <p:cNvSpPr>
              <a:spLocks/>
            </p:cNvSpPr>
            <p:nvPr/>
          </p:nvSpPr>
          <p:spPr bwMode="auto">
            <a:xfrm>
              <a:off x="5405438" y="2778125"/>
              <a:ext cx="479425" cy="298450"/>
            </a:xfrm>
            <a:custGeom>
              <a:avLst/>
              <a:gdLst>
                <a:gd name="T0" fmla="*/ 302 w 302"/>
                <a:gd name="T1" fmla="*/ 150 h 188"/>
                <a:gd name="T2" fmla="*/ 302 w 302"/>
                <a:gd name="T3" fmla="*/ 150 h 188"/>
                <a:gd name="T4" fmla="*/ 302 w 302"/>
                <a:gd name="T5" fmla="*/ 158 h 188"/>
                <a:gd name="T6" fmla="*/ 300 w 302"/>
                <a:gd name="T7" fmla="*/ 166 h 188"/>
                <a:gd name="T8" fmla="*/ 296 w 302"/>
                <a:gd name="T9" fmla="*/ 172 h 188"/>
                <a:gd name="T10" fmla="*/ 292 w 302"/>
                <a:gd name="T11" fmla="*/ 178 h 188"/>
                <a:gd name="T12" fmla="*/ 286 w 302"/>
                <a:gd name="T13" fmla="*/ 182 h 188"/>
                <a:gd name="T14" fmla="*/ 280 w 302"/>
                <a:gd name="T15" fmla="*/ 186 h 188"/>
                <a:gd name="T16" fmla="*/ 272 w 302"/>
                <a:gd name="T17" fmla="*/ 188 h 188"/>
                <a:gd name="T18" fmla="*/ 264 w 302"/>
                <a:gd name="T19" fmla="*/ 188 h 188"/>
                <a:gd name="T20" fmla="*/ 38 w 302"/>
                <a:gd name="T21" fmla="*/ 188 h 188"/>
                <a:gd name="T22" fmla="*/ 38 w 302"/>
                <a:gd name="T23" fmla="*/ 188 h 188"/>
                <a:gd name="T24" fmla="*/ 30 w 302"/>
                <a:gd name="T25" fmla="*/ 188 h 188"/>
                <a:gd name="T26" fmla="*/ 24 w 302"/>
                <a:gd name="T27" fmla="*/ 186 h 188"/>
                <a:gd name="T28" fmla="*/ 18 w 302"/>
                <a:gd name="T29" fmla="*/ 182 h 188"/>
                <a:gd name="T30" fmla="*/ 12 w 302"/>
                <a:gd name="T31" fmla="*/ 178 h 188"/>
                <a:gd name="T32" fmla="*/ 8 w 302"/>
                <a:gd name="T33" fmla="*/ 172 h 188"/>
                <a:gd name="T34" fmla="*/ 4 w 302"/>
                <a:gd name="T35" fmla="*/ 166 h 188"/>
                <a:gd name="T36" fmla="*/ 2 w 302"/>
                <a:gd name="T37" fmla="*/ 158 h 188"/>
                <a:gd name="T38" fmla="*/ 0 w 302"/>
                <a:gd name="T39" fmla="*/ 150 h 188"/>
                <a:gd name="T40" fmla="*/ 0 w 302"/>
                <a:gd name="T41" fmla="*/ 38 h 188"/>
                <a:gd name="T42" fmla="*/ 0 w 302"/>
                <a:gd name="T43" fmla="*/ 38 h 188"/>
                <a:gd name="T44" fmla="*/ 2 w 302"/>
                <a:gd name="T45" fmla="*/ 30 h 188"/>
                <a:gd name="T46" fmla="*/ 4 w 302"/>
                <a:gd name="T47" fmla="*/ 24 h 188"/>
                <a:gd name="T48" fmla="*/ 8 w 302"/>
                <a:gd name="T49" fmla="*/ 16 h 188"/>
                <a:gd name="T50" fmla="*/ 12 w 302"/>
                <a:gd name="T51" fmla="*/ 12 h 188"/>
                <a:gd name="T52" fmla="*/ 18 w 302"/>
                <a:gd name="T53" fmla="*/ 6 h 188"/>
                <a:gd name="T54" fmla="*/ 24 w 302"/>
                <a:gd name="T55" fmla="*/ 2 h 188"/>
                <a:gd name="T56" fmla="*/ 30 w 302"/>
                <a:gd name="T57" fmla="*/ 0 h 188"/>
                <a:gd name="T58" fmla="*/ 38 w 302"/>
                <a:gd name="T59" fmla="*/ 0 h 188"/>
                <a:gd name="T60" fmla="*/ 264 w 302"/>
                <a:gd name="T61" fmla="*/ 0 h 188"/>
                <a:gd name="T62" fmla="*/ 264 w 302"/>
                <a:gd name="T63" fmla="*/ 0 h 188"/>
                <a:gd name="T64" fmla="*/ 272 w 302"/>
                <a:gd name="T65" fmla="*/ 0 h 188"/>
                <a:gd name="T66" fmla="*/ 280 w 302"/>
                <a:gd name="T67" fmla="*/ 2 h 188"/>
                <a:gd name="T68" fmla="*/ 286 w 302"/>
                <a:gd name="T69" fmla="*/ 6 h 188"/>
                <a:gd name="T70" fmla="*/ 292 w 302"/>
                <a:gd name="T71" fmla="*/ 12 h 188"/>
                <a:gd name="T72" fmla="*/ 296 w 302"/>
                <a:gd name="T73" fmla="*/ 16 h 188"/>
                <a:gd name="T74" fmla="*/ 300 w 302"/>
                <a:gd name="T75" fmla="*/ 24 h 188"/>
                <a:gd name="T76" fmla="*/ 302 w 302"/>
                <a:gd name="T77" fmla="*/ 30 h 188"/>
                <a:gd name="T78" fmla="*/ 302 w 302"/>
                <a:gd name="T79" fmla="*/ 38 h 188"/>
                <a:gd name="T80" fmla="*/ 302 w 302"/>
                <a:gd name="T81" fmla="*/ 15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88">
                  <a:moveTo>
                    <a:pt x="302" y="150"/>
                  </a:moveTo>
                  <a:lnTo>
                    <a:pt x="302" y="150"/>
                  </a:lnTo>
                  <a:lnTo>
                    <a:pt x="302" y="158"/>
                  </a:lnTo>
                  <a:lnTo>
                    <a:pt x="300" y="166"/>
                  </a:lnTo>
                  <a:lnTo>
                    <a:pt x="296" y="172"/>
                  </a:lnTo>
                  <a:lnTo>
                    <a:pt x="292" y="178"/>
                  </a:lnTo>
                  <a:lnTo>
                    <a:pt x="286" y="182"/>
                  </a:lnTo>
                  <a:lnTo>
                    <a:pt x="280" y="186"/>
                  </a:lnTo>
                  <a:lnTo>
                    <a:pt x="272" y="188"/>
                  </a:lnTo>
                  <a:lnTo>
                    <a:pt x="264" y="188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0" y="188"/>
                  </a:lnTo>
                  <a:lnTo>
                    <a:pt x="24" y="186"/>
                  </a:lnTo>
                  <a:lnTo>
                    <a:pt x="18" y="182"/>
                  </a:lnTo>
                  <a:lnTo>
                    <a:pt x="12" y="178"/>
                  </a:lnTo>
                  <a:lnTo>
                    <a:pt x="8" y="172"/>
                  </a:lnTo>
                  <a:lnTo>
                    <a:pt x="4" y="166"/>
                  </a:lnTo>
                  <a:lnTo>
                    <a:pt x="2" y="158"/>
                  </a:lnTo>
                  <a:lnTo>
                    <a:pt x="0" y="15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4" y="24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2"/>
                  </a:lnTo>
                  <a:lnTo>
                    <a:pt x="286" y="6"/>
                  </a:lnTo>
                  <a:lnTo>
                    <a:pt x="292" y="12"/>
                  </a:lnTo>
                  <a:lnTo>
                    <a:pt x="296" y="16"/>
                  </a:lnTo>
                  <a:lnTo>
                    <a:pt x="300" y="24"/>
                  </a:lnTo>
                  <a:lnTo>
                    <a:pt x="302" y="30"/>
                  </a:lnTo>
                  <a:lnTo>
                    <a:pt x="302" y="38"/>
                  </a:lnTo>
                  <a:lnTo>
                    <a:pt x="302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16" name="グループ化 1315"/>
          <p:cNvGrpSpPr/>
          <p:nvPr/>
        </p:nvGrpSpPr>
        <p:grpSpPr>
          <a:xfrm>
            <a:off x="8708983" y="2334134"/>
            <a:ext cx="434926" cy="434926"/>
            <a:chOff x="6005513" y="2051050"/>
            <a:chExt cx="479425" cy="479425"/>
          </a:xfrm>
        </p:grpSpPr>
        <p:sp>
          <p:nvSpPr>
            <p:cNvPr id="1317" name="Freeform 77"/>
            <p:cNvSpPr>
              <a:spLocks noEditPoints="1"/>
            </p:cNvSpPr>
            <p:nvPr/>
          </p:nvSpPr>
          <p:spPr bwMode="auto">
            <a:xfrm>
              <a:off x="6005513" y="2051050"/>
              <a:ext cx="479425" cy="479425"/>
            </a:xfrm>
            <a:custGeom>
              <a:avLst/>
              <a:gdLst>
                <a:gd name="T0" fmla="*/ 302 w 302"/>
                <a:gd name="T1" fmla="*/ 132 h 302"/>
                <a:gd name="T2" fmla="*/ 260 w 302"/>
                <a:gd name="T3" fmla="*/ 122 h 302"/>
                <a:gd name="T4" fmla="*/ 248 w 302"/>
                <a:gd name="T5" fmla="*/ 94 h 302"/>
                <a:gd name="T6" fmla="*/ 244 w 302"/>
                <a:gd name="T7" fmla="*/ 32 h 302"/>
                <a:gd name="T8" fmla="*/ 208 w 302"/>
                <a:gd name="T9" fmla="*/ 54 h 302"/>
                <a:gd name="T10" fmla="*/ 180 w 302"/>
                <a:gd name="T11" fmla="*/ 42 h 302"/>
                <a:gd name="T12" fmla="*/ 132 w 302"/>
                <a:gd name="T13" fmla="*/ 0 h 302"/>
                <a:gd name="T14" fmla="*/ 122 w 302"/>
                <a:gd name="T15" fmla="*/ 42 h 302"/>
                <a:gd name="T16" fmla="*/ 94 w 302"/>
                <a:gd name="T17" fmla="*/ 54 h 302"/>
                <a:gd name="T18" fmla="*/ 32 w 302"/>
                <a:gd name="T19" fmla="*/ 58 h 302"/>
                <a:gd name="T20" fmla="*/ 54 w 302"/>
                <a:gd name="T21" fmla="*/ 94 h 302"/>
                <a:gd name="T22" fmla="*/ 42 w 302"/>
                <a:gd name="T23" fmla="*/ 122 h 302"/>
                <a:gd name="T24" fmla="*/ 0 w 302"/>
                <a:gd name="T25" fmla="*/ 170 h 302"/>
                <a:gd name="T26" fmla="*/ 42 w 302"/>
                <a:gd name="T27" fmla="*/ 180 h 302"/>
                <a:gd name="T28" fmla="*/ 54 w 302"/>
                <a:gd name="T29" fmla="*/ 208 h 302"/>
                <a:gd name="T30" fmla="*/ 58 w 302"/>
                <a:gd name="T31" fmla="*/ 272 h 302"/>
                <a:gd name="T32" fmla="*/ 94 w 302"/>
                <a:gd name="T33" fmla="*/ 250 h 302"/>
                <a:gd name="T34" fmla="*/ 122 w 302"/>
                <a:gd name="T35" fmla="*/ 260 h 302"/>
                <a:gd name="T36" fmla="*/ 170 w 302"/>
                <a:gd name="T37" fmla="*/ 302 h 302"/>
                <a:gd name="T38" fmla="*/ 180 w 302"/>
                <a:gd name="T39" fmla="*/ 260 h 302"/>
                <a:gd name="T40" fmla="*/ 208 w 302"/>
                <a:gd name="T41" fmla="*/ 250 h 302"/>
                <a:gd name="T42" fmla="*/ 270 w 302"/>
                <a:gd name="T43" fmla="*/ 244 h 302"/>
                <a:gd name="T44" fmla="*/ 248 w 302"/>
                <a:gd name="T45" fmla="*/ 208 h 302"/>
                <a:gd name="T46" fmla="*/ 260 w 302"/>
                <a:gd name="T47" fmla="*/ 180 h 302"/>
                <a:gd name="T48" fmla="*/ 150 w 302"/>
                <a:gd name="T49" fmla="*/ 256 h 302"/>
                <a:gd name="T50" fmla="*/ 130 w 302"/>
                <a:gd name="T51" fmla="*/ 254 h 302"/>
                <a:gd name="T52" fmla="*/ 92 w 302"/>
                <a:gd name="T53" fmla="*/ 238 h 302"/>
                <a:gd name="T54" fmla="*/ 64 w 302"/>
                <a:gd name="T55" fmla="*/ 210 h 302"/>
                <a:gd name="T56" fmla="*/ 50 w 302"/>
                <a:gd name="T57" fmla="*/ 172 h 302"/>
                <a:gd name="T58" fmla="*/ 48 w 302"/>
                <a:gd name="T59" fmla="*/ 152 h 302"/>
                <a:gd name="T60" fmla="*/ 56 w 302"/>
                <a:gd name="T61" fmla="*/ 112 h 302"/>
                <a:gd name="T62" fmla="*/ 78 w 302"/>
                <a:gd name="T63" fmla="*/ 78 h 302"/>
                <a:gd name="T64" fmla="*/ 110 w 302"/>
                <a:gd name="T65" fmla="*/ 56 h 302"/>
                <a:gd name="T66" fmla="*/ 150 w 302"/>
                <a:gd name="T67" fmla="*/ 48 h 302"/>
                <a:gd name="T68" fmla="*/ 172 w 302"/>
                <a:gd name="T69" fmla="*/ 50 h 302"/>
                <a:gd name="T70" fmla="*/ 208 w 302"/>
                <a:gd name="T71" fmla="*/ 66 h 302"/>
                <a:gd name="T72" fmla="*/ 236 w 302"/>
                <a:gd name="T73" fmla="*/ 94 h 302"/>
                <a:gd name="T74" fmla="*/ 252 w 302"/>
                <a:gd name="T75" fmla="*/ 130 h 302"/>
                <a:gd name="T76" fmla="*/ 254 w 302"/>
                <a:gd name="T77" fmla="*/ 152 h 302"/>
                <a:gd name="T78" fmla="*/ 246 w 302"/>
                <a:gd name="T79" fmla="*/ 192 h 302"/>
                <a:gd name="T80" fmla="*/ 224 w 302"/>
                <a:gd name="T81" fmla="*/ 224 h 302"/>
                <a:gd name="T82" fmla="*/ 192 w 302"/>
                <a:gd name="T83" fmla="*/ 248 h 302"/>
                <a:gd name="T84" fmla="*/ 150 w 302"/>
                <a:gd name="T85" fmla="*/ 25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" h="302">
                  <a:moveTo>
                    <a:pt x="302" y="170"/>
                  </a:moveTo>
                  <a:lnTo>
                    <a:pt x="302" y="132"/>
                  </a:lnTo>
                  <a:lnTo>
                    <a:pt x="260" y="122"/>
                  </a:lnTo>
                  <a:lnTo>
                    <a:pt x="260" y="122"/>
                  </a:lnTo>
                  <a:lnTo>
                    <a:pt x="256" y="108"/>
                  </a:lnTo>
                  <a:lnTo>
                    <a:pt x="248" y="94"/>
                  </a:lnTo>
                  <a:lnTo>
                    <a:pt x="270" y="58"/>
                  </a:lnTo>
                  <a:lnTo>
                    <a:pt x="244" y="32"/>
                  </a:lnTo>
                  <a:lnTo>
                    <a:pt x="208" y="54"/>
                  </a:lnTo>
                  <a:lnTo>
                    <a:pt x="208" y="54"/>
                  </a:lnTo>
                  <a:lnTo>
                    <a:pt x="194" y="48"/>
                  </a:lnTo>
                  <a:lnTo>
                    <a:pt x="180" y="42"/>
                  </a:lnTo>
                  <a:lnTo>
                    <a:pt x="170" y="0"/>
                  </a:lnTo>
                  <a:lnTo>
                    <a:pt x="132" y="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8" y="48"/>
                  </a:lnTo>
                  <a:lnTo>
                    <a:pt x="94" y="54"/>
                  </a:lnTo>
                  <a:lnTo>
                    <a:pt x="58" y="32"/>
                  </a:lnTo>
                  <a:lnTo>
                    <a:pt x="32" y="58"/>
                  </a:lnTo>
                  <a:lnTo>
                    <a:pt x="54" y="94"/>
                  </a:lnTo>
                  <a:lnTo>
                    <a:pt x="54" y="94"/>
                  </a:lnTo>
                  <a:lnTo>
                    <a:pt x="46" y="108"/>
                  </a:lnTo>
                  <a:lnTo>
                    <a:pt x="42" y="122"/>
                  </a:lnTo>
                  <a:lnTo>
                    <a:pt x="0" y="132"/>
                  </a:lnTo>
                  <a:lnTo>
                    <a:pt x="0" y="170"/>
                  </a:lnTo>
                  <a:lnTo>
                    <a:pt x="42" y="180"/>
                  </a:lnTo>
                  <a:lnTo>
                    <a:pt x="42" y="180"/>
                  </a:lnTo>
                  <a:lnTo>
                    <a:pt x="46" y="194"/>
                  </a:lnTo>
                  <a:lnTo>
                    <a:pt x="54" y="208"/>
                  </a:lnTo>
                  <a:lnTo>
                    <a:pt x="32" y="244"/>
                  </a:lnTo>
                  <a:lnTo>
                    <a:pt x="58" y="272"/>
                  </a:lnTo>
                  <a:lnTo>
                    <a:pt x="94" y="250"/>
                  </a:lnTo>
                  <a:lnTo>
                    <a:pt x="94" y="250"/>
                  </a:lnTo>
                  <a:lnTo>
                    <a:pt x="108" y="256"/>
                  </a:lnTo>
                  <a:lnTo>
                    <a:pt x="122" y="260"/>
                  </a:lnTo>
                  <a:lnTo>
                    <a:pt x="132" y="302"/>
                  </a:lnTo>
                  <a:lnTo>
                    <a:pt x="170" y="302"/>
                  </a:lnTo>
                  <a:lnTo>
                    <a:pt x="180" y="260"/>
                  </a:lnTo>
                  <a:lnTo>
                    <a:pt x="180" y="260"/>
                  </a:lnTo>
                  <a:lnTo>
                    <a:pt x="194" y="256"/>
                  </a:lnTo>
                  <a:lnTo>
                    <a:pt x="208" y="250"/>
                  </a:lnTo>
                  <a:lnTo>
                    <a:pt x="244" y="272"/>
                  </a:lnTo>
                  <a:lnTo>
                    <a:pt x="270" y="244"/>
                  </a:lnTo>
                  <a:lnTo>
                    <a:pt x="248" y="208"/>
                  </a:lnTo>
                  <a:lnTo>
                    <a:pt x="248" y="208"/>
                  </a:lnTo>
                  <a:lnTo>
                    <a:pt x="256" y="194"/>
                  </a:lnTo>
                  <a:lnTo>
                    <a:pt x="260" y="180"/>
                  </a:lnTo>
                  <a:lnTo>
                    <a:pt x="302" y="170"/>
                  </a:lnTo>
                  <a:close/>
                  <a:moveTo>
                    <a:pt x="150" y="256"/>
                  </a:moveTo>
                  <a:lnTo>
                    <a:pt x="150" y="256"/>
                  </a:lnTo>
                  <a:lnTo>
                    <a:pt x="130" y="254"/>
                  </a:lnTo>
                  <a:lnTo>
                    <a:pt x="110" y="248"/>
                  </a:lnTo>
                  <a:lnTo>
                    <a:pt x="92" y="238"/>
                  </a:lnTo>
                  <a:lnTo>
                    <a:pt x="78" y="224"/>
                  </a:lnTo>
                  <a:lnTo>
                    <a:pt x="64" y="210"/>
                  </a:lnTo>
                  <a:lnTo>
                    <a:pt x="56" y="192"/>
                  </a:lnTo>
                  <a:lnTo>
                    <a:pt x="50" y="172"/>
                  </a:lnTo>
                  <a:lnTo>
                    <a:pt x="48" y="152"/>
                  </a:lnTo>
                  <a:lnTo>
                    <a:pt x="48" y="152"/>
                  </a:lnTo>
                  <a:lnTo>
                    <a:pt x="50" y="130"/>
                  </a:lnTo>
                  <a:lnTo>
                    <a:pt x="56" y="112"/>
                  </a:lnTo>
                  <a:lnTo>
                    <a:pt x="64" y="94"/>
                  </a:lnTo>
                  <a:lnTo>
                    <a:pt x="78" y="78"/>
                  </a:lnTo>
                  <a:lnTo>
                    <a:pt x="92" y="66"/>
                  </a:lnTo>
                  <a:lnTo>
                    <a:pt x="110" y="56"/>
                  </a:lnTo>
                  <a:lnTo>
                    <a:pt x="130" y="50"/>
                  </a:lnTo>
                  <a:lnTo>
                    <a:pt x="150" y="48"/>
                  </a:lnTo>
                  <a:lnTo>
                    <a:pt x="150" y="48"/>
                  </a:lnTo>
                  <a:lnTo>
                    <a:pt x="172" y="50"/>
                  </a:lnTo>
                  <a:lnTo>
                    <a:pt x="192" y="56"/>
                  </a:lnTo>
                  <a:lnTo>
                    <a:pt x="208" y="66"/>
                  </a:lnTo>
                  <a:lnTo>
                    <a:pt x="224" y="78"/>
                  </a:lnTo>
                  <a:lnTo>
                    <a:pt x="236" y="94"/>
                  </a:lnTo>
                  <a:lnTo>
                    <a:pt x="246" y="112"/>
                  </a:lnTo>
                  <a:lnTo>
                    <a:pt x="252" y="130"/>
                  </a:lnTo>
                  <a:lnTo>
                    <a:pt x="254" y="152"/>
                  </a:lnTo>
                  <a:lnTo>
                    <a:pt x="254" y="152"/>
                  </a:lnTo>
                  <a:lnTo>
                    <a:pt x="252" y="172"/>
                  </a:lnTo>
                  <a:lnTo>
                    <a:pt x="246" y="192"/>
                  </a:lnTo>
                  <a:lnTo>
                    <a:pt x="236" y="210"/>
                  </a:lnTo>
                  <a:lnTo>
                    <a:pt x="224" y="224"/>
                  </a:lnTo>
                  <a:lnTo>
                    <a:pt x="208" y="238"/>
                  </a:lnTo>
                  <a:lnTo>
                    <a:pt x="192" y="248"/>
                  </a:lnTo>
                  <a:lnTo>
                    <a:pt x="172" y="254"/>
                  </a:lnTo>
                  <a:lnTo>
                    <a:pt x="150" y="256"/>
                  </a:lnTo>
                  <a:lnTo>
                    <a:pt x="150" y="2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18" name="Freeform 78"/>
            <p:cNvSpPr>
              <a:spLocks/>
            </p:cNvSpPr>
            <p:nvPr/>
          </p:nvSpPr>
          <p:spPr bwMode="auto">
            <a:xfrm>
              <a:off x="6094413" y="2143125"/>
              <a:ext cx="301625" cy="298450"/>
            </a:xfrm>
            <a:custGeom>
              <a:avLst/>
              <a:gdLst>
                <a:gd name="T0" fmla="*/ 190 w 190"/>
                <a:gd name="T1" fmla="*/ 94 h 188"/>
                <a:gd name="T2" fmla="*/ 190 w 190"/>
                <a:gd name="T3" fmla="*/ 94 h 188"/>
                <a:gd name="T4" fmla="*/ 188 w 190"/>
                <a:gd name="T5" fmla="*/ 112 h 188"/>
                <a:gd name="T6" fmla="*/ 182 w 190"/>
                <a:gd name="T7" fmla="*/ 130 h 188"/>
                <a:gd name="T8" fmla="*/ 174 w 190"/>
                <a:gd name="T9" fmla="*/ 146 h 188"/>
                <a:gd name="T10" fmla="*/ 162 w 190"/>
                <a:gd name="T11" fmla="*/ 160 h 188"/>
                <a:gd name="T12" fmla="*/ 148 w 190"/>
                <a:gd name="T13" fmla="*/ 172 h 188"/>
                <a:gd name="T14" fmla="*/ 132 w 190"/>
                <a:gd name="T15" fmla="*/ 180 h 188"/>
                <a:gd name="T16" fmla="*/ 114 w 190"/>
                <a:gd name="T17" fmla="*/ 186 h 188"/>
                <a:gd name="T18" fmla="*/ 94 w 190"/>
                <a:gd name="T19" fmla="*/ 188 h 188"/>
                <a:gd name="T20" fmla="*/ 94 w 190"/>
                <a:gd name="T21" fmla="*/ 188 h 188"/>
                <a:gd name="T22" fmla="*/ 76 w 190"/>
                <a:gd name="T23" fmla="*/ 186 h 188"/>
                <a:gd name="T24" fmla="*/ 58 w 190"/>
                <a:gd name="T25" fmla="*/ 180 h 188"/>
                <a:gd name="T26" fmla="*/ 42 w 190"/>
                <a:gd name="T27" fmla="*/ 172 h 188"/>
                <a:gd name="T28" fmla="*/ 28 w 190"/>
                <a:gd name="T29" fmla="*/ 160 h 188"/>
                <a:gd name="T30" fmla="*/ 16 w 190"/>
                <a:gd name="T31" fmla="*/ 146 h 188"/>
                <a:gd name="T32" fmla="*/ 8 w 190"/>
                <a:gd name="T33" fmla="*/ 130 h 188"/>
                <a:gd name="T34" fmla="*/ 2 w 190"/>
                <a:gd name="T35" fmla="*/ 112 h 188"/>
                <a:gd name="T36" fmla="*/ 0 w 190"/>
                <a:gd name="T37" fmla="*/ 94 h 188"/>
                <a:gd name="T38" fmla="*/ 0 w 190"/>
                <a:gd name="T39" fmla="*/ 94 h 188"/>
                <a:gd name="T40" fmla="*/ 2 w 190"/>
                <a:gd name="T41" fmla="*/ 74 h 188"/>
                <a:gd name="T42" fmla="*/ 8 w 190"/>
                <a:gd name="T43" fmla="*/ 56 h 188"/>
                <a:gd name="T44" fmla="*/ 16 w 190"/>
                <a:gd name="T45" fmla="*/ 40 h 188"/>
                <a:gd name="T46" fmla="*/ 28 w 190"/>
                <a:gd name="T47" fmla="*/ 26 h 188"/>
                <a:gd name="T48" fmla="*/ 42 w 190"/>
                <a:gd name="T49" fmla="*/ 16 h 188"/>
                <a:gd name="T50" fmla="*/ 58 w 190"/>
                <a:gd name="T51" fmla="*/ 6 h 188"/>
                <a:gd name="T52" fmla="*/ 76 w 190"/>
                <a:gd name="T53" fmla="*/ 2 h 188"/>
                <a:gd name="T54" fmla="*/ 94 w 190"/>
                <a:gd name="T55" fmla="*/ 0 h 188"/>
                <a:gd name="T56" fmla="*/ 94 w 190"/>
                <a:gd name="T57" fmla="*/ 0 h 188"/>
                <a:gd name="T58" fmla="*/ 114 w 190"/>
                <a:gd name="T59" fmla="*/ 2 h 188"/>
                <a:gd name="T60" fmla="*/ 132 w 190"/>
                <a:gd name="T61" fmla="*/ 6 h 188"/>
                <a:gd name="T62" fmla="*/ 148 w 190"/>
                <a:gd name="T63" fmla="*/ 16 h 188"/>
                <a:gd name="T64" fmla="*/ 162 w 190"/>
                <a:gd name="T65" fmla="*/ 26 h 188"/>
                <a:gd name="T66" fmla="*/ 174 w 190"/>
                <a:gd name="T67" fmla="*/ 40 h 188"/>
                <a:gd name="T68" fmla="*/ 182 w 190"/>
                <a:gd name="T69" fmla="*/ 56 h 188"/>
                <a:gd name="T70" fmla="*/ 188 w 190"/>
                <a:gd name="T71" fmla="*/ 74 h 188"/>
                <a:gd name="T72" fmla="*/ 190 w 190"/>
                <a:gd name="T73" fmla="*/ 94 h 188"/>
                <a:gd name="T74" fmla="*/ 190 w 190"/>
                <a:gd name="T75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0" h="188">
                  <a:moveTo>
                    <a:pt x="190" y="94"/>
                  </a:moveTo>
                  <a:lnTo>
                    <a:pt x="190" y="94"/>
                  </a:lnTo>
                  <a:lnTo>
                    <a:pt x="188" y="112"/>
                  </a:lnTo>
                  <a:lnTo>
                    <a:pt x="182" y="130"/>
                  </a:lnTo>
                  <a:lnTo>
                    <a:pt x="174" y="146"/>
                  </a:lnTo>
                  <a:lnTo>
                    <a:pt x="162" y="160"/>
                  </a:lnTo>
                  <a:lnTo>
                    <a:pt x="148" y="172"/>
                  </a:lnTo>
                  <a:lnTo>
                    <a:pt x="132" y="180"/>
                  </a:lnTo>
                  <a:lnTo>
                    <a:pt x="114" y="186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76" y="186"/>
                  </a:lnTo>
                  <a:lnTo>
                    <a:pt x="58" y="180"/>
                  </a:lnTo>
                  <a:lnTo>
                    <a:pt x="42" y="172"/>
                  </a:lnTo>
                  <a:lnTo>
                    <a:pt x="28" y="160"/>
                  </a:lnTo>
                  <a:lnTo>
                    <a:pt x="16" y="146"/>
                  </a:lnTo>
                  <a:lnTo>
                    <a:pt x="8" y="130"/>
                  </a:lnTo>
                  <a:lnTo>
                    <a:pt x="2" y="11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74"/>
                  </a:lnTo>
                  <a:lnTo>
                    <a:pt x="8" y="56"/>
                  </a:lnTo>
                  <a:lnTo>
                    <a:pt x="16" y="40"/>
                  </a:lnTo>
                  <a:lnTo>
                    <a:pt x="28" y="26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6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14" y="2"/>
                  </a:lnTo>
                  <a:lnTo>
                    <a:pt x="132" y="6"/>
                  </a:lnTo>
                  <a:lnTo>
                    <a:pt x="148" y="16"/>
                  </a:lnTo>
                  <a:lnTo>
                    <a:pt x="162" y="26"/>
                  </a:lnTo>
                  <a:lnTo>
                    <a:pt x="174" y="40"/>
                  </a:lnTo>
                  <a:lnTo>
                    <a:pt x="182" y="56"/>
                  </a:lnTo>
                  <a:lnTo>
                    <a:pt x="188" y="74"/>
                  </a:lnTo>
                  <a:lnTo>
                    <a:pt x="190" y="94"/>
                  </a:lnTo>
                  <a:lnTo>
                    <a:pt x="190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19" name="Freeform 79"/>
            <p:cNvSpPr>
              <a:spLocks/>
            </p:cNvSpPr>
            <p:nvPr/>
          </p:nvSpPr>
          <p:spPr bwMode="auto">
            <a:xfrm>
              <a:off x="6154738" y="2200275"/>
              <a:ext cx="180975" cy="180975"/>
            </a:xfrm>
            <a:custGeom>
              <a:avLst/>
              <a:gdLst>
                <a:gd name="T0" fmla="*/ 114 w 114"/>
                <a:gd name="T1" fmla="*/ 58 h 114"/>
                <a:gd name="T2" fmla="*/ 114 w 114"/>
                <a:gd name="T3" fmla="*/ 58 h 114"/>
                <a:gd name="T4" fmla="*/ 112 w 114"/>
                <a:gd name="T5" fmla="*/ 68 h 114"/>
                <a:gd name="T6" fmla="*/ 110 w 114"/>
                <a:gd name="T7" fmla="*/ 80 h 114"/>
                <a:gd name="T8" fmla="*/ 104 w 114"/>
                <a:gd name="T9" fmla="*/ 90 h 114"/>
                <a:gd name="T10" fmla="*/ 96 w 114"/>
                <a:gd name="T11" fmla="*/ 98 h 114"/>
                <a:gd name="T12" fmla="*/ 88 w 114"/>
                <a:gd name="T13" fmla="*/ 104 h 114"/>
                <a:gd name="T14" fmla="*/ 78 w 114"/>
                <a:gd name="T15" fmla="*/ 110 h 114"/>
                <a:gd name="T16" fmla="*/ 68 w 114"/>
                <a:gd name="T17" fmla="*/ 114 h 114"/>
                <a:gd name="T18" fmla="*/ 56 w 114"/>
                <a:gd name="T19" fmla="*/ 114 h 114"/>
                <a:gd name="T20" fmla="*/ 56 w 114"/>
                <a:gd name="T21" fmla="*/ 114 h 114"/>
                <a:gd name="T22" fmla="*/ 46 w 114"/>
                <a:gd name="T23" fmla="*/ 114 h 114"/>
                <a:gd name="T24" fmla="*/ 34 w 114"/>
                <a:gd name="T25" fmla="*/ 110 h 114"/>
                <a:gd name="T26" fmla="*/ 26 w 114"/>
                <a:gd name="T27" fmla="*/ 104 h 114"/>
                <a:gd name="T28" fmla="*/ 16 w 114"/>
                <a:gd name="T29" fmla="*/ 98 h 114"/>
                <a:gd name="T30" fmla="*/ 10 w 114"/>
                <a:gd name="T31" fmla="*/ 90 h 114"/>
                <a:gd name="T32" fmla="*/ 4 w 114"/>
                <a:gd name="T33" fmla="*/ 80 h 114"/>
                <a:gd name="T34" fmla="*/ 2 w 114"/>
                <a:gd name="T35" fmla="*/ 68 h 114"/>
                <a:gd name="T36" fmla="*/ 0 w 114"/>
                <a:gd name="T37" fmla="*/ 58 h 114"/>
                <a:gd name="T38" fmla="*/ 0 w 114"/>
                <a:gd name="T39" fmla="*/ 58 h 114"/>
                <a:gd name="T40" fmla="*/ 2 w 114"/>
                <a:gd name="T41" fmla="*/ 46 h 114"/>
                <a:gd name="T42" fmla="*/ 4 w 114"/>
                <a:gd name="T43" fmla="*/ 36 h 114"/>
                <a:gd name="T44" fmla="*/ 10 w 114"/>
                <a:gd name="T45" fmla="*/ 26 h 114"/>
                <a:gd name="T46" fmla="*/ 16 w 114"/>
                <a:gd name="T47" fmla="*/ 18 h 114"/>
                <a:gd name="T48" fmla="*/ 26 w 114"/>
                <a:gd name="T49" fmla="*/ 10 h 114"/>
                <a:gd name="T50" fmla="*/ 34 w 114"/>
                <a:gd name="T51" fmla="*/ 6 h 114"/>
                <a:gd name="T52" fmla="*/ 46 w 114"/>
                <a:gd name="T53" fmla="*/ 2 h 114"/>
                <a:gd name="T54" fmla="*/ 56 w 114"/>
                <a:gd name="T55" fmla="*/ 0 h 114"/>
                <a:gd name="T56" fmla="*/ 56 w 114"/>
                <a:gd name="T57" fmla="*/ 0 h 114"/>
                <a:gd name="T58" fmla="*/ 68 w 114"/>
                <a:gd name="T59" fmla="*/ 2 h 114"/>
                <a:gd name="T60" fmla="*/ 78 w 114"/>
                <a:gd name="T61" fmla="*/ 6 h 114"/>
                <a:gd name="T62" fmla="*/ 88 w 114"/>
                <a:gd name="T63" fmla="*/ 10 h 114"/>
                <a:gd name="T64" fmla="*/ 96 w 114"/>
                <a:gd name="T65" fmla="*/ 18 h 114"/>
                <a:gd name="T66" fmla="*/ 104 w 114"/>
                <a:gd name="T67" fmla="*/ 26 h 114"/>
                <a:gd name="T68" fmla="*/ 110 w 114"/>
                <a:gd name="T69" fmla="*/ 36 h 114"/>
                <a:gd name="T70" fmla="*/ 112 w 114"/>
                <a:gd name="T71" fmla="*/ 46 h 114"/>
                <a:gd name="T72" fmla="*/ 114 w 114"/>
                <a:gd name="T73" fmla="*/ 58 h 114"/>
                <a:gd name="T74" fmla="*/ 114 w 114"/>
                <a:gd name="T75" fmla="*/ 5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4" h="114">
                  <a:moveTo>
                    <a:pt x="114" y="58"/>
                  </a:moveTo>
                  <a:lnTo>
                    <a:pt x="114" y="58"/>
                  </a:lnTo>
                  <a:lnTo>
                    <a:pt x="112" y="68"/>
                  </a:lnTo>
                  <a:lnTo>
                    <a:pt x="110" y="80"/>
                  </a:lnTo>
                  <a:lnTo>
                    <a:pt x="104" y="90"/>
                  </a:lnTo>
                  <a:lnTo>
                    <a:pt x="96" y="98"/>
                  </a:lnTo>
                  <a:lnTo>
                    <a:pt x="88" y="104"/>
                  </a:lnTo>
                  <a:lnTo>
                    <a:pt x="78" y="110"/>
                  </a:lnTo>
                  <a:lnTo>
                    <a:pt x="68" y="114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46" y="114"/>
                  </a:lnTo>
                  <a:lnTo>
                    <a:pt x="34" y="110"/>
                  </a:lnTo>
                  <a:lnTo>
                    <a:pt x="26" y="104"/>
                  </a:lnTo>
                  <a:lnTo>
                    <a:pt x="16" y="98"/>
                  </a:lnTo>
                  <a:lnTo>
                    <a:pt x="10" y="90"/>
                  </a:lnTo>
                  <a:lnTo>
                    <a:pt x="4" y="80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6" y="18"/>
                  </a:lnTo>
                  <a:lnTo>
                    <a:pt x="26" y="10"/>
                  </a:lnTo>
                  <a:lnTo>
                    <a:pt x="34" y="6"/>
                  </a:lnTo>
                  <a:lnTo>
                    <a:pt x="46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8" y="2"/>
                  </a:lnTo>
                  <a:lnTo>
                    <a:pt x="78" y="6"/>
                  </a:lnTo>
                  <a:lnTo>
                    <a:pt x="88" y="10"/>
                  </a:lnTo>
                  <a:lnTo>
                    <a:pt x="96" y="18"/>
                  </a:lnTo>
                  <a:lnTo>
                    <a:pt x="104" y="26"/>
                  </a:lnTo>
                  <a:lnTo>
                    <a:pt x="110" y="36"/>
                  </a:lnTo>
                  <a:lnTo>
                    <a:pt x="112" y="46"/>
                  </a:lnTo>
                  <a:lnTo>
                    <a:pt x="114" y="58"/>
                  </a:lnTo>
                  <a:lnTo>
                    <a:pt x="114" y="5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sp>
        <p:nvSpPr>
          <p:cNvPr id="1320" name="Freeform 80"/>
          <p:cNvSpPr>
            <a:spLocks/>
          </p:cNvSpPr>
          <p:nvPr/>
        </p:nvSpPr>
        <p:spPr bwMode="auto">
          <a:xfrm>
            <a:off x="9246130" y="3719948"/>
            <a:ext cx="432045" cy="400362"/>
          </a:xfrm>
          <a:custGeom>
            <a:avLst/>
            <a:gdLst>
              <a:gd name="T0" fmla="*/ 250 w 300"/>
              <a:gd name="T1" fmla="*/ 276 h 278"/>
              <a:gd name="T2" fmla="*/ 228 w 300"/>
              <a:gd name="T3" fmla="*/ 266 h 278"/>
              <a:gd name="T4" fmla="*/ 48 w 300"/>
              <a:gd name="T5" fmla="*/ 82 h 278"/>
              <a:gd name="T6" fmla="*/ 48 w 300"/>
              <a:gd name="T7" fmla="*/ 60 h 278"/>
              <a:gd name="T8" fmla="*/ 62 w 300"/>
              <a:gd name="T9" fmla="*/ 46 h 278"/>
              <a:gd name="T10" fmla="*/ 72 w 300"/>
              <a:gd name="T11" fmla="*/ 44 h 278"/>
              <a:gd name="T12" fmla="*/ 92 w 300"/>
              <a:gd name="T13" fmla="*/ 52 h 278"/>
              <a:gd name="T14" fmla="*/ 222 w 300"/>
              <a:gd name="T15" fmla="*/ 184 h 278"/>
              <a:gd name="T16" fmla="*/ 220 w 300"/>
              <a:gd name="T17" fmla="*/ 192 h 278"/>
              <a:gd name="T18" fmla="*/ 216 w 300"/>
              <a:gd name="T19" fmla="*/ 196 h 278"/>
              <a:gd name="T20" fmla="*/ 80 w 300"/>
              <a:gd name="T21" fmla="*/ 64 h 278"/>
              <a:gd name="T22" fmla="*/ 72 w 300"/>
              <a:gd name="T23" fmla="*/ 60 h 278"/>
              <a:gd name="T24" fmla="*/ 72 w 300"/>
              <a:gd name="T25" fmla="*/ 60 h 278"/>
              <a:gd name="T26" fmla="*/ 64 w 300"/>
              <a:gd name="T27" fmla="*/ 64 h 278"/>
              <a:gd name="T28" fmla="*/ 62 w 300"/>
              <a:gd name="T29" fmla="*/ 72 h 278"/>
              <a:gd name="T30" fmla="*/ 240 w 300"/>
              <a:gd name="T31" fmla="*/ 254 h 278"/>
              <a:gd name="T32" fmla="*/ 258 w 300"/>
              <a:gd name="T33" fmla="*/ 260 h 278"/>
              <a:gd name="T34" fmla="*/ 276 w 300"/>
              <a:gd name="T35" fmla="*/ 254 h 278"/>
              <a:gd name="T36" fmla="*/ 282 w 300"/>
              <a:gd name="T37" fmla="*/ 236 h 278"/>
              <a:gd name="T38" fmla="*/ 84 w 300"/>
              <a:gd name="T39" fmla="*/ 28 h 278"/>
              <a:gd name="T40" fmla="*/ 72 w 300"/>
              <a:gd name="T41" fmla="*/ 20 h 278"/>
              <a:gd name="T42" fmla="*/ 48 w 300"/>
              <a:gd name="T43" fmla="*/ 18 h 278"/>
              <a:gd name="T44" fmla="*/ 28 w 300"/>
              <a:gd name="T45" fmla="*/ 28 h 278"/>
              <a:gd name="T46" fmla="*/ 20 w 300"/>
              <a:gd name="T47" fmla="*/ 40 h 278"/>
              <a:gd name="T48" fmla="*/ 18 w 300"/>
              <a:gd name="T49" fmla="*/ 54 h 278"/>
              <a:gd name="T50" fmla="*/ 24 w 300"/>
              <a:gd name="T51" fmla="*/ 76 h 278"/>
              <a:gd name="T52" fmla="*/ 174 w 300"/>
              <a:gd name="T53" fmla="*/ 228 h 278"/>
              <a:gd name="T54" fmla="*/ 176 w 300"/>
              <a:gd name="T55" fmla="*/ 236 h 278"/>
              <a:gd name="T56" fmla="*/ 172 w 300"/>
              <a:gd name="T57" fmla="*/ 242 h 278"/>
              <a:gd name="T58" fmla="*/ 162 w 300"/>
              <a:gd name="T59" fmla="*/ 240 h 278"/>
              <a:gd name="T60" fmla="*/ 10 w 300"/>
              <a:gd name="T61" fmla="*/ 86 h 278"/>
              <a:gd name="T62" fmla="*/ 0 w 300"/>
              <a:gd name="T63" fmla="*/ 54 h 278"/>
              <a:gd name="T64" fmla="*/ 6 w 300"/>
              <a:gd name="T65" fmla="*/ 34 h 278"/>
              <a:gd name="T66" fmla="*/ 18 w 300"/>
              <a:gd name="T67" fmla="*/ 16 h 278"/>
              <a:gd name="T68" fmla="*/ 46 w 300"/>
              <a:gd name="T69" fmla="*/ 0 h 278"/>
              <a:gd name="T70" fmla="*/ 68 w 300"/>
              <a:gd name="T71" fmla="*/ 0 h 278"/>
              <a:gd name="T72" fmla="*/ 96 w 300"/>
              <a:gd name="T73" fmla="*/ 16 h 278"/>
              <a:gd name="T74" fmla="*/ 292 w 300"/>
              <a:gd name="T75" fmla="*/ 214 h 278"/>
              <a:gd name="T76" fmla="*/ 300 w 300"/>
              <a:gd name="T77" fmla="*/ 236 h 278"/>
              <a:gd name="T78" fmla="*/ 296 w 300"/>
              <a:gd name="T79" fmla="*/ 252 h 278"/>
              <a:gd name="T80" fmla="*/ 286 w 300"/>
              <a:gd name="T81" fmla="*/ 266 h 278"/>
              <a:gd name="T82" fmla="*/ 266 w 300"/>
              <a:gd name="T83" fmla="*/ 276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00" h="278">
                <a:moveTo>
                  <a:pt x="258" y="278"/>
                </a:moveTo>
                <a:lnTo>
                  <a:pt x="258" y="278"/>
                </a:lnTo>
                <a:lnTo>
                  <a:pt x="250" y="276"/>
                </a:lnTo>
                <a:lnTo>
                  <a:pt x="242" y="274"/>
                </a:lnTo>
                <a:lnTo>
                  <a:pt x="234" y="270"/>
                </a:lnTo>
                <a:lnTo>
                  <a:pt x="228" y="266"/>
                </a:lnTo>
                <a:lnTo>
                  <a:pt x="54" y="90"/>
                </a:lnTo>
                <a:lnTo>
                  <a:pt x="54" y="90"/>
                </a:lnTo>
                <a:lnTo>
                  <a:pt x="48" y="82"/>
                </a:lnTo>
                <a:lnTo>
                  <a:pt x="46" y="72"/>
                </a:lnTo>
                <a:lnTo>
                  <a:pt x="46" y="72"/>
                </a:lnTo>
                <a:lnTo>
                  <a:pt x="48" y="60"/>
                </a:lnTo>
                <a:lnTo>
                  <a:pt x="54" y="52"/>
                </a:lnTo>
                <a:lnTo>
                  <a:pt x="54" y="52"/>
                </a:lnTo>
                <a:lnTo>
                  <a:pt x="62" y="46"/>
                </a:lnTo>
                <a:lnTo>
                  <a:pt x="72" y="44"/>
                </a:lnTo>
                <a:lnTo>
                  <a:pt x="72" y="44"/>
                </a:lnTo>
                <a:lnTo>
                  <a:pt x="72" y="44"/>
                </a:lnTo>
                <a:lnTo>
                  <a:pt x="72" y="44"/>
                </a:lnTo>
                <a:lnTo>
                  <a:pt x="82" y="46"/>
                </a:lnTo>
                <a:lnTo>
                  <a:pt x="92" y="52"/>
                </a:lnTo>
                <a:lnTo>
                  <a:pt x="220" y="182"/>
                </a:lnTo>
                <a:lnTo>
                  <a:pt x="220" y="182"/>
                </a:lnTo>
                <a:lnTo>
                  <a:pt x="222" y="184"/>
                </a:lnTo>
                <a:lnTo>
                  <a:pt x="224" y="186"/>
                </a:lnTo>
                <a:lnTo>
                  <a:pt x="222" y="190"/>
                </a:lnTo>
                <a:lnTo>
                  <a:pt x="220" y="192"/>
                </a:lnTo>
                <a:lnTo>
                  <a:pt x="220" y="192"/>
                </a:lnTo>
                <a:lnTo>
                  <a:pt x="218" y="194"/>
                </a:lnTo>
                <a:lnTo>
                  <a:pt x="216" y="196"/>
                </a:lnTo>
                <a:lnTo>
                  <a:pt x="212" y="194"/>
                </a:lnTo>
                <a:lnTo>
                  <a:pt x="210" y="192"/>
                </a:lnTo>
                <a:lnTo>
                  <a:pt x="80" y="64"/>
                </a:lnTo>
                <a:lnTo>
                  <a:pt x="80" y="64"/>
                </a:lnTo>
                <a:lnTo>
                  <a:pt x="76" y="62"/>
                </a:lnTo>
                <a:lnTo>
                  <a:pt x="72" y="60"/>
                </a:lnTo>
                <a:lnTo>
                  <a:pt x="72" y="60"/>
                </a:lnTo>
                <a:lnTo>
                  <a:pt x="72" y="60"/>
                </a:lnTo>
                <a:lnTo>
                  <a:pt x="72" y="60"/>
                </a:lnTo>
                <a:lnTo>
                  <a:pt x="68" y="62"/>
                </a:lnTo>
                <a:lnTo>
                  <a:pt x="64" y="64"/>
                </a:lnTo>
                <a:lnTo>
                  <a:pt x="64" y="64"/>
                </a:lnTo>
                <a:lnTo>
                  <a:pt x="62" y="66"/>
                </a:lnTo>
                <a:lnTo>
                  <a:pt x="62" y="72"/>
                </a:lnTo>
                <a:lnTo>
                  <a:pt x="62" y="72"/>
                </a:lnTo>
                <a:lnTo>
                  <a:pt x="62" y="76"/>
                </a:lnTo>
                <a:lnTo>
                  <a:pt x="64" y="78"/>
                </a:lnTo>
                <a:lnTo>
                  <a:pt x="240" y="254"/>
                </a:lnTo>
                <a:lnTo>
                  <a:pt x="240" y="254"/>
                </a:lnTo>
                <a:lnTo>
                  <a:pt x="248" y="260"/>
                </a:lnTo>
                <a:lnTo>
                  <a:pt x="258" y="260"/>
                </a:lnTo>
                <a:lnTo>
                  <a:pt x="268" y="260"/>
                </a:lnTo>
                <a:lnTo>
                  <a:pt x="276" y="254"/>
                </a:lnTo>
                <a:lnTo>
                  <a:pt x="276" y="254"/>
                </a:lnTo>
                <a:lnTo>
                  <a:pt x="280" y="246"/>
                </a:lnTo>
                <a:lnTo>
                  <a:pt x="282" y="236"/>
                </a:lnTo>
                <a:lnTo>
                  <a:pt x="282" y="236"/>
                </a:lnTo>
                <a:lnTo>
                  <a:pt x="280" y="226"/>
                </a:lnTo>
                <a:lnTo>
                  <a:pt x="276" y="218"/>
                </a:lnTo>
                <a:lnTo>
                  <a:pt x="84" y="28"/>
                </a:lnTo>
                <a:lnTo>
                  <a:pt x="84" y="28"/>
                </a:lnTo>
                <a:lnTo>
                  <a:pt x="78" y="22"/>
                </a:lnTo>
                <a:lnTo>
                  <a:pt x="72" y="20"/>
                </a:lnTo>
                <a:lnTo>
                  <a:pt x="64" y="18"/>
                </a:lnTo>
                <a:lnTo>
                  <a:pt x="56" y="16"/>
                </a:lnTo>
                <a:lnTo>
                  <a:pt x="48" y="18"/>
                </a:lnTo>
                <a:lnTo>
                  <a:pt x="42" y="20"/>
                </a:lnTo>
                <a:lnTo>
                  <a:pt x="34" y="22"/>
                </a:lnTo>
                <a:lnTo>
                  <a:pt x="28" y="28"/>
                </a:lnTo>
                <a:lnTo>
                  <a:pt x="28" y="28"/>
                </a:lnTo>
                <a:lnTo>
                  <a:pt x="24" y="34"/>
                </a:lnTo>
                <a:lnTo>
                  <a:pt x="20" y="40"/>
                </a:lnTo>
                <a:lnTo>
                  <a:pt x="18" y="48"/>
                </a:lnTo>
                <a:lnTo>
                  <a:pt x="18" y="54"/>
                </a:lnTo>
                <a:lnTo>
                  <a:pt x="18" y="54"/>
                </a:lnTo>
                <a:lnTo>
                  <a:pt x="18" y="62"/>
                </a:lnTo>
                <a:lnTo>
                  <a:pt x="20" y="70"/>
                </a:lnTo>
                <a:lnTo>
                  <a:pt x="24" y="76"/>
                </a:lnTo>
                <a:lnTo>
                  <a:pt x="28" y="82"/>
                </a:lnTo>
                <a:lnTo>
                  <a:pt x="174" y="228"/>
                </a:lnTo>
                <a:lnTo>
                  <a:pt x="174" y="228"/>
                </a:lnTo>
                <a:lnTo>
                  <a:pt x="176" y="230"/>
                </a:lnTo>
                <a:lnTo>
                  <a:pt x="176" y="234"/>
                </a:lnTo>
                <a:lnTo>
                  <a:pt x="176" y="236"/>
                </a:lnTo>
                <a:lnTo>
                  <a:pt x="174" y="240"/>
                </a:lnTo>
                <a:lnTo>
                  <a:pt x="174" y="240"/>
                </a:lnTo>
                <a:lnTo>
                  <a:pt x="172" y="242"/>
                </a:lnTo>
                <a:lnTo>
                  <a:pt x="168" y="242"/>
                </a:lnTo>
                <a:lnTo>
                  <a:pt x="166" y="242"/>
                </a:lnTo>
                <a:lnTo>
                  <a:pt x="162" y="240"/>
                </a:lnTo>
                <a:lnTo>
                  <a:pt x="18" y="94"/>
                </a:lnTo>
                <a:lnTo>
                  <a:pt x="18" y="94"/>
                </a:lnTo>
                <a:lnTo>
                  <a:pt x="10" y="86"/>
                </a:lnTo>
                <a:lnTo>
                  <a:pt x="6" y="76"/>
                </a:lnTo>
                <a:lnTo>
                  <a:pt x="2" y="66"/>
                </a:lnTo>
                <a:lnTo>
                  <a:pt x="0" y="54"/>
                </a:lnTo>
                <a:lnTo>
                  <a:pt x="0" y="54"/>
                </a:lnTo>
                <a:lnTo>
                  <a:pt x="2" y="44"/>
                </a:lnTo>
                <a:lnTo>
                  <a:pt x="6" y="34"/>
                </a:lnTo>
                <a:lnTo>
                  <a:pt x="10" y="24"/>
                </a:lnTo>
                <a:lnTo>
                  <a:pt x="18" y="16"/>
                </a:lnTo>
                <a:lnTo>
                  <a:pt x="18" y="16"/>
                </a:lnTo>
                <a:lnTo>
                  <a:pt x="26" y="8"/>
                </a:lnTo>
                <a:lnTo>
                  <a:pt x="36" y="4"/>
                </a:lnTo>
                <a:lnTo>
                  <a:pt x="46" y="0"/>
                </a:lnTo>
                <a:lnTo>
                  <a:pt x="56" y="0"/>
                </a:lnTo>
                <a:lnTo>
                  <a:pt x="56" y="0"/>
                </a:lnTo>
                <a:lnTo>
                  <a:pt x="68" y="0"/>
                </a:lnTo>
                <a:lnTo>
                  <a:pt x="78" y="4"/>
                </a:lnTo>
                <a:lnTo>
                  <a:pt x="88" y="8"/>
                </a:lnTo>
                <a:lnTo>
                  <a:pt x="96" y="16"/>
                </a:lnTo>
                <a:lnTo>
                  <a:pt x="286" y="208"/>
                </a:lnTo>
                <a:lnTo>
                  <a:pt x="286" y="208"/>
                </a:lnTo>
                <a:lnTo>
                  <a:pt x="292" y="214"/>
                </a:lnTo>
                <a:lnTo>
                  <a:pt x="296" y="220"/>
                </a:lnTo>
                <a:lnTo>
                  <a:pt x="298" y="228"/>
                </a:lnTo>
                <a:lnTo>
                  <a:pt x="300" y="236"/>
                </a:lnTo>
                <a:lnTo>
                  <a:pt x="300" y="236"/>
                </a:lnTo>
                <a:lnTo>
                  <a:pt x="298" y="244"/>
                </a:lnTo>
                <a:lnTo>
                  <a:pt x="296" y="252"/>
                </a:lnTo>
                <a:lnTo>
                  <a:pt x="292" y="260"/>
                </a:lnTo>
                <a:lnTo>
                  <a:pt x="286" y="266"/>
                </a:lnTo>
                <a:lnTo>
                  <a:pt x="286" y="266"/>
                </a:lnTo>
                <a:lnTo>
                  <a:pt x="280" y="270"/>
                </a:lnTo>
                <a:lnTo>
                  <a:pt x="274" y="274"/>
                </a:lnTo>
                <a:lnTo>
                  <a:pt x="266" y="276"/>
                </a:lnTo>
                <a:lnTo>
                  <a:pt x="258" y="278"/>
                </a:lnTo>
                <a:lnTo>
                  <a:pt x="258" y="2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grpSp>
        <p:nvGrpSpPr>
          <p:cNvPr id="1321" name="グループ化 1320"/>
          <p:cNvGrpSpPr/>
          <p:nvPr/>
        </p:nvGrpSpPr>
        <p:grpSpPr>
          <a:xfrm>
            <a:off x="3250105" y="1785653"/>
            <a:ext cx="434926" cy="334115"/>
            <a:chOff x="3608388" y="942975"/>
            <a:chExt cx="479425" cy="368300"/>
          </a:xfrm>
        </p:grpSpPr>
        <p:sp>
          <p:nvSpPr>
            <p:cNvPr id="1322" name="Freeform 81"/>
            <p:cNvSpPr>
              <a:spLocks/>
            </p:cNvSpPr>
            <p:nvPr/>
          </p:nvSpPr>
          <p:spPr bwMode="auto">
            <a:xfrm>
              <a:off x="3608388" y="942975"/>
              <a:ext cx="479425" cy="368300"/>
            </a:xfrm>
            <a:custGeom>
              <a:avLst/>
              <a:gdLst>
                <a:gd name="T0" fmla="*/ 152 w 302"/>
                <a:gd name="T1" fmla="*/ 0 h 232"/>
                <a:gd name="T2" fmla="*/ 92 w 302"/>
                <a:gd name="T3" fmla="*/ 8 h 232"/>
                <a:gd name="T4" fmla="*/ 44 w 302"/>
                <a:gd name="T5" fmla="*/ 28 h 232"/>
                <a:gd name="T6" fmla="*/ 18 w 302"/>
                <a:gd name="T7" fmla="*/ 50 h 232"/>
                <a:gd name="T8" fmla="*/ 8 w 302"/>
                <a:gd name="T9" fmla="*/ 66 h 232"/>
                <a:gd name="T10" fmla="*/ 2 w 302"/>
                <a:gd name="T11" fmla="*/ 86 h 232"/>
                <a:gd name="T12" fmla="*/ 0 w 302"/>
                <a:gd name="T13" fmla="*/ 94 h 232"/>
                <a:gd name="T14" fmla="*/ 6 w 302"/>
                <a:gd name="T15" fmla="*/ 118 h 232"/>
                <a:gd name="T16" fmla="*/ 18 w 302"/>
                <a:gd name="T17" fmla="*/ 140 h 232"/>
                <a:gd name="T18" fmla="*/ 38 w 302"/>
                <a:gd name="T19" fmla="*/ 158 h 232"/>
                <a:gd name="T20" fmla="*/ 66 w 302"/>
                <a:gd name="T21" fmla="*/ 172 h 232"/>
                <a:gd name="T22" fmla="*/ 62 w 302"/>
                <a:gd name="T23" fmla="*/ 188 h 232"/>
                <a:gd name="T24" fmla="*/ 52 w 302"/>
                <a:gd name="T25" fmla="*/ 204 h 232"/>
                <a:gd name="T26" fmla="*/ 38 w 302"/>
                <a:gd name="T27" fmla="*/ 220 h 232"/>
                <a:gd name="T28" fmla="*/ 14 w 302"/>
                <a:gd name="T29" fmla="*/ 232 h 232"/>
                <a:gd name="T30" fmla="*/ 24 w 302"/>
                <a:gd name="T31" fmla="*/ 230 h 232"/>
                <a:gd name="T32" fmla="*/ 46 w 302"/>
                <a:gd name="T33" fmla="*/ 226 h 232"/>
                <a:gd name="T34" fmla="*/ 72 w 302"/>
                <a:gd name="T35" fmla="*/ 212 h 232"/>
                <a:gd name="T36" fmla="*/ 100 w 302"/>
                <a:gd name="T37" fmla="*/ 184 h 232"/>
                <a:gd name="T38" fmla="*/ 126 w 302"/>
                <a:gd name="T39" fmla="*/ 188 h 232"/>
                <a:gd name="T40" fmla="*/ 152 w 302"/>
                <a:gd name="T41" fmla="*/ 190 h 232"/>
                <a:gd name="T42" fmla="*/ 210 w 302"/>
                <a:gd name="T43" fmla="*/ 182 h 232"/>
                <a:gd name="T44" fmla="*/ 258 w 302"/>
                <a:gd name="T45" fmla="*/ 162 h 232"/>
                <a:gd name="T46" fmla="*/ 284 w 302"/>
                <a:gd name="T47" fmla="*/ 140 h 232"/>
                <a:gd name="T48" fmla="*/ 296 w 302"/>
                <a:gd name="T49" fmla="*/ 122 h 232"/>
                <a:gd name="T50" fmla="*/ 302 w 302"/>
                <a:gd name="T51" fmla="*/ 104 h 232"/>
                <a:gd name="T52" fmla="*/ 302 w 302"/>
                <a:gd name="T53" fmla="*/ 94 h 232"/>
                <a:gd name="T54" fmla="*/ 300 w 302"/>
                <a:gd name="T55" fmla="*/ 76 h 232"/>
                <a:gd name="T56" fmla="*/ 290 w 302"/>
                <a:gd name="T57" fmla="*/ 58 h 232"/>
                <a:gd name="T58" fmla="*/ 276 w 302"/>
                <a:gd name="T59" fmla="*/ 42 h 232"/>
                <a:gd name="T60" fmla="*/ 236 w 302"/>
                <a:gd name="T61" fmla="*/ 16 h 232"/>
                <a:gd name="T62" fmla="*/ 182 w 302"/>
                <a:gd name="T63" fmla="*/ 2 h 232"/>
                <a:gd name="T64" fmla="*/ 152 w 302"/>
                <a:gd name="T6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2" h="232">
                  <a:moveTo>
                    <a:pt x="152" y="0"/>
                  </a:moveTo>
                  <a:lnTo>
                    <a:pt x="152" y="0"/>
                  </a:lnTo>
                  <a:lnTo>
                    <a:pt x="122" y="2"/>
                  </a:lnTo>
                  <a:lnTo>
                    <a:pt x="92" y="8"/>
                  </a:lnTo>
                  <a:lnTo>
                    <a:pt x="68" y="16"/>
                  </a:lnTo>
                  <a:lnTo>
                    <a:pt x="44" y="28"/>
                  </a:lnTo>
                  <a:lnTo>
                    <a:pt x="26" y="42"/>
                  </a:lnTo>
                  <a:lnTo>
                    <a:pt x="18" y="50"/>
                  </a:lnTo>
                  <a:lnTo>
                    <a:pt x="12" y="58"/>
                  </a:lnTo>
                  <a:lnTo>
                    <a:pt x="8" y="66"/>
                  </a:lnTo>
                  <a:lnTo>
                    <a:pt x="4" y="76"/>
                  </a:lnTo>
                  <a:lnTo>
                    <a:pt x="2" y="86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06"/>
                  </a:lnTo>
                  <a:lnTo>
                    <a:pt x="6" y="118"/>
                  </a:lnTo>
                  <a:lnTo>
                    <a:pt x="10" y="130"/>
                  </a:lnTo>
                  <a:lnTo>
                    <a:pt x="18" y="140"/>
                  </a:lnTo>
                  <a:lnTo>
                    <a:pt x="28" y="148"/>
                  </a:lnTo>
                  <a:lnTo>
                    <a:pt x="38" y="158"/>
                  </a:lnTo>
                  <a:lnTo>
                    <a:pt x="52" y="166"/>
                  </a:lnTo>
                  <a:lnTo>
                    <a:pt x="66" y="172"/>
                  </a:lnTo>
                  <a:lnTo>
                    <a:pt x="66" y="172"/>
                  </a:lnTo>
                  <a:lnTo>
                    <a:pt x="62" y="188"/>
                  </a:lnTo>
                  <a:lnTo>
                    <a:pt x="58" y="196"/>
                  </a:lnTo>
                  <a:lnTo>
                    <a:pt x="52" y="204"/>
                  </a:lnTo>
                  <a:lnTo>
                    <a:pt x="46" y="212"/>
                  </a:lnTo>
                  <a:lnTo>
                    <a:pt x="38" y="220"/>
                  </a:lnTo>
                  <a:lnTo>
                    <a:pt x="28" y="226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24" y="230"/>
                  </a:lnTo>
                  <a:lnTo>
                    <a:pt x="34" y="228"/>
                  </a:lnTo>
                  <a:lnTo>
                    <a:pt x="46" y="226"/>
                  </a:lnTo>
                  <a:lnTo>
                    <a:pt x="58" y="220"/>
                  </a:lnTo>
                  <a:lnTo>
                    <a:pt x="72" y="212"/>
                  </a:lnTo>
                  <a:lnTo>
                    <a:pt x="88" y="200"/>
                  </a:lnTo>
                  <a:lnTo>
                    <a:pt x="100" y="184"/>
                  </a:lnTo>
                  <a:lnTo>
                    <a:pt x="100" y="184"/>
                  </a:lnTo>
                  <a:lnTo>
                    <a:pt x="126" y="188"/>
                  </a:lnTo>
                  <a:lnTo>
                    <a:pt x="152" y="190"/>
                  </a:lnTo>
                  <a:lnTo>
                    <a:pt x="152" y="190"/>
                  </a:lnTo>
                  <a:lnTo>
                    <a:pt x="182" y="188"/>
                  </a:lnTo>
                  <a:lnTo>
                    <a:pt x="210" y="182"/>
                  </a:lnTo>
                  <a:lnTo>
                    <a:pt x="236" y="174"/>
                  </a:lnTo>
                  <a:lnTo>
                    <a:pt x="258" y="162"/>
                  </a:lnTo>
                  <a:lnTo>
                    <a:pt x="276" y="148"/>
                  </a:lnTo>
                  <a:lnTo>
                    <a:pt x="284" y="140"/>
                  </a:lnTo>
                  <a:lnTo>
                    <a:pt x="290" y="132"/>
                  </a:lnTo>
                  <a:lnTo>
                    <a:pt x="296" y="122"/>
                  </a:lnTo>
                  <a:lnTo>
                    <a:pt x="300" y="114"/>
                  </a:lnTo>
                  <a:lnTo>
                    <a:pt x="302" y="104"/>
                  </a:lnTo>
                  <a:lnTo>
                    <a:pt x="302" y="94"/>
                  </a:lnTo>
                  <a:lnTo>
                    <a:pt x="302" y="94"/>
                  </a:lnTo>
                  <a:lnTo>
                    <a:pt x="302" y="86"/>
                  </a:lnTo>
                  <a:lnTo>
                    <a:pt x="300" y="76"/>
                  </a:lnTo>
                  <a:lnTo>
                    <a:pt x="296" y="66"/>
                  </a:lnTo>
                  <a:lnTo>
                    <a:pt x="290" y="58"/>
                  </a:lnTo>
                  <a:lnTo>
                    <a:pt x="284" y="50"/>
                  </a:lnTo>
                  <a:lnTo>
                    <a:pt x="276" y="42"/>
                  </a:lnTo>
                  <a:lnTo>
                    <a:pt x="258" y="28"/>
                  </a:lnTo>
                  <a:lnTo>
                    <a:pt x="236" y="16"/>
                  </a:lnTo>
                  <a:lnTo>
                    <a:pt x="210" y="8"/>
                  </a:lnTo>
                  <a:lnTo>
                    <a:pt x="182" y="2"/>
                  </a:lnTo>
                  <a:lnTo>
                    <a:pt x="152" y="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23" name="Freeform 82"/>
            <p:cNvSpPr>
              <a:spLocks/>
            </p:cNvSpPr>
            <p:nvPr/>
          </p:nvSpPr>
          <p:spPr bwMode="auto">
            <a:xfrm>
              <a:off x="3817938" y="1063625"/>
              <a:ext cx="60325" cy="60325"/>
            </a:xfrm>
            <a:custGeom>
              <a:avLst/>
              <a:gdLst>
                <a:gd name="T0" fmla="*/ 38 w 38"/>
                <a:gd name="T1" fmla="*/ 18 h 38"/>
                <a:gd name="T2" fmla="*/ 38 w 38"/>
                <a:gd name="T3" fmla="*/ 18 h 38"/>
                <a:gd name="T4" fmla="*/ 36 w 38"/>
                <a:gd name="T5" fmla="*/ 26 h 38"/>
                <a:gd name="T6" fmla="*/ 32 w 38"/>
                <a:gd name="T7" fmla="*/ 32 h 38"/>
                <a:gd name="T8" fmla="*/ 26 w 38"/>
                <a:gd name="T9" fmla="*/ 36 h 38"/>
                <a:gd name="T10" fmla="*/ 20 w 38"/>
                <a:gd name="T11" fmla="*/ 38 h 38"/>
                <a:gd name="T12" fmla="*/ 20 w 38"/>
                <a:gd name="T13" fmla="*/ 38 h 38"/>
                <a:gd name="T14" fmla="*/ 12 w 38"/>
                <a:gd name="T15" fmla="*/ 36 h 38"/>
                <a:gd name="T16" fmla="*/ 6 w 38"/>
                <a:gd name="T17" fmla="*/ 32 h 38"/>
                <a:gd name="T18" fmla="*/ 2 w 38"/>
                <a:gd name="T19" fmla="*/ 26 h 38"/>
                <a:gd name="T20" fmla="*/ 0 w 38"/>
                <a:gd name="T21" fmla="*/ 18 h 38"/>
                <a:gd name="T22" fmla="*/ 0 w 38"/>
                <a:gd name="T23" fmla="*/ 18 h 38"/>
                <a:gd name="T24" fmla="*/ 2 w 38"/>
                <a:gd name="T25" fmla="*/ 12 h 38"/>
                <a:gd name="T26" fmla="*/ 6 w 38"/>
                <a:gd name="T27" fmla="*/ 6 h 38"/>
                <a:gd name="T28" fmla="*/ 12 w 38"/>
                <a:gd name="T29" fmla="*/ 2 h 38"/>
                <a:gd name="T30" fmla="*/ 20 w 38"/>
                <a:gd name="T31" fmla="*/ 0 h 38"/>
                <a:gd name="T32" fmla="*/ 20 w 38"/>
                <a:gd name="T33" fmla="*/ 0 h 38"/>
                <a:gd name="T34" fmla="*/ 26 w 38"/>
                <a:gd name="T35" fmla="*/ 2 h 38"/>
                <a:gd name="T36" fmla="*/ 32 w 38"/>
                <a:gd name="T37" fmla="*/ 6 h 38"/>
                <a:gd name="T38" fmla="*/ 36 w 38"/>
                <a:gd name="T39" fmla="*/ 12 h 38"/>
                <a:gd name="T40" fmla="*/ 38 w 38"/>
                <a:gd name="T41" fmla="*/ 18 h 38"/>
                <a:gd name="T42" fmla="*/ 38 w 38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8">
                  <a:moveTo>
                    <a:pt x="38" y="18"/>
                  </a:move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6" y="12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24" name="Freeform 83"/>
            <p:cNvSpPr>
              <a:spLocks/>
            </p:cNvSpPr>
            <p:nvPr/>
          </p:nvSpPr>
          <p:spPr bwMode="auto">
            <a:xfrm>
              <a:off x="3713163" y="1063625"/>
              <a:ext cx="60325" cy="60325"/>
            </a:xfrm>
            <a:custGeom>
              <a:avLst/>
              <a:gdLst>
                <a:gd name="T0" fmla="*/ 38 w 38"/>
                <a:gd name="T1" fmla="*/ 18 h 38"/>
                <a:gd name="T2" fmla="*/ 38 w 38"/>
                <a:gd name="T3" fmla="*/ 18 h 38"/>
                <a:gd name="T4" fmla="*/ 36 w 38"/>
                <a:gd name="T5" fmla="*/ 26 h 38"/>
                <a:gd name="T6" fmla="*/ 32 w 38"/>
                <a:gd name="T7" fmla="*/ 32 h 38"/>
                <a:gd name="T8" fmla="*/ 26 w 38"/>
                <a:gd name="T9" fmla="*/ 36 h 38"/>
                <a:gd name="T10" fmla="*/ 20 w 38"/>
                <a:gd name="T11" fmla="*/ 38 h 38"/>
                <a:gd name="T12" fmla="*/ 20 w 38"/>
                <a:gd name="T13" fmla="*/ 38 h 38"/>
                <a:gd name="T14" fmla="*/ 12 w 38"/>
                <a:gd name="T15" fmla="*/ 36 h 38"/>
                <a:gd name="T16" fmla="*/ 6 w 38"/>
                <a:gd name="T17" fmla="*/ 32 h 38"/>
                <a:gd name="T18" fmla="*/ 2 w 38"/>
                <a:gd name="T19" fmla="*/ 26 h 38"/>
                <a:gd name="T20" fmla="*/ 0 w 38"/>
                <a:gd name="T21" fmla="*/ 18 h 38"/>
                <a:gd name="T22" fmla="*/ 0 w 38"/>
                <a:gd name="T23" fmla="*/ 18 h 38"/>
                <a:gd name="T24" fmla="*/ 2 w 38"/>
                <a:gd name="T25" fmla="*/ 12 h 38"/>
                <a:gd name="T26" fmla="*/ 6 w 38"/>
                <a:gd name="T27" fmla="*/ 6 h 38"/>
                <a:gd name="T28" fmla="*/ 12 w 38"/>
                <a:gd name="T29" fmla="*/ 2 h 38"/>
                <a:gd name="T30" fmla="*/ 20 w 38"/>
                <a:gd name="T31" fmla="*/ 0 h 38"/>
                <a:gd name="T32" fmla="*/ 20 w 38"/>
                <a:gd name="T33" fmla="*/ 0 h 38"/>
                <a:gd name="T34" fmla="*/ 26 w 38"/>
                <a:gd name="T35" fmla="*/ 2 h 38"/>
                <a:gd name="T36" fmla="*/ 32 w 38"/>
                <a:gd name="T37" fmla="*/ 6 h 38"/>
                <a:gd name="T38" fmla="*/ 36 w 38"/>
                <a:gd name="T39" fmla="*/ 12 h 38"/>
                <a:gd name="T40" fmla="*/ 38 w 38"/>
                <a:gd name="T41" fmla="*/ 18 h 38"/>
                <a:gd name="T42" fmla="*/ 38 w 38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8">
                  <a:moveTo>
                    <a:pt x="38" y="18"/>
                  </a:move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6" y="12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25" name="Freeform 84"/>
            <p:cNvSpPr>
              <a:spLocks/>
            </p:cNvSpPr>
            <p:nvPr/>
          </p:nvSpPr>
          <p:spPr bwMode="auto">
            <a:xfrm>
              <a:off x="3925888" y="1063625"/>
              <a:ext cx="57150" cy="60325"/>
            </a:xfrm>
            <a:custGeom>
              <a:avLst/>
              <a:gdLst>
                <a:gd name="T0" fmla="*/ 0 w 36"/>
                <a:gd name="T1" fmla="*/ 18 h 38"/>
                <a:gd name="T2" fmla="*/ 0 w 36"/>
                <a:gd name="T3" fmla="*/ 18 h 38"/>
                <a:gd name="T4" fmla="*/ 0 w 36"/>
                <a:gd name="T5" fmla="*/ 26 h 38"/>
                <a:gd name="T6" fmla="*/ 4 w 36"/>
                <a:gd name="T7" fmla="*/ 32 h 38"/>
                <a:gd name="T8" fmla="*/ 10 w 36"/>
                <a:gd name="T9" fmla="*/ 36 h 38"/>
                <a:gd name="T10" fmla="*/ 18 w 36"/>
                <a:gd name="T11" fmla="*/ 38 h 38"/>
                <a:gd name="T12" fmla="*/ 18 w 36"/>
                <a:gd name="T13" fmla="*/ 38 h 38"/>
                <a:gd name="T14" fmla="*/ 26 w 36"/>
                <a:gd name="T15" fmla="*/ 36 h 38"/>
                <a:gd name="T16" fmla="*/ 32 w 36"/>
                <a:gd name="T17" fmla="*/ 32 h 38"/>
                <a:gd name="T18" fmla="*/ 36 w 36"/>
                <a:gd name="T19" fmla="*/ 26 h 38"/>
                <a:gd name="T20" fmla="*/ 36 w 36"/>
                <a:gd name="T21" fmla="*/ 18 h 38"/>
                <a:gd name="T22" fmla="*/ 36 w 36"/>
                <a:gd name="T23" fmla="*/ 18 h 38"/>
                <a:gd name="T24" fmla="*/ 36 w 36"/>
                <a:gd name="T25" fmla="*/ 12 h 38"/>
                <a:gd name="T26" fmla="*/ 32 w 36"/>
                <a:gd name="T27" fmla="*/ 6 h 38"/>
                <a:gd name="T28" fmla="*/ 26 w 36"/>
                <a:gd name="T29" fmla="*/ 2 h 38"/>
                <a:gd name="T30" fmla="*/ 18 w 36"/>
                <a:gd name="T31" fmla="*/ 0 h 38"/>
                <a:gd name="T32" fmla="*/ 18 w 36"/>
                <a:gd name="T33" fmla="*/ 0 h 38"/>
                <a:gd name="T34" fmla="*/ 10 w 36"/>
                <a:gd name="T35" fmla="*/ 2 h 38"/>
                <a:gd name="T36" fmla="*/ 4 w 36"/>
                <a:gd name="T37" fmla="*/ 6 h 38"/>
                <a:gd name="T38" fmla="*/ 0 w 36"/>
                <a:gd name="T39" fmla="*/ 12 h 38"/>
                <a:gd name="T40" fmla="*/ 0 w 36"/>
                <a:gd name="T41" fmla="*/ 18 h 38"/>
                <a:gd name="T42" fmla="*/ 0 w 36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8">
                  <a:moveTo>
                    <a:pt x="0" y="18"/>
                  </a:moveTo>
                  <a:lnTo>
                    <a:pt x="0" y="18"/>
                  </a:lnTo>
                  <a:lnTo>
                    <a:pt x="0" y="26"/>
                  </a:lnTo>
                  <a:lnTo>
                    <a:pt x="4" y="32"/>
                  </a:lnTo>
                  <a:lnTo>
                    <a:pt x="10" y="36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6" y="26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2"/>
                  </a:lnTo>
                  <a:lnTo>
                    <a:pt x="32" y="6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26" name="グループ化 1325"/>
          <p:cNvGrpSpPr/>
          <p:nvPr/>
        </p:nvGrpSpPr>
        <p:grpSpPr>
          <a:xfrm>
            <a:off x="3794482" y="1748209"/>
            <a:ext cx="434926" cy="377320"/>
            <a:chOff x="4208463" y="901700"/>
            <a:chExt cx="479425" cy="415925"/>
          </a:xfrm>
        </p:grpSpPr>
        <p:sp>
          <p:nvSpPr>
            <p:cNvPr id="1327" name="Freeform 85"/>
            <p:cNvSpPr>
              <a:spLocks/>
            </p:cNvSpPr>
            <p:nvPr/>
          </p:nvSpPr>
          <p:spPr bwMode="auto">
            <a:xfrm>
              <a:off x="4389438" y="1028700"/>
              <a:ext cx="298450" cy="288925"/>
            </a:xfrm>
            <a:custGeom>
              <a:avLst/>
              <a:gdLst>
                <a:gd name="T0" fmla="*/ 144 w 188"/>
                <a:gd name="T1" fmla="*/ 128 h 182"/>
                <a:gd name="T2" fmla="*/ 144 w 188"/>
                <a:gd name="T3" fmla="*/ 128 h 182"/>
                <a:gd name="T4" fmla="*/ 162 w 188"/>
                <a:gd name="T5" fmla="*/ 116 h 182"/>
                <a:gd name="T6" fmla="*/ 170 w 188"/>
                <a:gd name="T7" fmla="*/ 110 h 182"/>
                <a:gd name="T8" fmla="*/ 176 w 188"/>
                <a:gd name="T9" fmla="*/ 104 h 182"/>
                <a:gd name="T10" fmla="*/ 182 w 188"/>
                <a:gd name="T11" fmla="*/ 96 h 182"/>
                <a:gd name="T12" fmla="*/ 184 w 188"/>
                <a:gd name="T13" fmla="*/ 88 h 182"/>
                <a:gd name="T14" fmla="*/ 188 w 188"/>
                <a:gd name="T15" fmla="*/ 78 h 182"/>
                <a:gd name="T16" fmla="*/ 188 w 188"/>
                <a:gd name="T17" fmla="*/ 70 h 182"/>
                <a:gd name="T18" fmla="*/ 188 w 188"/>
                <a:gd name="T19" fmla="*/ 70 h 182"/>
                <a:gd name="T20" fmla="*/ 186 w 188"/>
                <a:gd name="T21" fmla="*/ 56 h 182"/>
                <a:gd name="T22" fmla="*/ 180 w 188"/>
                <a:gd name="T23" fmla="*/ 42 h 182"/>
                <a:gd name="T24" fmla="*/ 172 w 188"/>
                <a:gd name="T25" fmla="*/ 30 h 182"/>
                <a:gd name="T26" fmla="*/ 160 w 188"/>
                <a:gd name="T27" fmla="*/ 20 h 182"/>
                <a:gd name="T28" fmla="*/ 146 w 188"/>
                <a:gd name="T29" fmla="*/ 12 h 182"/>
                <a:gd name="T30" fmla="*/ 130 w 188"/>
                <a:gd name="T31" fmla="*/ 4 h 182"/>
                <a:gd name="T32" fmla="*/ 112 w 188"/>
                <a:gd name="T33" fmla="*/ 0 h 182"/>
                <a:gd name="T34" fmla="*/ 94 w 188"/>
                <a:gd name="T35" fmla="*/ 0 h 182"/>
                <a:gd name="T36" fmla="*/ 94 w 188"/>
                <a:gd name="T37" fmla="*/ 0 h 182"/>
                <a:gd name="T38" fmla="*/ 74 w 188"/>
                <a:gd name="T39" fmla="*/ 0 h 182"/>
                <a:gd name="T40" fmla="*/ 56 w 188"/>
                <a:gd name="T41" fmla="*/ 4 h 182"/>
                <a:gd name="T42" fmla="*/ 40 w 188"/>
                <a:gd name="T43" fmla="*/ 12 h 182"/>
                <a:gd name="T44" fmla="*/ 26 w 188"/>
                <a:gd name="T45" fmla="*/ 20 h 182"/>
                <a:gd name="T46" fmla="*/ 16 w 188"/>
                <a:gd name="T47" fmla="*/ 30 h 182"/>
                <a:gd name="T48" fmla="*/ 6 w 188"/>
                <a:gd name="T49" fmla="*/ 42 h 182"/>
                <a:gd name="T50" fmla="*/ 2 w 188"/>
                <a:gd name="T51" fmla="*/ 56 h 182"/>
                <a:gd name="T52" fmla="*/ 0 w 188"/>
                <a:gd name="T53" fmla="*/ 70 h 182"/>
                <a:gd name="T54" fmla="*/ 0 w 188"/>
                <a:gd name="T55" fmla="*/ 70 h 182"/>
                <a:gd name="T56" fmla="*/ 2 w 188"/>
                <a:gd name="T57" fmla="*/ 84 h 182"/>
                <a:gd name="T58" fmla="*/ 6 w 188"/>
                <a:gd name="T59" fmla="*/ 96 h 182"/>
                <a:gd name="T60" fmla="*/ 16 w 188"/>
                <a:gd name="T61" fmla="*/ 108 h 182"/>
                <a:gd name="T62" fmla="*/ 26 w 188"/>
                <a:gd name="T63" fmla="*/ 118 h 182"/>
                <a:gd name="T64" fmla="*/ 40 w 188"/>
                <a:gd name="T65" fmla="*/ 128 h 182"/>
                <a:gd name="T66" fmla="*/ 56 w 188"/>
                <a:gd name="T67" fmla="*/ 134 h 182"/>
                <a:gd name="T68" fmla="*/ 74 w 188"/>
                <a:gd name="T69" fmla="*/ 138 h 182"/>
                <a:gd name="T70" fmla="*/ 94 w 188"/>
                <a:gd name="T71" fmla="*/ 140 h 182"/>
                <a:gd name="T72" fmla="*/ 94 w 188"/>
                <a:gd name="T73" fmla="*/ 140 h 182"/>
                <a:gd name="T74" fmla="*/ 112 w 188"/>
                <a:gd name="T75" fmla="*/ 138 h 182"/>
                <a:gd name="T76" fmla="*/ 188 w 188"/>
                <a:gd name="T77" fmla="*/ 182 h 182"/>
                <a:gd name="T78" fmla="*/ 144 w 188"/>
                <a:gd name="T79" fmla="*/ 12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" h="182">
                  <a:moveTo>
                    <a:pt x="144" y="128"/>
                  </a:moveTo>
                  <a:lnTo>
                    <a:pt x="144" y="128"/>
                  </a:lnTo>
                  <a:lnTo>
                    <a:pt x="162" y="116"/>
                  </a:lnTo>
                  <a:lnTo>
                    <a:pt x="170" y="110"/>
                  </a:lnTo>
                  <a:lnTo>
                    <a:pt x="176" y="104"/>
                  </a:lnTo>
                  <a:lnTo>
                    <a:pt x="182" y="96"/>
                  </a:lnTo>
                  <a:lnTo>
                    <a:pt x="184" y="88"/>
                  </a:lnTo>
                  <a:lnTo>
                    <a:pt x="188" y="78"/>
                  </a:lnTo>
                  <a:lnTo>
                    <a:pt x="188" y="70"/>
                  </a:lnTo>
                  <a:lnTo>
                    <a:pt x="188" y="70"/>
                  </a:lnTo>
                  <a:lnTo>
                    <a:pt x="186" y="56"/>
                  </a:lnTo>
                  <a:lnTo>
                    <a:pt x="180" y="42"/>
                  </a:lnTo>
                  <a:lnTo>
                    <a:pt x="172" y="30"/>
                  </a:lnTo>
                  <a:lnTo>
                    <a:pt x="160" y="20"/>
                  </a:lnTo>
                  <a:lnTo>
                    <a:pt x="146" y="12"/>
                  </a:lnTo>
                  <a:lnTo>
                    <a:pt x="130" y="4"/>
                  </a:lnTo>
                  <a:lnTo>
                    <a:pt x="112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74" y="0"/>
                  </a:lnTo>
                  <a:lnTo>
                    <a:pt x="56" y="4"/>
                  </a:lnTo>
                  <a:lnTo>
                    <a:pt x="40" y="12"/>
                  </a:lnTo>
                  <a:lnTo>
                    <a:pt x="26" y="20"/>
                  </a:lnTo>
                  <a:lnTo>
                    <a:pt x="16" y="30"/>
                  </a:lnTo>
                  <a:lnTo>
                    <a:pt x="6" y="42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84"/>
                  </a:lnTo>
                  <a:lnTo>
                    <a:pt x="6" y="96"/>
                  </a:lnTo>
                  <a:lnTo>
                    <a:pt x="16" y="108"/>
                  </a:lnTo>
                  <a:lnTo>
                    <a:pt x="26" y="118"/>
                  </a:lnTo>
                  <a:lnTo>
                    <a:pt x="40" y="128"/>
                  </a:lnTo>
                  <a:lnTo>
                    <a:pt x="56" y="134"/>
                  </a:lnTo>
                  <a:lnTo>
                    <a:pt x="74" y="138"/>
                  </a:lnTo>
                  <a:lnTo>
                    <a:pt x="94" y="140"/>
                  </a:lnTo>
                  <a:lnTo>
                    <a:pt x="94" y="140"/>
                  </a:lnTo>
                  <a:lnTo>
                    <a:pt x="112" y="138"/>
                  </a:lnTo>
                  <a:lnTo>
                    <a:pt x="188" y="182"/>
                  </a:lnTo>
                  <a:lnTo>
                    <a:pt x="144" y="12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28" name="Freeform 86"/>
            <p:cNvSpPr>
              <a:spLocks/>
            </p:cNvSpPr>
            <p:nvPr/>
          </p:nvSpPr>
          <p:spPr bwMode="auto">
            <a:xfrm>
              <a:off x="4433888" y="1127125"/>
              <a:ext cx="209550" cy="22225"/>
            </a:xfrm>
            <a:custGeom>
              <a:avLst/>
              <a:gdLst>
                <a:gd name="T0" fmla="*/ 124 w 132"/>
                <a:gd name="T1" fmla="*/ 14 h 14"/>
                <a:gd name="T2" fmla="*/ 6 w 132"/>
                <a:gd name="T3" fmla="*/ 14 h 14"/>
                <a:gd name="T4" fmla="*/ 6 w 132"/>
                <a:gd name="T5" fmla="*/ 14 h 14"/>
                <a:gd name="T6" fmla="*/ 2 w 132"/>
                <a:gd name="T7" fmla="*/ 12 h 14"/>
                <a:gd name="T8" fmla="*/ 0 w 132"/>
                <a:gd name="T9" fmla="*/ 8 h 14"/>
                <a:gd name="T10" fmla="*/ 0 w 132"/>
                <a:gd name="T11" fmla="*/ 8 h 14"/>
                <a:gd name="T12" fmla="*/ 2 w 132"/>
                <a:gd name="T13" fmla="*/ 2 h 14"/>
                <a:gd name="T14" fmla="*/ 6 w 132"/>
                <a:gd name="T15" fmla="*/ 0 h 14"/>
                <a:gd name="T16" fmla="*/ 124 w 132"/>
                <a:gd name="T17" fmla="*/ 0 h 14"/>
                <a:gd name="T18" fmla="*/ 124 w 132"/>
                <a:gd name="T19" fmla="*/ 0 h 14"/>
                <a:gd name="T20" fmla="*/ 130 w 132"/>
                <a:gd name="T21" fmla="*/ 2 h 14"/>
                <a:gd name="T22" fmla="*/ 132 w 132"/>
                <a:gd name="T23" fmla="*/ 8 h 14"/>
                <a:gd name="T24" fmla="*/ 132 w 132"/>
                <a:gd name="T25" fmla="*/ 8 h 14"/>
                <a:gd name="T26" fmla="*/ 130 w 132"/>
                <a:gd name="T27" fmla="*/ 12 h 14"/>
                <a:gd name="T28" fmla="*/ 124 w 132"/>
                <a:gd name="T29" fmla="*/ 14 h 14"/>
                <a:gd name="T30" fmla="*/ 124 w 132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4">
                  <a:moveTo>
                    <a:pt x="124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30" y="2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0" y="12"/>
                  </a:lnTo>
                  <a:lnTo>
                    <a:pt x="124" y="14"/>
                  </a:lnTo>
                  <a:lnTo>
                    <a:pt x="1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29" name="Freeform 87"/>
            <p:cNvSpPr>
              <a:spLocks/>
            </p:cNvSpPr>
            <p:nvPr/>
          </p:nvSpPr>
          <p:spPr bwMode="auto">
            <a:xfrm>
              <a:off x="4456113" y="1076325"/>
              <a:ext cx="161925" cy="22225"/>
            </a:xfrm>
            <a:custGeom>
              <a:avLst/>
              <a:gdLst>
                <a:gd name="T0" fmla="*/ 96 w 102"/>
                <a:gd name="T1" fmla="*/ 14 h 14"/>
                <a:gd name="T2" fmla="*/ 8 w 102"/>
                <a:gd name="T3" fmla="*/ 14 h 14"/>
                <a:gd name="T4" fmla="*/ 8 w 102"/>
                <a:gd name="T5" fmla="*/ 14 h 14"/>
                <a:gd name="T6" fmla="*/ 2 w 102"/>
                <a:gd name="T7" fmla="*/ 12 h 14"/>
                <a:gd name="T8" fmla="*/ 0 w 102"/>
                <a:gd name="T9" fmla="*/ 8 h 14"/>
                <a:gd name="T10" fmla="*/ 0 w 102"/>
                <a:gd name="T11" fmla="*/ 8 h 14"/>
                <a:gd name="T12" fmla="*/ 2 w 102"/>
                <a:gd name="T13" fmla="*/ 2 h 14"/>
                <a:gd name="T14" fmla="*/ 8 w 102"/>
                <a:gd name="T15" fmla="*/ 0 h 14"/>
                <a:gd name="T16" fmla="*/ 96 w 102"/>
                <a:gd name="T17" fmla="*/ 0 h 14"/>
                <a:gd name="T18" fmla="*/ 96 w 102"/>
                <a:gd name="T19" fmla="*/ 0 h 14"/>
                <a:gd name="T20" fmla="*/ 100 w 102"/>
                <a:gd name="T21" fmla="*/ 2 h 14"/>
                <a:gd name="T22" fmla="*/ 102 w 102"/>
                <a:gd name="T23" fmla="*/ 8 h 14"/>
                <a:gd name="T24" fmla="*/ 102 w 102"/>
                <a:gd name="T25" fmla="*/ 8 h 14"/>
                <a:gd name="T26" fmla="*/ 100 w 102"/>
                <a:gd name="T27" fmla="*/ 12 h 14"/>
                <a:gd name="T28" fmla="*/ 96 w 102"/>
                <a:gd name="T29" fmla="*/ 14 h 14"/>
                <a:gd name="T30" fmla="*/ 96 w 102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4">
                  <a:moveTo>
                    <a:pt x="96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0" y="2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0" y="12"/>
                  </a:lnTo>
                  <a:lnTo>
                    <a:pt x="96" y="14"/>
                  </a:lnTo>
                  <a:lnTo>
                    <a:pt x="9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30" name="Freeform 88"/>
            <p:cNvSpPr>
              <a:spLocks/>
            </p:cNvSpPr>
            <p:nvPr/>
          </p:nvSpPr>
          <p:spPr bwMode="auto">
            <a:xfrm>
              <a:off x="4456113" y="1177925"/>
              <a:ext cx="161925" cy="22225"/>
            </a:xfrm>
            <a:custGeom>
              <a:avLst/>
              <a:gdLst>
                <a:gd name="T0" fmla="*/ 96 w 102"/>
                <a:gd name="T1" fmla="*/ 14 h 14"/>
                <a:gd name="T2" fmla="*/ 8 w 102"/>
                <a:gd name="T3" fmla="*/ 14 h 14"/>
                <a:gd name="T4" fmla="*/ 8 w 102"/>
                <a:gd name="T5" fmla="*/ 14 h 14"/>
                <a:gd name="T6" fmla="*/ 2 w 102"/>
                <a:gd name="T7" fmla="*/ 12 h 14"/>
                <a:gd name="T8" fmla="*/ 0 w 102"/>
                <a:gd name="T9" fmla="*/ 8 h 14"/>
                <a:gd name="T10" fmla="*/ 0 w 102"/>
                <a:gd name="T11" fmla="*/ 8 h 14"/>
                <a:gd name="T12" fmla="*/ 2 w 102"/>
                <a:gd name="T13" fmla="*/ 2 h 14"/>
                <a:gd name="T14" fmla="*/ 8 w 102"/>
                <a:gd name="T15" fmla="*/ 0 h 14"/>
                <a:gd name="T16" fmla="*/ 96 w 102"/>
                <a:gd name="T17" fmla="*/ 0 h 14"/>
                <a:gd name="T18" fmla="*/ 96 w 102"/>
                <a:gd name="T19" fmla="*/ 0 h 14"/>
                <a:gd name="T20" fmla="*/ 100 w 102"/>
                <a:gd name="T21" fmla="*/ 2 h 14"/>
                <a:gd name="T22" fmla="*/ 102 w 102"/>
                <a:gd name="T23" fmla="*/ 8 h 14"/>
                <a:gd name="T24" fmla="*/ 102 w 102"/>
                <a:gd name="T25" fmla="*/ 8 h 14"/>
                <a:gd name="T26" fmla="*/ 100 w 102"/>
                <a:gd name="T27" fmla="*/ 12 h 14"/>
                <a:gd name="T28" fmla="*/ 96 w 102"/>
                <a:gd name="T29" fmla="*/ 14 h 14"/>
                <a:gd name="T30" fmla="*/ 96 w 102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4">
                  <a:moveTo>
                    <a:pt x="96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0" y="2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0" y="12"/>
                  </a:lnTo>
                  <a:lnTo>
                    <a:pt x="96" y="14"/>
                  </a:lnTo>
                  <a:lnTo>
                    <a:pt x="9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31" name="Freeform 89"/>
            <p:cNvSpPr>
              <a:spLocks/>
            </p:cNvSpPr>
            <p:nvPr/>
          </p:nvSpPr>
          <p:spPr bwMode="auto">
            <a:xfrm>
              <a:off x="4208463" y="901700"/>
              <a:ext cx="358775" cy="292100"/>
            </a:xfrm>
            <a:custGeom>
              <a:avLst/>
              <a:gdLst>
                <a:gd name="T0" fmla="*/ 114 w 226"/>
                <a:gd name="T1" fmla="*/ 0 h 184"/>
                <a:gd name="T2" fmla="*/ 114 w 226"/>
                <a:gd name="T3" fmla="*/ 0 h 184"/>
                <a:gd name="T4" fmla="*/ 90 w 226"/>
                <a:gd name="T5" fmla="*/ 0 h 184"/>
                <a:gd name="T6" fmla="*/ 70 w 226"/>
                <a:gd name="T7" fmla="*/ 4 h 184"/>
                <a:gd name="T8" fmla="*/ 50 w 226"/>
                <a:gd name="T9" fmla="*/ 12 h 184"/>
                <a:gd name="T10" fmla="*/ 34 w 226"/>
                <a:gd name="T11" fmla="*/ 20 h 184"/>
                <a:gd name="T12" fmla="*/ 20 w 226"/>
                <a:gd name="T13" fmla="*/ 32 h 184"/>
                <a:gd name="T14" fmla="*/ 8 w 226"/>
                <a:gd name="T15" fmla="*/ 44 h 184"/>
                <a:gd name="T16" fmla="*/ 2 w 226"/>
                <a:gd name="T17" fmla="*/ 58 h 184"/>
                <a:gd name="T18" fmla="*/ 0 w 226"/>
                <a:gd name="T19" fmla="*/ 74 h 184"/>
                <a:gd name="T20" fmla="*/ 0 w 226"/>
                <a:gd name="T21" fmla="*/ 74 h 184"/>
                <a:gd name="T22" fmla="*/ 0 w 226"/>
                <a:gd name="T23" fmla="*/ 82 h 184"/>
                <a:gd name="T24" fmla="*/ 2 w 226"/>
                <a:gd name="T25" fmla="*/ 90 h 184"/>
                <a:gd name="T26" fmla="*/ 6 w 226"/>
                <a:gd name="T27" fmla="*/ 98 h 184"/>
                <a:gd name="T28" fmla="*/ 12 w 226"/>
                <a:gd name="T29" fmla="*/ 106 h 184"/>
                <a:gd name="T30" fmla="*/ 24 w 226"/>
                <a:gd name="T31" fmla="*/ 120 h 184"/>
                <a:gd name="T32" fmla="*/ 42 w 226"/>
                <a:gd name="T33" fmla="*/ 130 h 184"/>
                <a:gd name="T34" fmla="*/ 0 w 226"/>
                <a:gd name="T35" fmla="*/ 184 h 184"/>
                <a:gd name="T36" fmla="*/ 72 w 226"/>
                <a:gd name="T37" fmla="*/ 142 h 184"/>
                <a:gd name="T38" fmla="*/ 72 w 226"/>
                <a:gd name="T39" fmla="*/ 142 h 184"/>
                <a:gd name="T40" fmla="*/ 92 w 226"/>
                <a:gd name="T41" fmla="*/ 146 h 184"/>
                <a:gd name="T42" fmla="*/ 114 w 226"/>
                <a:gd name="T43" fmla="*/ 148 h 184"/>
                <a:gd name="T44" fmla="*/ 114 w 226"/>
                <a:gd name="T45" fmla="*/ 148 h 184"/>
                <a:gd name="T46" fmla="*/ 136 w 226"/>
                <a:gd name="T47" fmla="*/ 146 h 184"/>
                <a:gd name="T48" fmla="*/ 158 w 226"/>
                <a:gd name="T49" fmla="*/ 142 h 184"/>
                <a:gd name="T50" fmla="*/ 176 w 226"/>
                <a:gd name="T51" fmla="*/ 134 h 184"/>
                <a:gd name="T52" fmla="*/ 194 w 226"/>
                <a:gd name="T53" fmla="*/ 126 h 184"/>
                <a:gd name="T54" fmla="*/ 208 w 226"/>
                <a:gd name="T55" fmla="*/ 114 h 184"/>
                <a:gd name="T56" fmla="*/ 218 w 226"/>
                <a:gd name="T57" fmla="*/ 102 h 184"/>
                <a:gd name="T58" fmla="*/ 224 w 226"/>
                <a:gd name="T59" fmla="*/ 88 h 184"/>
                <a:gd name="T60" fmla="*/ 226 w 226"/>
                <a:gd name="T61" fmla="*/ 74 h 184"/>
                <a:gd name="T62" fmla="*/ 226 w 226"/>
                <a:gd name="T63" fmla="*/ 74 h 184"/>
                <a:gd name="T64" fmla="*/ 224 w 226"/>
                <a:gd name="T65" fmla="*/ 58 h 184"/>
                <a:gd name="T66" fmla="*/ 218 w 226"/>
                <a:gd name="T67" fmla="*/ 44 h 184"/>
                <a:gd name="T68" fmla="*/ 208 w 226"/>
                <a:gd name="T69" fmla="*/ 32 h 184"/>
                <a:gd name="T70" fmla="*/ 194 w 226"/>
                <a:gd name="T71" fmla="*/ 20 h 184"/>
                <a:gd name="T72" fmla="*/ 176 w 226"/>
                <a:gd name="T73" fmla="*/ 12 h 184"/>
                <a:gd name="T74" fmla="*/ 158 w 226"/>
                <a:gd name="T75" fmla="*/ 4 h 184"/>
                <a:gd name="T76" fmla="*/ 136 w 226"/>
                <a:gd name="T77" fmla="*/ 0 h 184"/>
                <a:gd name="T78" fmla="*/ 114 w 226"/>
                <a:gd name="T79" fmla="*/ 0 h 184"/>
                <a:gd name="T80" fmla="*/ 114 w 226"/>
                <a:gd name="T8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184">
                  <a:moveTo>
                    <a:pt x="114" y="0"/>
                  </a:moveTo>
                  <a:lnTo>
                    <a:pt x="114" y="0"/>
                  </a:lnTo>
                  <a:lnTo>
                    <a:pt x="90" y="0"/>
                  </a:lnTo>
                  <a:lnTo>
                    <a:pt x="70" y="4"/>
                  </a:lnTo>
                  <a:lnTo>
                    <a:pt x="50" y="12"/>
                  </a:lnTo>
                  <a:lnTo>
                    <a:pt x="34" y="20"/>
                  </a:lnTo>
                  <a:lnTo>
                    <a:pt x="20" y="32"/>
                  </a:lnTo>
                  <a:lnTo>
                    <a:pt x="8" y="44"/>
                  </a:lnTo>
                  <a:lnTo>
                    <a:pt x="2" y="5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90"/>
                  </a:lnTo>
                  <a:lnTo>
                    <a:pt x="6" y="98"/>
                  </a:lnTo>
                  <a:lnTo>
                    <a:pt x="12" y="106"/>
                  </a:lnTo>
                  <a:lnTo>
                    <a:pt x="24" y="120"/>
                  </a:lnTo>
                  <a:lnTo>
                    <a:pt x="42" y="130"/>
                  </a:lnTo>
                  <a:lnTo>
                    <a:pt x="0" y="184"/>
                  </a:lnTo>
                  <a:lnTo>
                    <a:pt x="72" y="142"/>
                  </a:lnTo>
                  <a:lnTo>
                    <a:pt x="72" y="142"/>
                  </a:lnTo>
                  <a:lnTo>
                    <a:pt x="92" y="146"/>
                  </a:lnTo>
                  <a:lnTo>
                    <a:pt x="114" y="148"/>
                  </a:lnTo>
                  <a:lnTo>
                    <a:pt x="114" y="148"/>
                  </a:lnTo>
                  <a:lnTo>
                    <a:pt x="136" y="146"/>
                  </a:lnTo>
                  <a:lnTo>
                    <a:pt x="158" y="142"/>
                  </a:lnTo>
                  <a:lnTo>
                    <a:pt x="176" y="134"/>
                  </a:lnTo>
                  <a:lnTo>
                    <a:pt x="194" y="126"/>
                  </a:lnTo>
                  <a:lnTo>
                    <a:pt x="208" y="114"/>
                  </a:lnTo>
                  <a:lnTo>
                    <a:pt x="218" y="102"/>
                  </a:lnTo>
                  <a:lnTo>
                    <a:pt x="224" y="88"/>
                  </a:lnTo>
                  <a:lnTo>
                    <a:pt x="226" y="74"/>
                  </a:lnTo>
                  <a:lnTo>
                    <a:pt x="226" y="74"/>
                  </a:lnTo>
                  <a:lnTo>
                    <a:pt x="224" y="58"/>
                  </a:lnTo>
                  <a:lnTo>
                    <a:pt x="218" y="44"/>
                  </a:lnTo>
                  <a:lnTo>
                    <a:pt x="208" y="32"/>
                  </a:lnTo>
                  <a:lnTo>
                    <a:pt x="194" y="20"/>
                  </a:lnTo>
                  <a:lnTo>
                    <a:pt x="176" y="12"/>
                  </a:lnTo>
                  <a:lnTo>
                    <a:pt x="158" y="4"/>
                  </a:lnTo>
                  <a:lnTo>
                    <a:pt x="136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32" name="Freeform 90"/>
            <p:cNvSpPr>
              <a:spLocks/>
            </p:cNvSpPr>
            <p:nvPr/>
          </p:nvSpPr>
          <p:spPr bwMode="auto">
            <a:xfrm>
              <a:off x="4367213" y="996950"/>
              <a:ext cx="44450" cy="44450"/>
            </a:xfrm>
            <a:custGeom>
              <a:avLst/>
              <a:gdLst>
                <a:gd name="T0" fmla="*/ 28 w 28"/>
                <a:gd name="T1" fmla="*/ 14 h 28"/>
                <a:gd name="T2" fmla="*/ 28 w 28"/>
                <a:gd name="T3" fmla="*/ 14 h 28"/>
                <a:gd name="T4" fmla="*/ 26 w 28"/>
                <a:gd name="T5" fmla="*/ 18 h 28"/>
                <a:gd name="T6" fmla="*/ 24 w 28"/>
                <a:gd name="T7" fmla="*/ 24 h 28"/>
                <a:gd name="T8" fmla="*/ 18 w 28"/>
                <a:gd name="T9" fmla="*/ 26 h 28"/>
                <a:gd name="T10" fmla="*/ 14 w 28"/>
                <a:gd name="T11" fmla="*/ 28 h 28"/>
                <a:gd name="T12" fmla="*/ 14 w 28"/>
                <a:gd name="T13" fmla="*/ 28 h 28"/>
                <a:gd name="T14" fmla="*/ 8 w 28"/>
                <a:gd name="T15" fmla="*/ 26 h 28"/>
                <a:gd name="T16" fmla="*/ 4 w 28"/>
                <a:gd name="T17" fmla="*/ 24 h 28"/>
                <a:gd name="T18" fmla="*/ 0 w 28"/>
                <a:gd name="T19" fmla="*/ 18 h 28"/>
                <a:gd name="T20" fmla="*/ 0 w 28"/>
                <a:gd name="T21" fmla="*/ 14 h 28"/>
                <a:gd name="T22" fmla="*/ 0 w 28"/>
                <a:gd name="T23" fmla="*/ 14 h 28"/>
                <a:gd name="T24" fmla="*/ 0 w 28"/>
                <a:gd name="T25" fmla="*/ 8 h 28"/>
                <a:gd name="T26" fmla="*/ 4 w 28"/>
                <a:gd name="T27" fmla="*/ 4 h 28"/>
                <a:gd name="T28" fmla="*/ 8 w 28"/>
                <a:gd name="T29" fmla="*/ 0 h 28"/>
                <a:gd name="T30" fmla="*/ 14 w 28"/>
                <a:gd name="T31" fmla="*/ 0 h 28"/>
                <a:gd name="T32" fmla="*/ 14 w 28"/>
                <a:gd name="T33" fmla="*/ 0 h 28"/>
                <a:gd name="T34" fmla="*/ 18 w 28"/>
                <a:gd name="T35" fmla="*/ 0 h 28"/>
                <a:gd name="T36" fmla="*/ 24 w 28"/>
                <a:gd name="T37" fmla="*/ 4 h 28"/>
                <a:gd name="T38" fmla="*/ 26 w 28"/>
                <a:gd name="T39" fmla="*/ 8 h 28"/>
                <a:gd name="T40" fmla="*/ 28 w 28"/>
                <a:gd name="T41" fmla="*/ 14 h 28"/>
                <a:gd name="T42" fmla="*/ 28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33" name="Freeform 91"/>
            <p:cNvSpPr>
              <a:spLocks/>
            </p:cNvSpPr>
            <p:nvPr/>
          </p:nvSpPr>
          <p:spPr bwMode="auto">
            <a:xfrm>
              <a:off x="4284663" y="996950"/>
              <a:ext cx="44450" cy="44450"/>
            </a:xfrm>
            <a:custGeom>
              <a:avLst/>
              <a:gdLst>
                <a:gd name="T0" fmla="*/ 28 w 28"/>
                <a:gd name="T1" fmla="*/ 14 h 28"/>
                <a:gd name="T2" fmla="*/ 28 w 28"/>
                <a:gd name="T3" fmla="*/ 14 h 28"/>
                <a:gd name="T4" fmla="*/ 26 w 28"/>
                <a:gd name="T5" fmla="*/ 18 h 28"/>
                <a:gd name="T6" fmla="*/ 24 w 28"/>
                <a:gd name="T7" fmla="*/ 24 h 28"/>
                <a:gd name="T8" fmla="*/ 20 w 28"/>
                <a:gd name="T9" fmla="*/ 26 h 28"/>
                <a:gd name="T10" fmla="*/ 14 w 28"/>
                <a:gd name="T11" fmla="*/ 28 h 28"/>
                <a:gd name="T12" fmla="*/ 14 w 28"/>
                <a:gd name="T13" fmla="*/ 28 h 28"/>
                <a:gd name="T14" fmla="*/ 8 w 28"/>
                <a:gd name="T15" fmla="*/ 26 h 28"/>
                <a:gd name="T16" fmla="*/ 4 w 28"/>
                <a:gd name="T17" fmla="*/ 24 h 28"/>
                <a:gd name="T18" fmla="*/ 0 w 28"/>
                <a:gd name="T19" fmla="*/ 18 h 28"/>
                <a:gd name="T20" fmla="*/ 0 w 28"/>
                <a:gd name="T21" fmla="*/ 14 h 28"/>
                <a:gd name="T22" fmla="*/ 0 w 28"/>
                <a:gd name="T23" fmla="*/ 14 h 28"/>
                <a:gd name="T24" fmla="*/ 0 w 28"/>
                <a:gd name="T25" fmla="*/ 8 h 28"/>
                <a:gd name="T26" fmla="*/ 4 w 28"/>
                <a:gd name="T27" fmla="*/ 4 h 28"/>
                <a:gd name="T28" fmla="*/ 8 w 28"/>
                <a:gd name="T29" fmla="*/ 0 h 28"/>
                <a:gd name="T30" fmla="*/ 14 w 28"/>
                <a:gd name="T31" fmla="*/ 0 h 28"/>
                <a:gd name="T32" fmla="*/ 14 w 28"/>
                <a:gd name="T33" fmla="*/ 0 h 28"/>
                <a:gd name="T34" fmla="*/ 20 w 28"/>
                <a:gd name="T35" fmla="*/ 0 h 28"/>
                <a:gd name="T36" fmla="*/ 24 w 28"/>
                <a:gd name="T37" fmla="*/ 4 h 28"/>
                <a:gd name="T38" fmla="*/ 26 w 28"/>
                <a:gd name="T39" fmla="*/ 8 h 28"/>
                <a:gd name="T40" fmla="*/ 28 w 28"/>
                <a:gd name="T41" fmla="*/ 14 h 28"/>
                <a:gd name="T42" fmla="*/ 28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34" name="Freeform 92"/>
            <p:cNvSpPr>
              <a:spLocks/>
            </p:cNvSpPr>
            <p:nvPr/>
          </p:nvSpPr>
          <p:spPr bwMode="auto">
            <a:xfrm>
              <a:off x="4446588" y="996950"/>
              <a:ext cx="44450" cy="44450"/>
            </a:xfrm>
            <a:custGeom>
              <a:avLst/>
              <a:gdLst>
                <a:gd name="T0" fmla="*/ 0 w 28"/>
                <a:gd name="T1" fmla="*/ 14 h 28"/>
                <a:gd name="T2" fmla="*/ 0 w 28"/>
                <a:gd name="T3" fmla="*/ 14 h 28"/>
                <a:gd name="T4" fmla="*/ 2 w 28"/>
                <a:gd name="T5" fmla="*/ 18 h 28"/>
                <a:gd name="T6" fmla="*/ 4 w 28"/>
                <a:gd name="T7" fmla="*/ 24 h 28"/>
                <a:gd name="T8" fmla="*/ 10 w 28"/>
                <a:gd name="T9" fmla="*/ 26 h 28"/>
                <a:gd name="T10" fmla="*/ 14 w 28"/>
                <a:gd name="T11" fmla="*/ 28 h 28"/>
                <a:gd name="T12" fmla="*/ 14 w 28"/>
                <a:gd name="T13" fmla="*/ 28 h 28"/>
                <a:gd name="T14" fmla="*/ 20 w 28"/>
                <a:gd name="T15" fmla="*/ 26 h 28"/>
                <a:gd name="T16" fmla="*/ 24 w 28"/>
                <a:gd name="T17" fmla="*/ 24 h 28"/>
                <a:gd name="T18" fmla="*/ 28 w 28"/>
                <a:gd name="T19" fmla="*/ 18 h 28"/>
                <a:gd name="T20" fmla="*/ 28 w 28"/>
                <a:gd name="T21" fmla="*/ 14 h 28"/>
                <a:gd name="T22" fmla="*/ 28 w 28"/>
                <a:gd name="T23" fmla="*/ 14 h 28"/>
                <a:gd name="T24" fmla="*/ 28 w 28"/>
                <a:gd name="T25" fmla="*/ 8 h 28"/>
                <a:gd name="T26" fmla="*/ 24 w 28"/>
                <a:gd name="T27" fmla="*/ 4 h 28"/>
                <a:gd name="T28" fmla="*/ 20 w 28"/>
                <a:gd name="T29" fmla="*/ 0 h 28"/>
                <a:gd name="T30" fmla="*/ 14 w 28"/>
                <a:gd name="T31" fmla="*/ 0 h 28"/>
                <a:gd name="T32" fmla="*/ 14 w 28"/>
                <a:gd name="T33" fmla="*/ 0 h 28"/>
                <a:gd name="T34" fmla="*/ 10 w 28"/>
                <a:gd name="T35" fmla="*/ 0 h 28"/>
                <a:gd name="T36" fmla="*/ 4 w 28"/>
                <a:gd name="T37" fmla="*/ 4 h 28"/>
                <a:gd name="T38" fmla="*/ 2 w 28"/>
                <a:gd name="T39" fmla="*/ 8 h 28"/>
                <a:gd name="T40" fmla="*/ 0 w 28"/>
                <a:gd name="T41" fmla="*/ 14 h 28"/>
                <a:gd name="T42" fmla="*/ 0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0" y="14"/>
                  </a:moveTo>
                  <a:lnTo>
                    <a:pt x="0" y="14"/>
                  </a:lnTo>
                  <a:lnTo>
                    <a:pt x="2" y="18"/>
                  </a:lnTo>
                  <a:lnTo>
                    <a:pt x="4" y="24"/>
                  </a:lnTo>
                  <a:lnTo>
                    <a:pt x="1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6"/>
                  </a:lnTo>
                  <a:lnTo>
                    <a:pt x="24" y="24"/>
                  </a:lnTo>
                  <a:lnTo>
                    <a:pt x="28" y="1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35" name="グループ化 1334"/>
          <p:cNvGrpSpPr/>
          <p:nvPr/>
        </p:nvGrpSpPr>
        <p:grpSpPr>
          <a:xfrm>
            <a:off x="5427613" y="2379499"/>
            <a:ext cx="434926" cy="362918"/>
            <a:chOff x="2411413" y="2095500"/>
            <a:chExt cx="479425" cy="400050"/>
          </a:xfrm>
        </p:grpSpPr>
        <p:sp>
          <p:nvSpPr>
            <p:cNvPr id="1336" name="Rectangle 93"/>
            <p:cNvSpPr>
              <a:spLocks noChangeArrowheads="1"/>
            </p:cNvSpPr>
            <p:nvPr/>
          </p:nvSpPr>
          <p:spPr bwMode="auto">
            <a:xfrm>
              <a:off x="2605088" y="2374900"/>
              <a:ext cx="92075" cy="120650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37" name="Freeform 94"/>
            <p:cNvSpPr>
              <a:spLocks/>
            </p:cNvSpPr>
            <p:nvPr/>
          </p:nvSpPr>
          <p:spPr bwMode="auto">
            <a:xfrm>
              <a:off x="2411413" y="2095500"/>
              <a:ext cx="479425" cy="317500"/>
            </a:xfrm>
            <a:custGeom>
              <a:avLst/>
              <a:gdLst>
                <a:gd name="T0" fmla="*/ 302 w 302"/>
                <a:gd name="T1" fmla="*/ 162 h 200"/>
                <a:gd name="T2" fmla="*/ 302 w 302"/>
                <a:gd name="T3" fmla="*/ 162 h 200"/>
                <a:gd name="T4" fmla="*/ 302 w 302"/>
                <a:gd name="T5" fmla="*/ 168 h 200"/>
                <a:gd name="T6" fmla="*/ 298 w 302"/>
                <a:gd name="T7" fmla="*/ 176 h 200"/>
                <a:gd name="T8" fmla="*/ 296 w 302"/>
                <a:gd name="T9" fmla="*/ 182 h 200"/>
                <a:gd name="T10" fmla="*/ 290 w 302"/>
                <a:gd name="T11" fmla="*/ 188 h 200"/>
                <a:gd name="T12" fmla="*/ 286 w 302"/>
                <a:gd name="T13" fmla="*/ 192 h 200"/>
                <a:gd name="T14" fmla="*/ 278 w 302"/>
                <a:gd name="T15" fmla="*/ 196 h 200"/>
                <a:gd name="T16" fmla="*/ 272 w 302"/>
                <a:gd name="T17" fmla="*/ 198 h 200"/>
                <a:gd name="T18" fmla="*/ 264 w 302"/>
                <a:gd name="T19" fmla="*/ 200 h 200"/>
                <a:gd name="T20" fmla="*/ 38 w 302"/>
                <a:gd name="T21" fmla="*/ 200 h 200"/>
                <a:gd name="T22" fmla="*/ 38 w 302"/>
                <a:gd name="T23" fmla="*/ 200 h 200"/>
                <a:gd name="T24" fmla="*/ 30 w 302"/>
                <a:gd name="T25" fmla="*/ 198 h 200"/>
                <a:gd name="T26" fmla="*/ 24 w 302"/>
                <a:gd name="T27" fmla="*/ 196 h 200"/>
                <a:gd name="T28" fmla="*/ 16 w 302"/>
                <a:gd name="T29" fmla="*/ 192 h 200"/>
                <a:gd name="T30" fmla="*/ 12 w 302"/>
                <a:gd name="T31" fmla="*/ 188 h 200"/>
                <a:gd name="T32" fmla="*/ 6 w 302"/>
                <a:gd name="T33" fmla="*/ 182 h 200"/>
                <a:gd name="T34" fmla="*/ 2 w 302"/>
                <a:gd name="T35" fmla="*/ 176 h 200"/>
                <a:gd name="T36" fmla="*/ 0 w 302"/>
                <a:gd name="T37" fmla="*/ 168 h 200"/>
                <a:gd name="T38" fmla="*/ 0 w 302"/>
                <a:gd name="T39" fmla="*/ 162 h 200"/>
                <a:gd name="T40" fmla="*/ 0 w 302"/>
                <a:gd name="T41" fmla="*/ 36 h 200"/>
                <a:gd name="T42" fmla="*/ 0 w 302"/>
                <a:gd name="T43" fmla="*/ 36 h 200"/>
                <a:gd name="T44" fmla="*/ 0 w 302"/>
                <a:gd name="T45" fmla="*/ 30 h 200"/>
                <a:gd name="T46" fmla="*/ 2 w 302"/>
                <a:gd name="T47" fmla="*/ 22 h 200"/>
                <a:gd name="T48" fmla="*/ 6 w 302"/>
                <a:gd name="T49" fmla="*/ 16 h 200"/>
                <a:gd name="T50" fmla="*/ 12 w 302"/>
                <a:gd name="T51" fmla="*/ 10 h 200"/>
                <a:gd name="T52" fmla="*/ 16 w 302"/>
                <a:gd name="T53" fmla="*/ 6 h 200"/>
                <a:gd name="T54" fmla="*/ 24 w 302"/>
                <a:gd name="T55" fmla="*/ 2 h 200"/>
                <a:gd name="T56" fmla="*/ 30 w 302"/>
                <a:gd name="T57" fmla="*/ 0 h 200"/>
                <a:gd name="T58" fmla="*/ 38 w 302"/>
                <a:gd name="T59" fmla="*/ 0 h 200"/>
                <a:gd name="T60" fmla="*/ 264 w 302"/>
                <a:gd name="T61" fmla="*/ 0 h 200"/>
                <a:gd name="T62" fmla="*/ 264 w 302"/>
                <a:gd name="T63" fmla="*/ 0 h 200"/>
                <a:gd name="T64" fmla="*/ 272 w 302"/>
                <a:gd name="T65" fmla="*/ 0 h 200"/>
                <a:gd name="T66" fmla="*/ 278 w 302"/>
                <a:gd name="T67" fmla="*/ 2 h 200"/>
                <a:gd name="T68" fmla="*/ 286 w 302"/>
                <a:gd name="T69" fmla="*/ 6 h 200"/>
                <a:gd name="T70" fmla="*/ 290 w 302"/>
                <a:gd name="T71" fmla="*/ 10 h 200"/>
                <a:gd name="T72" fmla="*/ 296 w 302"/>
                <a:gd name="T73" fmla="*/ 16 h 200"/>
                <a:gd name="T74" fmla="*/ 298 w 302"/>
                <a:gd name="T75" fmla="*/ 22 h 200"/>
                <a:gd name="T76" fmla="*/ 302 w 302"/>
                <a:gd name="T77" fmla="*/ 30 h 200"/>
                <a:gd name="T78" fmla="*/ 302 w 302"/>
                <a:gd name="T79" fmla="*/ 36 h 200"/>
                <a:gd name="T80" fmla="*/ 302 w 302"/>
                <a:gd name="T81" fmla="*/ 16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200">
                  <a:moveTo>
                    <a:pt x="302" y="162"/>
                  </a:moveTo>
                  <a:lnTo>
                    <a:pt x="302" y="162"/>
                  </a:lnTo>
                  <a:lnTo>
                    <a:pt x="302" y="168"/>
                  </a:lnTo>
                  <a:lnTo>
                    <a:pt x="298" y="176"/>
                  </a:lnTo>
                  <a:lnTo>
                    <a:pt x="296" y="182"/>
                  </a:lnTo>
                  <a:lnTo>
                    <a:pt x="290" y="188"/>
                  </a:lnTo>
                  <a:lnTo>
                    <a:pt x="286" y="192"/>
                  </a:lnTo>
                  <a:lnTo>
                    <a:pt x="278" y="196"/>
                  </a:lnTo>
                  <a:lnTo>
                    <a:pt x="272" y="198"/>
                  </a:lnTo>
                  <a:lnTo>
                    <a:pt x="264" y="200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30" y="198"/>
                  </a:lnTo>
                  <a:lnTo>
                    <a:pt x="24" y="196"/>
                  </a:lnTo>
                  <a:lnTo>
                    <a:pt x="16" y="192"/>
                  </a:lnTo>
                  <a:lnTo>
                    <a:pt x="12" y="188"/>
                  </a:lnTo>
                  <a:lnTo>
                    <a:pt x="6" y="182"/>
                  </a:lnTo>
                  <a:lnTo>
                    <a:pt x="2" y="176"/>
                  </a:lnTo>
                  <a:lnTo>
                    <a:pt x="0" y="168"/>
                  </a:lnTo>
                  <a:lnTo>
                    <a:pt x="0" y="16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2" y="10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78" y="2"/>
                  </a:lnTo>
                  <a:lnTo>
                    <a:pt x="286" y="6"/>
                  </a:lnTo>
                  <a:lnTo>
                    <a:pt x="290" y="10"/>
                  </a:lnTo>
                  <a:lnTo>
                    <a:pt x="296" y="16"/>
                  </a:lnTo>
                  <a:lnTo>
                    <a:pt x="298" y="22"/>
                  </a:lnTo>
                  <a:lnTo>
                    <a:pt x="302" y="30"/>
                  </a:lnTo>
                  <a:lnTo>
                    <a:pt x="302" y="36"/>
                  </a:lnTo>
                  <a:lnTo>
                    <a:pt x="302" y="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38" name="Freeform 95"/>
            <p:cNvSpPr>
              <a:spLocks/>
            </p:cNvSpPr>
            <p:nvPr/>
          </p:nvSpPr>
          <p:spPr bwMode="auto">
            <a:xfrm>
              <a:off x="2439988" y="2124075"/>
              <a:ext cx="419100" cy="238125"/>
            </a:xfrm>
            <a:custGeom>
              <a:avLst/>
              <a:gdLst>
                <a:gd name="T0" fmla="*/ 20 w 264"/>
                <a:gd name="T1" fmla="*/ 150 h 150"/>
                <a:gd name="T2" fmla="*/ 20 w 264"/>
                <a:gd name="T3" fmla="*/ 150 h 150"/>
                <a:gd name="T4" fmla="*/ 12 w 264"/>
                <a:gd name="T5" fmla="*/ 150 h 150"/>
                <a:gd name="T6" fmla="*/ 6 w 264"/>
                <a:gd name="T7" fmla="*/ 146 h 150"/>
                <a:gd name="T8" fmla="*/ 2 w 264"/>
                <a:gd name="T9" fmla="*/ 140 h 150"/>
                <a:gd name="T10" fmla="*/ 0 w 264"/>
                <a:gd name="T11" fmla="*/ 132 h 150"/>
                <a:gd name="T12" fmla="*/ 0 w 264"/>
                <a:gd name="T13" fmla="*/ 18 h 150"/>
                <a:gd name="T14" fmla="*/ 0 w 264"/>
                <a:gd name="T15" fmla="*/ 18 h 150"/>
                <a:gd name="T16" fmla="*/ 2 w 264"/>
                <a:gd name="T17" fmla="*/ 12 h 150"/>
                <a:gd name="T18" fmla="*/ 6 w 264"/>
                <a:gd name="T19" fmla="*/ 6 h 150"/>
                <a:gd name="T20" fmla="*/ 12 w 264"/>
                <a:gd name="T21" fmla="*/ 2 h 150"/>
                <a:gd name="T22" fmla="*/ 20 w 264"/>
                <a:gd name="T23" fmla="*/ 0 h 150"/>
                <a:gd name="T24" fmla="*/ 246 w 264"/>
                <a:gd name="T25" fmla="*/ 0 h 150"/>
                <a:gd name="T26" fmla="*/ 246 w 264"/>
                <a:gd name="T27" fmla="*/ 0 h 150"/>
                <a:gd name="T28" fmla="*/ 254 w 264"/>
                <a:gd name="T29" fmla="*/ 2 h 150"/>
                <a:gd name="T30" fmla="*/ 260 w 264"/>
                <a:gd name="T31" fmla="*/ 6 h 150"/>
                <a:gd name="T32" fmla="*/ 264 w 264"/>
                <a:gd name="T33" fmla="*/ 12 h 150"/>
                <a:gd name="T34" fmla="*/ 264 w 264"/>
                <a:gd name="T35" fmla="*/ 18 h 150"/>
                <a:gd name="T36" fmla="*/ 264 w 264"/>
                <a:gd name="T37" fmla="*/ 132 h 150"/>
                <a:gd name="T38" fmla="*/ 264 w 264"/>
                <a:gd name="T39" fmla="*/ 132 h 150"/>
                <a:gd name="T40" fmla="*/ 264 w 264"/>
                <a:gd name="T41" fmla="*/ 140 h 150"/>
                <a:gd name="T42" fmla="*/ 260 w 264"/>
                <a:gd name="T43" fmla="*/ 146 h 150"/>
                <a:gd name="T44" fmla="*/ 254 w 264"/>
                <a:gd name="T45" fmla="*/ 150 h 150"/>
                <a:gd name="T46" fmla="*/ 246 w 264"/>
                <a:gd name="T47" fmla="*/ 150 h 150"/>
                <a:gd name="T48" fmla="*/ 20 w 264"/>
                <a:gd name="T4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150">
                  <a:moveTo>
                    <a:pt x="20" y="150"/>
                  </a:moveTo>
                  <a:lnTo>
                    <a:pt x="20" y="150"/>
                  </a:lnTo>
                  <a:lnTo>
                    <a:pt x="12" y="150"/>
                  </a:lnTo>
                  <a:lnTo>
                    <a:pt x="6" y="146"/>
                  </a:lnTo>
                  <a:lnTo>
                    <a:pt x="2" y="140"/>
                  </a:lnTo>
                  <a:lnTo>
                    <a:pt x="0" y="13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54" y="2"/>
                  </a:lnTo>
                  <a:lnTo>
                    <a:pt x="260" y="6"/>
                  </a:lnTo>
                  <a:lnTo>
                    <a:pt x="264" y="12"/>
                  </a:lnTo>
                  <a:lnTo>
                    <a:pt x="264" y="18"/>
                  </a:lnTo>
                  <a:lnTo>
                    <a:pt x="264" y="132"/>
                  </a:lnTo>
                  <a:lnTo>
                    <a:pt x="264" y="132"/>
                  </a:lnTo>
                  <a:lnTo>
                    <a:pt x="264" y="140"/>
                  </a:lnTo>
                  <a:lnTo>
                    <a:pt x="260" y="146"/>
                  </a:lnTo>
                  <a:lnTo>
                    <a:pt x="254" y="150"/>
                  </a:lnTo>
                  <a:lnTo>
                    <a:pt x="246" y="150"/>
                  </a:lnTo>
                  <a:lnTo>
                    <a:pt x="20" y="15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39" name="Freeform 96"/>
            <p:cNvSpPr>
              <a:spLocks/>
            </p:cNvSpPr>
            <p:nvPr/>
          </p:nvSpPr>
          <p:spPr bwMode="auto">
            <a:xfrm>
              <a:off x="2452688" y="2136775"/>
              <a:ext cx="396875" cy="215900"/>
            </a:xfrm>
            <a:custGeom>
              <a:avLst/>
              <a:gdLst>
                <a:gd name="T0" fmla="*/ 12 w 250"/>
                <a:gd name="T1" fmla="*/ 136 h 136"/>
                <a:gd name="T2" fmla="*/ 12 w 250"/>
                <a:gd name="T3" fmla="*/ 136 h 136"/>
                <a:gd name="T4" fmla="*/ 8 w 250"/>
                <a:gd name="T5" fmla="*/ 134 h 136"/>
                <a:gd name="T6" fmla="*/ 4 w 250"/>
                <a:gd name="T7" fmla="*/ 132 h 136"/>
                <a:gd name="T8" fmla="*/ 2 w 250"/>
                <a:gd name="T9" fmla="*/ 128 h 136"/>
                <a:gd name="T10" fmla="*/ 0 w 250"/>
                <a:gd name="T11" fmla="*/ 124 h 136"/>
                <a:gd name="T12" fmla="*/ 0 w 250"/>
                <a:gd name="T13" fmla="*/ 10 h 136"/>
                <a:gd name="T14" fmla="*/ 0 w 250"/>
                <a:gd name="T15" fmla="*/ 10 h 136"/>
                <a:gd name="T16" fmla="*/ 2 w 250"/>
                <a:gd name="T17" fmla="*/ 6 h 136"/>
                <a:gd name="T18" fmla="*/ 4 w 250"/>
                <a:gd name="T19" fmla="*/ 2 h 136"/>
                <a:gd name="T20" fmla="*/ 8 w 250"/>
                <a:gd name="T21" fmla="*/ 0 h 136"/>
                <a:gd name="T22" fmla="*/ 12 w 250"/>
                <a:gd name="T23" fmla="*/ 0 h 136"/>
                <a:gd name="T24" fmla="*/ 238 w 250"/>
                <a:gd name="T25" fmla="*/ 0 h 136"/>
                <a:gd name="T26" fmla="*/ 238 w 250"/>
                <a:gd name="T27" fmla="*/ 0 h 136"/>
                <a:gd name="T28" fmla="*/ 242 w 250"/>
                <a:gd name="T29" fmla="*/ 0 h 136"/>
                <a:gd name="T30" fmla="*/ 246 w 250"/>
                <a:gd name="T31" fmla="*/ 2 h 136"/>
                <a:gd name="T32" fmla="*/ 248 w 250"/>
                <a:gd name="T33" fmla="*/ 6 h 136"/>
                <a:gd name="T34" fmla="*/ 250 w 250"/>
                <a:gd name="T35" fmla="*/ 10 h 136"/>
                <a:gd name="T36" fmla="*/ 250 w 250"/>
                <a:gd name="T37" fmla="*/ 124 h 136"/>
                <a:gd name="T38" fmla="*/ 250 w 250"/>
                <a:gd name="T39" fmla="*/ 124 h 136"/>
                <a:gd name="T40" fmla="*/ 248 w 250"/>
                <a:gd name="T41" fmla="*/ 128 h 136"/>
                <a:gd name="T42" fmla="*/ 246 w 250"/>
                <a:gd name="T43" fmla="*/ 132 h 136"/>
                <a:gd name="T44" fmla="*/ 242 w 250"/>
                <a:gd name="T45" fmla="*/ 134 h 136"/>
                <a:gd name="T46" fmla="*/ 238 w 250"/>
                <a:gd name="T47" fmla="*/ 136 h 136"/>
                <a:gd name="T48" fmla="*/ 12 w 250"/>
                <a:gd name="T4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0" h="136">
                  <a:moveTo>
                    <a:pt x="12" y="136"/>
                  </a:moveTo>
                  <a:lnTo>
                    <a:pt x="12" y="136"/>
                  </a:lnTo>
                  <a:lnTo>
                    <a:pt x="8" y="134"/>
                  </a:lnTo>
                  <a:lnTo>
                    <a:pt x="4" y="132"/>
                  </a:lnTo>
                  <a:lnTo>
                    <a:pt x="2" y="128"/>
                  </a:lnTo>
                  <a:lnTo>
                    <a:pt x="0" y="12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6" y="2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124"/>
                  </a:lnTo>
                  <a:lnTo>
                    <a:pt x="250" y="124"/>
                  </a:lnTo>
                  <a:lnTo>
                    <a:pt x="248" y="128"/>
                  </a:lnTo>
                  <a:lnTo>
                    <a:pt x="246" y="132"/>
                  </a:lnTo>
                  <a:lnTo>
                    <a:pt x="242" y="134"/>
                  </a:lnTo>
                  <a:lnTo>
                    <a:pt x="238" y="136"/>
                  </a:lnTo>
                  <a:lnTo>
                    <a:pt x="12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40" name="Freeform 97"/>
            <p:cNvSpPr>
              <a:spLocks/>
            </p:cNvSpPr>
            <p:nvPr/>
          </p:nvSpPr>
          <p:spPr bwMode="auto">
            <a:xfrm>
              <a:off x="2452688" y="2136775"/>
              <a:ext cx="88900" cy="85725"/>
            </a:xfrm>
            <a:custGeom>
              <a:avLst/>
              <a:gdLst>
                <a:gd name="T0" fmla="*/ 40 w 56"/>
                <a:gd name="T1" fmla="*/ 0 h 54"/>
                <a:gd name="T2" fmla="*/ 0 w 56"/>
                <a:gd name="T3" fmla="*/ 38 h 54"/>
                <a:gd name="T4" fmla="*/ 0 w 56"/>
                <a:gd name="T5" fmla="*/ 54 h 54"/>
                <a:gd name="T6" fmla="*/ 56 w 56"/>
                <a:gd name="T7" fmla="*/ 0 h 54"/>
                <a:gd name="T8" fmla="*/ 40 w 56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40" y="0"/>
                  </a:moveTo>
                  <a:lnTo>
                    <a:pt x="0" y="38"/>
                  </a:lnTo>
                  <a:lnTo>
                    <a:pt x="0" y="54"/>
                  </a:lnTo>
                  <a:lnTo>
                    <a:pt x="56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41" name="Freeform 98"/>
            <p:cNvSpPr>
              <a:spLocks/>
            </p:cNvSpPr>
            <p:nvPr/>
          </p:nvSpPr>
          <p:spPr bwMode="auto">
            <a:xfrm>
              <a:off x="2452688" y="2136775"/>
              <a:ext cx="136525" cy="136525"/>
            </a:xfrm>
            <a:custGeom>
              <a:avLst/>
              <a:gdLst>
                <a:gd name="T0" fmla="*/ 72 w 86"/>
                <a:gd name="T1" fmla="*/ 0 h 86"/>
                <a:gd name="T2" fmla="*/ 0 w 86"/>
                <a:gd name="T3" fmla="*/ 70 h 86"/>
                <a:gd name="T4" fmla="*/ 0 w 86"/>
                <a:gd name="T5" fmla="*/ 86 h 86"/>
                <a:gd name="T6" fmla="*/ 86 w 86"/>
                <a:gd name="T7" fmla="*/ 0 h 86"/>
                <a:gd name="T8" fmla="*/ 72 w 86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0"/>
                  </a:moveTo>
                  <a:lnTo>
                    <a:pt x="0" y="70"/>
                  </a:lnTo>
                  <a:lnTo>
                    <a:pt x="0" y="86"/>
                  </a:lnTo>
                  <a:lnTo>
                    <a:pt x="86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42" name="Freeform 99"/>
            <p:cNvSpPr>
              <a:spLocks/>
            </p:cNvSpPr>
            <p:nvPr/>
          </p:nvSpPr>
          <p:spPr bwMode="auto">
            <a:xfrm>
              <a:off x="2560638" y="2451100"/>
              <a:ext cx="180975" cy="44450"/>
            </a:xfrm>
            <a:custGeom>
              <a:avLst/>
              <a:gdLst>
                <a:gd name="T0" fmla="*/ 114 w 114"/>
                <a:gd name="T1" fmla="*/ 10 h 28"/>
                <a:gd name="T2" fmla="*/ 114 w 114"/>
                <a:gd name="T3" fmla="*/ 10 h 28"/>
                <a:gd name="T4" fmla="*/ 112 w 114"/>
                <a:gd name="T5" fmla="*/ 6 h 28"/>
                <a:gd name="T6" fmla="*/ 110 w 114"/>
                <a:gd name="T7" fmla="*/ 2 h 28"/>
                <a:gd name="T8" fmla="*/ 106 w 114"/>
                <a:gd name="T9" fmla="*/ 0 h 28"/>
                <a:gd name="T10" fmla="*/ 102 w 114"/>
                <a:gd name="T11" fmla="*/ 0 h 28"/>
                <a:gd name="T12" fmla="*/ 12 w 114"/>
                <a:gd name="T13" fmla="*/ 0 h 28"/>
                <a:gd name="T14" fmla="*/ 12 w 114"/>
                <a:gd name="T15" fmla="*/ 0 h 28"/>
                <a:gd name="T16" fmla="*/ 8 w 114"/>
                <a:gd name="T17" fmla="*/ 0 h 28"/>
                <a:gd name="T18" fmla="*/ 4 w 114"/>
                <a:gd name="T19" fmla="*/ 2 h 28"/>
                <a:gd name="T20" fmla="*/ 2 w 114"/>
                <a:gd name="T21" fmla="*/ 6 h 28"/>
                <a:gd name="T22" fmla="*/ 0 w 114"/>
                <a:gd name="T23" fmla="*/ 10 h 28"/>
                <a:gd name="T24" fmla="*/ 0 w 114"/>
                <a:gd name="T25" fmla="*/ 16 h 28"/>
                <a:gd name="T26" fmla="*/ 0 w 114"/>
                <a:gd name="T27" fmla="*/ 16 h 28"/>
                <a:gd name="T28" fmla="*/ 2 w 114"/>
                <a:gd name="T29" fmla="*/ 20 h 28"/>
                <a:gd name="T30" fmla="*/ 4 w 114"/>
                <a:gd name="T31" fmla="*/ 24 h 28"/>
                <a:gd name="T32" fmla="*/ 8 w 114"/>
                <a:gd name="T33" fmla="*/ 26 h 28"/>
                <a:gd name="T34" fmla="*/ 12 w 114"/>
                <a:gd name="T35" fmla="*/ 28 h 28"/>
                <a:gd name="T36" fmla="*/ 102 w 114"/>
                <a:gd name="T37" fmla="*/ 28 h 28"/>
                <a:gd name="T38" fmla="*/ 102 w 114"/>
                <a:gd name="T39" fmla="*/ 28 h 28"/>
                <a:gd name="T40" fmla="*/ 106 w 114"/>
                <a:gd name="T41" fmla="*/ 26 h 28"/>
                <a:gd name="T42" fmla="*/ 110 w 114"/>
                <a:gd name="T43" fmla="*/ 24 h 28"/>
                <a:gd name="T44" fmla="*/ 112 w 114"/>
                <a:gd name="T45" fmla="*/ 20 h 28"/>
                <a:gd name="T46" fmla="*/ 114 w 114"/>
                <a:gd name="T47" fmla="*/ 16 h 28"/>
                <a:gd name="T48" fmla="*/ 114 w 114"/>
                <a:gd name="T49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4" h="28">
                  <a:moveTo>
                    <a:pt x="114" y="10"/>
                  </a:moveTo>
                  <a:lnTo>
                    <a:pt x="114" y="10"/>
                  </a:lnTo>
                  <a:lnTo>
                    <a:pt x="112" y="6"/>
                  </a:lnTo>
                  <a:lnTo>
                    <a:pt x="110" y="2"/>
                  </a:lnTo>
                  <a:lnTo>
                    <a:pt x="106" y="0"/>
                  </a:lnTo>
                  <a:lnTo>
                    <a:pt x="10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2" y="28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06" y="26"/>
                  </a:lnTo>
                  <a:lnTo>
                    <a:pt x="110" y="24"/>
                  </a:lnTo>
                  <a:lnTo>
                    <a:pt x="112" y="20"/>
                  </a:lnTo>
                  <a:lnTo>
                    <a:pt x="114" y="16"/>
                  </a:lnTo>
                  <a:lnTo>
                    <a:pt x="11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43" name="Freeform 100"/>
            <p:cNvSpPr>
              <a:spLocks/>
            </p:cNvSpPr>
            <p:nvPr/>
          </p:nvSpPr>
          <p:spPr bwMode="auto">
            <a:xfrm>
              <a:off x="2640013" y="2374900"/>
              <a:ext cx="22225" cy="25400"/>
            </a:xfrm>
            <a:custGeom>
              <a:avLst/>
              <a:gdLst>
                <a:gd name="T0" fmla="*/ 14 w 14"/>
                <a:gd name="T1" fmla="*/ 8 h 16"/>
                <a:gd name="T2" fmla="*/ 14 w 14"/>
                <a:gd name="T3" fmla="*/ 8 h 16"/>
                <a:gd name="T4" fmla="*/ 12 w 14"/>
                <a:gd name="T5" fmla="*/ 14 h 16"/>
                <a:gd name="T6" fmla="*/ 6 w 14"/>
                <a:gd name="T7" fmla="*/ 16 h 16"/>
                <a:gd name="T8" fmla="*/ 6 w 14"/>
                <a:gd name="T9" fmla="*/ 16 h 16"/>
                <a:gd name="T10" fmla="*/ 6 w 14"/>
                <a:gd name="T11" fmla="*/ 16 h 16"/>
                <a:gd name="T12" fmla="*/ 2 w 14"/>
                <a:gd name="T13" fmla="*/ 14 h 16"/>
                <a:gd name="T14" fmla="*/ 0 w 14"/>
                <a:gd name="T15" fmla="*/ 8 h 16"/>
                <a:gd name="T16" fmla="*/ 0 w 14"/>
                <a:gd name="T17" fmla="*/ 8 h 16"/>
                <a:gd name="T18" fmla="*/ 0 w 14"/>
                <a:gd name="T19" fmla="*/ 8 h 16"/>
                <a:gd name="T20" fmla="*/ 2 w 14"/>
                <a:gd name="T21" fmla="*/ 2 h 16"/>
                <a:gd name="T22" fmla="*/ 6 w 14"/>
                <a:gd name="T23" fmla="*/ 0 h 16"/>
                <a:gd name="T24" fmla="*/ 6 w 14"/>
                <a:gd name="T25" fmla="*/ 0 h 16"/>
                <a:gd name="T26" fmla="*/ 6 w 14"/>
                <a:gd name="T27" fmla="*/ 0 h 16"/>
                <a:gd name="T28" fmla="*/ 12 w 14"/>
                <a:gd name="T29" fmla="*/ 2 h 16"/>
                <a:gd name="T30" fmla="*/ 14 w 14"/>
                <a:gd name="T31" fmla="*/ 8 h 16"/>
                <a:gd name="T32" fmla="*/ 14 w 14"/>
                <a:gd name="T3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6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44" name="グループ化 1343"/>
          <p:cNvGrpSpPr/>
          <p:nvPr/>
        </p:nvGrpSpPr>
        <p:grpSpPr>
          <a:xfrm>
            <a:off x="7615056" y="1692877"/>
            <a:ext cx="411883" cy="434926"/>
            <a:chOff x="2424113" y="1454150"/>
            <a:chExt cx="454025" cy="479425"/>
          </a:xfrm>
        </p:grpSpPr>
        <p:sp>
          <p:nvSpPr>
            <p:cNvPr id="1345" name="Freeform 101"/>
            <p:cNvSpPr>
              <a:spLocks/>
            </p:cNvSpPr>
            <p:nvPr/>
          </p:nvSpPr>
          <p:spPr bwMode="auto">
            <a:xfrm>
              <a:off x="2424113" y="1644650"/>
              <a:ext cx="454025" cy="288925"/>
            </a:xfrm>
            <a:custGeom>
              <a:avLst/>
              <a:gdLst>
                <a:gd name="T0" fmla="*/ 258 w 286"/>
                <a:gd name="T1" fmla="*/ 30 h 182"/>
                <a:gd name="T2" fmla="*/ 142 w 286"/>
                <a:gd name="T3" fmla="*/ 0 h 182"/>
                <a:gd name="T4" fmla="*/ 26 w 286"/>
                <a:gd name="T5" fmla="*/ 30 h 182"/>
                <a:gd name="T6" fmla="*/ 26 w 286"/>
                <a:gd name="T7" fmla="*/ 30 h 182"/>
                <a:gd name="T8" fmla="*/ 20 w 286"/>
                <a:gd name="T9" fmla="*/ 32 h 182"/>
                <a:gd name="T10" fmla="*/ 14 w 286"/>
                <a:gd name="T11" fmla="*/ 36 h 182"/>
                <a:gd name="T12" fmla="*/ 8 w 286"/>
                <a:gd name="T13" fmla="*/ 42 h 182"/>
                <a:gd name="T14" fmla="*/ 2 w 286"/>
                <a:gd name="T15" fmla="*/ 50 h 182"/>
                <a:gd name="T16" fmla="*/ 0 w 286"/>
                <a:gd name="T17" fmla="*/ 62 h 182"/>
                <a:gd name="T18" fmla="*/ 0 w 286"/>
                <a:gd name="T19" fmla="*/ 76 h 182"/>
                <a:gd name="T20" fmla="*/ 6 w 286"/>
                <a:gd name="T21" fmla="*/ 96 h 182"/>
                <a:gd name="T22" fmla="*/ 6 w 286"/>
                <a:gd name="T23" fmla="*/ 96 h 182"/>
                <a:gd name="T24" fmla="*/ 32 w 286"/>
                <a:gd name="T25" fmla="*/ 154 h 182"/>
                <a:gd name="T26" fmla="*/ 32 w 286"/>
                <a:gd name="T27" fmla="*/ 154 h 182"/>
                <a:gd name="T28" fmla="*/ 34 w 286"/>
                <a:gd name="T29" fmla="*/ 158 h 182"/>
                <a:gd name="T30" fmla="*/ 40 w 286"/>
                <a:gd name="T31" fmla="*/ 168 h 182"/>
                <a:gd name="T32" fmla="*/ 46 w 286"/>
                <a:gd name="T33" fmla="*/ 172 h 182"/>
                <a:gd name="T34" fmla="*/ 52 w 286"/>
                <a:gd name="T35" fmla="*/ 178 h 182"/>
                <a:gd name="T36" fmla="*/ 58 w 286"/>
                <a:gd name="T37" fmla="*/ 180 h 182"/>
                <a:gd name="T38" fmla="*/ 68 w 286"/>
                <a:gd name="T39" fmla="*/ 182 h 182"/>
                <a:gd name="T40" fmla="*/ 68 w 286"/>
                <a:gd name="T41" fmla="*/ 182 h 182"/>
                <a:gd name="T42" fmla="*/ 142 w 286"/>
                <a:gd name="T43" fmla="*/ 182 h 182"/>
                <a:gd name="T44" fmla="*/ 142 w 286"/>
                <a:gd name="T45" fmla="*/ 182 h 182"/>
                <a:gd name="T46" fmla="*/ 218 w 286"/>
                <a:gd name="T47" fmla="*/ 182 h 182"/>
                <a:gd name="T48" fmla="*/ 218 w 286"/>
                <a:gd name="T49" fmla="*/ 182 h 182"/>
                <a:gd name="T50" fmla="*/ 228 w 286"/>
                <a:gd name="T51" fmla="*/ 180 h 182"/>
                <a:gd name="T52" fmla="*/ 234 w 286"/>
                <a:gd name="T53" fmla="*/ 178 h 182"/>
                <a:gd name="T54" fmla="*/ 240 w 286"/>
                <a:gd name="T55" fmla="*/ 172 h 182"/>
                <a:gd name="T56" fmla="*/ 246 w 286"/>
                <a:gd name="T57" fmla="*/ 168 h 182"/>
                <a:gd name="T58" fmla="*/ 252 w 286"/>
                <a:gd name="T59" fmla="*/ 158 h 182"/>
                <a:gd name="T60" fmla="*/ 254 w 286"/>
                <a:gd name="T61" fmla="*/ 154 h 182"/>
                <a:gd name="T62" fmla="*/ 254 w 286"/>
                <a:gd name="T63" fmla="*/ 154 h 182"/>
                <a:gd name="T64" fmla="*/ 278 w 286"/>
                <a:gd name="T65" fmla="*/ 96 h 182"/>
                <a:gd name="T66" fmla="*/ 278 w 286"/>
                <a:gd name="T67" fmla="*/ 96 h 182"/>
                <a:gd name="T68" fmla="*/ 286 w 286"/>
                <a:gd name="T69" fmla="*/ 76 h 182"/>
                <a:gd name="T70" fmla="*/ 286 w 286"/>
                <a:gd name="T71" fmla="*/ 62 h 182"/>
                <a:gd name="T72" fmla="*/ 284 w 286"/>
                <a:gd name="T73" fmla="*/ 50 h 182"/>
                <a:gd name="T74" fmla="*/ 278 w 286"/>
                <a:gd name="T75" fmla="*/ 42 h 182"/>
                <a:gd name="T76" fmla="*/ 272 w 286"/>
                <a:gd name="T77" fmla="*/ 36 h 182"/>
                <a:gd name="T78" fmla="*/ 266 w 286"/>
                <a:gd name="T79" fmla="*/ 32 h 182"/>
                <a:gd name="T80" fmla="*/ 258 w 286"/>
                <a:gd name="T81" fmla="*/ 30 h 182"/>
                <a:gd name="T82" fmla="*/ 258 w 286"/>
                <a:gd name="T83" fmla="*/ 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182">
                  <a:moveTo>
                    <a:pt x="258" y="30"/>
                  </a:moveTo>
                  <a:lnTo>
                    <a:pt x="142" y="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0" y="32"/>
                  </a:lnTo>
                  <a:lnTo>
                    <a:pt x="14" y="36"/>
                  </a:lnTo>
                  <a:lnTo>
                    <a:pt x="8" y="42"/>
                  </a:lnTo>
                  <a:lnTo>
                    <a:pt x="2" y="50"/>
                  </a:lnTo>
                  <a:lnTo>
                    <a:pt x="0" y="62"/>
                  </a:lnTo>
                  <a:lnTo>
                    <a:pt x="0" y="76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32" y="154"/>
                  </a:lnTo>
                  <a:lnTo>
                    <a:pt x="32" y="154"/>
                  </a:lnTo>
                  <a:lnTo>
                    <a:pt x="34" y="158"/>
                  </a:lnTo>
                  <a:lnTo>
                    <a:pt x="40" y="168"/>
                  </a:lnTo>
                  <a:lnTo>
                    <a:pt x="46" y="172"/>
                  </a:lnTo>
                  <a:lnTo>
                    <a:pt x="52" y="178"/>
                  </a:lnTo>
                  <a:lnTo>
                    <a:pt x="58" y="180"/>
                  </a:lnTo>
                  <a:lnTo>
                    <a:pt x="68" y="182"/>
                  </a:lnTo>
                  <a:lnTo>
                    <a:pt x="68" y="182"/>
                  </a:lnTo>
                  <a:lnTo>
                    <a:pt x="142" y="182"/>
                  </a:lnTo>
                  <a:lnTo>
                    <a:pt x="142" y="182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8" y="180"/>
                  </a:lnTo>
                  <a:lnTo>
                    <a:pt x="234" y="178"/>
                  </a:lnTo>
                  <a:lnTo>
                    <a:pt x="240" y="172"/>
                  </a:lnTo>
                  <a:lnTo>
                    <a:pt x="246" y="168"/>
                  </a:lnTo>
                  <a:lnTo>
                    <a:pt x="252" y="158"/>
                  </a:lnTo>
                  <a:lnTo>
                    <a:pt x="254" y="154"/>
                  </a:lnTo>
                  <a:lnTo>
                    <a:pt x="254" y="154"/>
                  </a:lnTo>
                  <a:lnTo>
                    <a:pt x="278" y="96"/>
                  </a:lnTo>
                  <a:lnTo>
                    <a:pt x="278" y="96"/>
                  </a:lnTo>
                  <a:lnTo>
                    <a:pt x="286" y="76"/>
                  </a:lnTo>
                  <a:lnTo>
                    <a:pt x="286" y="62"/>
                  </a:lnTo>
                  <a:lnTo>
                    <a:pt x="284" y="50"/>
                  </a:lnTo>
                  <a:lnTo>
                    <a:pt x="278" y="42"/>
                  </a:lnTo>
                  <a:lnTo>
                    <a:pt x="272" y="36"/>
                  </a:lnTo>
                  <a:lnTo>
                    <a:pt x="266" y="32"/>
                  </a:lnTo>
                  <a:lnTo>
                    <a:pt x="258" y="30"/>
                  </a:lnTo>
                  <a:lnTo>
                    <a:pt x="25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46" name="Freeform 102"/>
            <p:cNvSpPr>
              <a:spLocks/>
            </p:cNvSpPr>
            <p:nvPr/>
          </p:nvSpPr>
          <p:spPr bwMode="auto">
            <a:xfrm>
              <a:off x="2509838" y="1676400"/>
              <a:ext cx="139700" cy="190500"/>
            </a:xfrm>
            <a:custGeom>
              <a:avLst/>
              <a:gdLst>
                <a:gd name="T0" fmla="*/ 88 w 88"/>
                <a:gd name="T1" fmla="*/ 120 h 120"/>
                <a:gd name="T2" fmla="*/ 14 w 88"/>
                <a:gd name="T3" fmla="*/ 0 h 120"/>
                <a:gd name="T4" fmla="*/ 4 w 88"/>
                <a:gd name="T5" fmla="*/ 2 h 120"/>
                <a:gd name="T6" fmla="*/ 0 w 88"/>
                <a:gd name="T7" fmla="*/ 40 h 120"/>
                <a:gd name="T8" fmla="*/ 24 w 88"/>
                <a:gd name="T9" fmla="*/ 50 h 120"/>
                <a:gd name="T10" fmla="*/ 8 w 88"/>
                <a:gd name="T11" fmla="*/ 76 h 120"/>
                <a:gd name="T12" fmla="*/ 88 w 8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88" y="120"/>
                  </a:moveTo>
                  <a:lnTo>
                    <a:pt x="14" y="0"/>
                  </a:lnTo>
                  <a:lnTo>
                    <a:pt x="4" y="2"/>
                  </a:lnTo>
                  <a:lnTo>
                    <a:pt x="0" y="40"/>
                  </a:lnTo>
                  <a:lnTo>
                    <a:pt x="24" y="50"/>
                  </a:lnTo>
                  <a:lnTo>
                    <a:pt x="8" y="76"/>
                  </a:lnTo>
                  <a:lnTo>
                    <a:pt x="88" y="12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47" name="Freeform 103"/>
            <p:cNvSpPr>
              <a:spLocks/>
            </p:cNvSpPr>
            <p:nvPr/>
          </p:nvSpPr>
          <p:spPr bwMode="auto">
            <a:xfrm>
              <a:off x="2649538" y="1676400"/>
              <a:ext cx="142875" cy="190500"/>
            </a:xfrm>
            <a:custGeom>
              <a:avLst/>
              <a:gdLst>
                <a:gd name="T0" fmla="*/ 0 w 90"/>
                <a:gd name="T1" fmla="*/ 120 h 120"/>
                <a:gd name="T2" fmla="*/ 76 w 90"/>
                <a:gd name="T3" fmla="*/ 0 h 120"/>
                <a:gd name="T4" fmla="*/ 86 w 90"/>
                <a:gd name="T5" fmla="*/ 2 h 120"/>
                <a:gd name="T6" fmla="*/ 90 w 90"/>
                <a:gd name="T7" fmla="*/ 40 h 120"/>
                <a:gd name="T8" fmla="*/ 66 w 90"/>
                <a:gd name="T9" fmla="*/ 50 h 120"/>
                <a:gd name="T10" fmla="*/ 82 w 90"/>
                <a:gd name="T11" fmla="*/ 76 h 120"/>
                <a:gd name="T12" fmla="*/ 0 w 9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0">
                  <a:moveTo>
                    <a:pt x="0" y="120"/>
                  </a:moveTo>
                  <a:lnTo>
                    <a:pt x="76" y="0"/>
                  </a:lnTo>
                  <a:lnTo>
                    <a:pt x="86" y="2"/>
                  </a:lnTo>
                  <a:lnTo>
                    <a:pt x="90" y="40"/>
                  </a:lnTo>
                  <a:lnTo>
                    <a:pt x="66" y="50"/>
                  </a:lnTo>
                  <a:lnTo>
                    <a:pt x="82" y="76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48" name="Freeform 104"/>
            <p:cNvSpPr>
              <a:spLocks/>
            </p:cNvSpPr>
            <p:nvPr/>
          </p:nvSpPr>
          <p:spPr bwMode="auto">
            <a:xfrm>
              <a:off x="2532063" y="1644650"/>
              <a:ext cx="238125" cy="222250"/>
            </a:xfrm>
            <a:custGeom>
              <a:avLst/>
              <a:gdLst>
                <a:gd name="T0" fmla="*/ 96 w 150"/>
                <a:gd name="T1" fmla="*/ 0 h 140"/>
                <a:gd name="T2" fmla="*/ 74 w 150"/>
                <a:gd name="T3" fmla="*/ 0 h 140"/>
                <a:gd name="T4" fmla="*/ 54 w 150"/>
                <a:gd name="T5" fmla="*/ 0 h 140"/>
                <a:gd name="T6" fmla="*/ 0 w 150"/>
                <a:gd name="T7" fmla="*/ 20 h 140"/>
                <a:gd name="T8" fmla="*/ 74 w 150"/>
                <a:gd name="T9" fmla="*/ 140 h 140"/>
                <a:gd name="T10" fmla="*/ 150 w 150"/>
                <a:gd name="T11" fmla="*/ 20 h 140"/>
                <a:gd name="T12" fmla="*/ 96 w 150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40">
                  <a:moveTo>
                    <a:pt x="96" y="0"/>
                  </a:moveTo>
                  <a:lnTo>
                    <a:pt x="74" y="0"/>
                  </a:lnTo>
                  <a:lnTo>
                    <a:pt x="54" y="0"/>
                  </a:lnTo>
                  <a:lnTo>
                    <a:pt x="0" y="20"/>
                  </a:lnTo>
                  <a:lnTo>
                    <a:pt x="74" y="140"/>
                  </a:lnTo>
                  <a:lnTo>
                    <a:pt x="150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49" name="Freeform 105"/>
            <p:cNvSpPr>
              <a:spLocks/>
            </p:cNvSpPr>
            <p:nvPr/>
          </p:nvSpPr>
          <p:spPr bwMode="auto">
            <a:xfrm>
              <a:off x="2544763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2 w 132"/>
                <a:gd name="T5" fmla="*/ 78 h 132"/>
                <a:gd name="T6" fmla="*/ 128 w 132"/>
                <a:gd name="T7" fmla="*/ 92 h 132"/>
                <a:gd name="T8" fmla="*/ 122 w 132"/>
                <a:gd name="T9" fmla="*/ 102 h 132"/>
                <a:gd name="T10" fmla="*/ 114 w 132"/>
                <a:gd name="T11" fmla="*/ 112 h 132"/>
                <a:gd name="T12" fmla="*/ 104 w 132"/>
                <a:gd name="T13" fmla="*/ 120 h 132"/>
                <a:gd name="T14" fmla="*/ 92 w 132"/>
                <a:gd name="T15" fmla="*/ 126 h 132"/>
                <a:gd name="T16" fmla="*/ 80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4 w 132"/>
                <a:gd name="T23" fmla="*/ 130 h 132"/>
                <a:gd name="T24" fmla="*/ 42 w 132"/>
                <a:gd name="T25" fmla="*/ 126 h 132"/>
                <a:gd name="T26" fmla="*/ 30 w 132"/>
                <a:gd name="T27" fmla="*/ 120 h 132"/>
                <a:gd name="T28" fmla="*/ 20 w 132"/>
                <a:gd name="T29" fmla="*/ 112 h 132"/>
                <a:gd name="T30" fmla="*/ 12 w 132"/>
                <a:gd name="T31" fmla="*/ 102 h 132"/>
                <a:gd name="T32" fmla="*/ 6 w 132"/>
                <a:gd name="T33" fmla="*/ 92 h 132"/>
                <a:gd name="T34" fmla="*/ 2 w 132"/>
                <a:gd name="T35" fmla="*/ 78 h 132"/>
                <a:gd name="T36" fmla="*/ 0 w 132"/>
                <a:gd name="T37" fmla="*/ 66 h 132"/>
                <a:gd name="T38" fmla="*/ 0 w 132"/>
                <a:gd name="T39" fmla="*/ 66 h 132"/>
                <a:gd name="T40" fmla="*/ 2 w 132"/>
                <a:gd name="T41" fmla="*/ 52 h 132"/>
                <a:gd name="T42" fmla="*/ 6 w 132"/>
                <a:gd name="T43" fmla="*/ 40 h 132"/>
                <a:gd name="T44" fmla="*/ 12 w 132"/>
                <a:gd name="T45" fmla="*/ 28 h 132"/>
                <a:gd name="T46" fmla="*/ 20 w 132"/>
                <a:gd name="T47" fmla="*/ 18 h 132"/>
                <a:gd name="T48" fmla="*/ 30 w 132"/>
                <a:gd name="T49" fmla="*/ 10 h 132"/>
                <a:gd name="T50" fmla="*/ 42 w 132"/>
                <a:gd name="T51" fmla="*/ 4 h 132"/>
                <a:gd name="T52" fmla="*/ 54 w 132"/>
                <a:gd name="T53" fmla="*/ 0 h 132"/>
                <a:gd name="T54" fmla="*/ 66 w 132"/>
                <a:gd name="T55" fmla="*/ 0 h 132"/>
                <a:gd name="T56" fmla="*/ 66 w 132"/>
                <a:gd name="T57" fmla="*/ 0 h 132"/>
                <a:gd name="T58" fmla="*/ 80 w 132"/>
                <a:gd name="T59" fmla="*/ 0 h 132"/>
                <a:gd name="T60" fmla="*/ 92 w 132"/>
                <a:gd name="T61" fmla="*/ 4 h 132"/>
                <a:gd name="T62" fmla="*/ 104 w 132"/>
                <a:gd name="T63" fmla="*/ 10 h 132"/>
                <a:gd name="T64" fmla="*/ 114 w 132"/>
                <a:gd name="T65" fmla="*/ 18 h 132"/>
                <a:gd name="T66" fmla="*/ 122 w 132"/>
                <a:gd name="T67" fmla="*/ 28 h 132"/>
                <a:gd name="T68" fmla="*/ 128 w 132"/>
                <a:gd name="T69" fmla="*/ 40 h 132"/>
                <a:gd name="T70" fmla="*/ 132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2" y="78"/>
                  </a:lnTo>
                  <a:lnTo>
                    <a:pt x="128" y="92"/>
                  </a:lnTo>
                  <a:lnTo>
                    <a:pt x="122" y="102"/>
                  </a:lnTo>
                  <a:lnTo>
                    <a:pt x="114" y="112"/>
                  </a:lnTo>
                  <a:lnTo>
                    <a:pt x="104" y="120"/>
                  </a:lnTo>
                  <a:lnTo>
                    <a:pt x="92" y="126"/>
                  </a:lnTo>
                  <a:lnTo>
                    <a:pt x="80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4" y="130"/>
                  </a:lnTo>
                  <a:lnTo>
                    <a:pt x="42" y="126"/>
                  </a:lnTo>
                  <a:lnTo>
                    <a:pt x="30" y="120"/>
                  </a:lnTo>
                  <a:lnTo>
                    <a:pt x="20" y="112"/>
                  </a:lnTo>
                  <a:lnTo>
                    <a:pt x="12" y="102"/>
                  </a:lnTo>
                  <a:lnTo>
                    <a:pt x="6" y="92"/>
                  </a:lnTo>
                  <a:lnTo>
                    <a:pt x="2" y="7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28"/>
                  </a:lnTo>
                  <a:lnTo>
                    <a:pt x="20" y="18"/>
                  </a:lnTo>
                  <a:lnTo>
                    <a:pt x="30" y="10"/>
                  </a:lnTo>
                  <a:lnTo>
                    <a:pt x="42" y="4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0"/>
                  </a:lnTo>
                  <a:lnTo>
                    <a:pt x="92" y="4"/>
                  </a:lnTo>
                  <a:lnTo>
                    <a:pt x="104" y="10"/>
                  </a:lnTo>
                  <a:lnTo>
                    <a:pt x="114" y="18"/>
                  </a:lnTo>
                  <a:lnTo>
                    <a:pt x="122" y="28"/>
                  </a:lnTo>
                  <a:lnTo>
                    <a:pt x="128" y="40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50" name="Freeform 106"/>
            <p:cNvSpPr>
              <a:spLocks/>
            </p:cNvSpPr>
            <p:nvPr/>
          </p:nvSpPr>
          <p:spPr bwMode="auto">
            <a:xfrm>
              <a:off x="2611438" y="1676400"/>
              <a:ext cx="79375" cy="190500"/>
            </a:xfrm>
            <a:custGeom>
              <a:avLst/>
              <a:gdLst>
                <a:gd name="T0" fmla="*/ 36 w 50"/>
                <a:gd name="T1" fmla="*/ 30 h 120"/>
                <a:gd name="T2" fmla="*/ 36 w 50"/>
                <a:gd name="T3" fmla="*/ 30 h 120"/>
                <a:gd name="T4" fmla="*/ 42 w 50"/>
                <a:gd name="T5" fmla="*/ 26 h 120"/>
                <a:gd name="T6" fmla="*/ 46 w 50"/>
                <a:gd name="T7" fmla="*/ 24 h 120"/>
                <a:gd name="T8" fmla="*/ 36 w 50"/>
                <a:gd name="T9" fmla="*/ 0 h 120"/>
                <a:gd name="T10" fmla="*/ 24 w 50"/>
                <a:gd name="T11" fmla="*/ 0 h 120"/>
                <a:gd name="T12" fmla="*/ 12 w 50"/>
                <a:gd name="T13" fmla="*/ 0 h 120"/>
                <a:gd name="T14" fmla="*/ 4 w 50"/>
                <a:gd name="T15" fmla="*/ 24 h 120"/>
                <a:gd name="T16" fmla="*/ 4 w 50"/>
                <a:gd name="T17" fmla="*/ 24 h 120"/>
                <a:gd name="T18" fmla="*/ 6 w 50"/>
                <a:gd name="T19" fmla="*/ 26 h 120"/>
                <a:gd name="T20" fmla="*/ 14 w 50"/>
                <a:gd name="T21" fmla="*/ 30 h 120"/>
                <a:gd name="T22" fmla="*/ 0 w 50"/>
                <a:gd name="T23" fmla="*/ 80 h 120"/>
                <a:gd name="T24" fmla="*/ 24 w 50"/>
                <a:gd name="T25" fmla="*/ 120 h 120"/>
                <a:gd name="T26" fmla="*/ 50 w 50"/>
                <a:gd name="T27" fmla="*/ 80 h 120"/>
                <a:gd name="T28" fmla="*/ 36 w 50"/>
                <a:gd name="T29" fmla="*/ 3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120">
                  <a:moveTo>
                    <a:pt x="36" y="30"/>
                  </a:moveTo>
                  <a:lnTo>
                    <a:pt x="36" y="30"/>
                  </a:lnTo>
                  <a:lnTo>
                    <a:pt x="42" y="26"/>
                  </a:lnTo>
                  <a:lnTo>
                    <a:pt x="46" y="24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14" y="30"/>
                  </a:lnTo>
                  <a:lnTo>
                    <a:pt x="0" y="80"/>
                  </a:lnTo>
                  <a:lnTo>
                    <a:pt x="24" y="120"/>
                  </a:lnTo>
                  <a:lnTo>
                    <a:pt x="50" y="80"/>
                  </a:lnTo>
                  <a:lnTo>
                    <a:pt x="3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51" name="グループ化 1350"/>
          <p:cNvGrpSpPr/>
          <p:nvPr/>
        </p:nvGrpSpPr>
        <p:grpSpPr>
          <a:xfrm>
            <a:off x="8700929" y="1692877"/>
            <a:ext cx="414764" cy="434926"/>
            <a:chOff x="3621088" y="1454150"/>
            <a:chExt cx="457200" cy="479425"/>
          </a:xfrm>
        </p:grpSpPr>
        <p:sp>
          <p:nvSpPr>
            <p:cNvPr id="1352" name="Freeform 107"/>
            <p:cNvSpPr>
              <a:spLocks/>
            </p:cNvSpPr>
            <p:nvPr/>
          </p:nvSpPr>
          <p:spPr bwMode="auto">
            <a:xfrm>
              <a:off x="3621088" y="1644650"/>
              <a:ext cx="457200" cy="288925"/>
            </a:xfrm>
            <a:custGeom>
              <a:avLst/>
              <a:gdLst>
                <a:gd name="T0" fmla="*/ 260 w 288"/>
                <a:gd name="T1" fmla="*/ 30 h 182"/>
                <a:gd name="T2" fmla="*/ 218 w 288"/>
                <a:gd name="T3" fmla="*/ 20 h 182"/>
                <a:gd name="T4" fmla="*/ 164 w 288"/>
                <a:gd name="T5" fmla="*/ 0 h 182"/>
                <a:gd name="T6" fmla="*/ 144 w 288"/>
                <a:gd name="T7" fmla="*/ 0 h 182"/>
                <a:gd name="T8" fmla="*/ 124 w 288"/>
                <a:gd name="T9" fmla="*/ 0 h 182"/>
                <a:gd name="T10" fmla="*/ 68 w 288"/>
                <a:gd name="T11" fmla="*/ 20 h 182"/>
                <a:gd name="T12" fmla="*/ 28 w 288"/>
                <a:gd name="T13" fmla="*/ 30 h 182"/>
                <a:gd name="T14" fmla="*/ 28 w 288"/>
                <a:gd name="T15" fmla="*/ 30 h 182"/>
                <a:gd name="T16" fmla="*/ 20 w 288"/>
                <a:gd name="T17" fmla="*/ 32 h 182"/>
                <a:gd name="T18" fmla="*/ 14 w 288"/>
                <a:gd name="T19" fmla="*/ 36 h 182"/>
                <a:gd name="T20" fmla="*/ 8 w 288"/>
                <a:gd name="T21" fmla="*/ 42 h 182"/>
                <a:gd name="T22" fmla="*/ 2 w 288"/>
                <a:gd name="T23" fmla="*/ 50 h 182"/>
                <a:gd name="T24" fmla="*/ 0 w 288"/>
                <a:gd name="T25" fmla="*/ 62 h 182"/>
                <a:gd name="T26" fmla="*/ 2 w 288"/>
                <a:gd name="T27" fmla="*/ 76 h 182"/>
                <a:gd name="T28" fmla="*/ 8 w 288"/>
                <a:gd name="T29" fmla="*/ 96 h 182"/>
                <a:gd name="T30" fmla="*/ 8 w 288"/>
                <a:gd name="T31" fmla="*/ 96 h 182"/>
                <a:gd name="T32" fmla="*/ 34 w 288"/>
                <a:gd name="T33" fmla="*/ 154 h 182"/>
                <a:gd name="T34" fmla="*/ 34 w 288"/>
                <a:gd name="T35" fmla="*/ 154 h 182"/>
                <a:gd name="T36" fmla="*/ 34 w 288"/>
                <a:gd name="T37" fmla="*/ 158 h 182"/>
                <a:gd name="T38" fmla="*/ 42 w 288"/>
                <a:gd name="T39" fmla="*/ 168 h 182"/>
                <a:gd name="T40" fmla="*/ 46 w 288"/>
                <a:gd name="T41" fmla="*/ 172 h 182"/>
                <a:gd name="T42" fmla="*/ 52 w 288"/>
                <a:gd name="T43" fmla="*/ 178 h 182"/>
                <a:gd name="T44" fmla="*/ 60 w 288"/>
                <a:gd name="T45" fmla="*/ 180 h 182"/>
                <a:gd name="T46" fmla="*/ 68 w 288"/>
                <a:gd name="T47" fmla="*/ 182 h 182"/>
                <a:gd name="T48" fmla="*/ 68 w 288"/>
                <a:gd name="T49" fmla="*/ 182 h 182"/>
                <a:gd name="T50" fmla="*/ 144 w 288"/>
                <a:gd name="T51" fmla="*/ 182 h 182"/>
                <a:gd name="T52" fmla="*/ 144 w 288"/>
                <a:gd name="T53" fmla="*/ 182 h 182"/>
                <a:gd name="T54" fmla="*/ 220 w 288"/>
                <a:gd name="T55" fmla="*/ 182 h 182"/>
                <a:gd name="T56" fmla="*/ 220 w 288"/>
                <a:gd name="T57" fmla="*/ 182 h 182"/>
                <a:gd name="T58" fmla="*/ 228 w 288"/>
                <a:gd name="T59" fmla="*/ 180 h 182"/>
                <a:gd name="T60" fmla="*/ 236 w 288"/>
                <a:gd name="T61" fmla="*/ 178 h 182"/>
                <a:gd name="T62" fmla="*/ 242 w 288"/>
                <a:gd name="T63" fmla="*/ 172 h 182"/>
                <a:gd name="T64" fmla="*/ 246 w 288"/>
                <a:gd name="T65" fmla="*/ 168 h 182"/>
                <a:gd name="T66" fmla="*/ 252 w 288"/>
                <a:gd name="T67" fmla="*/ 158 h 182"/>
                <a:gd name="T68" fmla="*/ 254 w 288"/>
                <a:gd name="T69" fmla="*/ 154 h 182"/>
                <a:gd name="T70" fmla="*/ 254 w 288"/>
                <a:gd name="T71" fmla="*/ 154 h 182"/>
                <a:gd name="T72" fmla="*/ 280 w 288"/>
                <a:gd name="T73" fmla="*/ 96 h 182"/>
                <a:gd name="T74" fmla="*/ 280 w 288"/>
                <a:gd name="T75" fmla="*/ 96 h 182"/>
                <a:gd name="T76" fmla="*/ 286 w 288"/>
                <a:gd name="T77" fmla="*/ 76 h 182"/>
                <a:gd name="T78" fmla="*/ 288 w 288"/>
                <a:gd name="T79" fmla="*/ 62 h 182"/>
                <a:gd name="T80" fmla="*/ 284 w 288"/>
                <a:gd name="T81" fmla="*/ 50 h 182"/>
                <a:gd name="T82" fmla="*/ 280 w 288"/>
                <a:gd name="T83" fmla="*/ 42 h 182"/>
                <a:gd name="T84" fmla="*/ 272 w 288"/>
                <a:gd name="T85" fmla="*/ 36 h 182"/>
                <a:gd name="T86" fmla="*/ 266 w 288"/>
                <a:gd name="T87" fmla="*/ 32 h 182"/>
                <a:gd name="T88" fmla="*/ 260 w 288"/>
                <a:gd name="T89" fmla="*/ 30 h 182"/>
                <a:gd name="T90" fmla="*/ 260 w 288"/>
                <a:gd name="T91" fmla="*/ 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8" h="182">
                  <a:moveTo>
                    <a:pt x="260" y="30"/>
                  </a:moveTo>
                  <a:lnTo>
                    <a:pt x="218" y="20"/>
                  </a:lnTo>
                  <a:lnTo>
                    <a:pt x="164" y="0"/>
                  </a:lnTo>
                  <a:lnTo>
                    <a:pt x="144" y="0"/>
                  </a:lnTo>
                  <a:lnTo>
                    <a:pt x="124" y="0"/>
                  </a:lnTo>
                  <a:lnTo>
                    <a:pt x="68" y="2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0" y="32"/>
                  </a:lnTo>
                  <a:lnTo>
                    <a:pt x="14" y="36"/>
                  </a:lnTo>
                  <a:lnTo>
                    <a:pt x="8" y="42"/>
                  </a:lnTo>
                  <a:lnTo>
                    <a:pt x="2" y="50"/>
                  </a:lnTo>
                  <a:lnTo>
                    <a:pt x="0" y="62"/>
                  </a:lnTo>
                  <a:lnTo>
                    <a:pt x="2" y="76"/>
                  </a:lnTo>
                  <a:lnTo>
                    <a:pt x="8" y="96"/>
                  </a:lnTo>
                  <a:lnTo>
                    <a:pt x="8" y="96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34" y="158"/>
                  </a:lnTo>
                  <a:lnTo>
                    <a:pt x="42" y="168"/>
                  </a:lnTo>
                  <a:lnTo>
                    <a:pt x="46" y="172"/>
                  </a:lnTo>
                  <a:lnTo>
                    <a:pt x="52" y="178"/>
                  </a:lnTo>
                  <a:lnTo>
                    <a:pt x="60" y="180"/>
                  </a:lnTo>
                  <a:lnTo>
                    <a:pt x="68" y="182"/>
                  </a:lnTo>
                  <a:lnTo>
                    <a:pt x="68" y="182"/>
                  </a:lnTo>
                  <a:lnTo>
                    <a:pt x="144" y="182"/>
                  </a:lnTo>
                  <a:lnTo>
                    <a:pt x="144" y="182"/>
                  </a:lnTo>
                  <a:lnTo>
                    <a:pt x="220" y="182"/>
                  </a:lnTo>
                  <a:lnTo>
                    <a:pt x="220" y="182"/>
                  </a:lnTo>
                  <a:lnTo>
                    <a:pt x="228" y="180"/>
                  </a:lnTo>
                  <a:lnTo>
                    <a:pt x="236" y="178"/>
                  </a:lnTo>
                  <a:lnTo>
                    <a:pt x="242" y="172"/>
                  </a:lnTo>
                  <a:lnTo>
                    <a:pt x="246" y="168"/>
                  </a:lnTo>
                  <a:lnTo>
                    <a:pt x="252" y="158"/>
                  </a:lnTo>
                  <a:lnTo>
                    <a:pt x="254" y="154"/>
                  </a:lnTo>
                  <a:lnTo>
                    <a:pt x="254" y="154"/>
                  </a:lnTo>
                  <a:lnTo>
                    <a:pt x="280" y="96"/>
                  </a:lnTo>
                  <a:lnTo>
                    <a:pt x="280" y="96"/>
                  </a:lnTo>
                  <a:lnTo>
                    <a:pt x="286" y="76"/>
                  </a:lnTo>
                  <a:lnTo>
                    <a:pt x="288" y="62"/>
                  </a:lnTo>
                  <a:lnTo>
                    <a:pt x="284" y="50"/>
                  </a:lnTo>
                  <a:lnTo>
                    <a:pt x="280" y="42"/>
                  </a:lnTo>
                  <a:lnTo>
                    <a:pt x="272" y="36"/>
                  </a:lnTo>
                  <a:lnTo>
                    <a:pt x="266" y="32"/>
                  </a:lnTo>
                  <a:lnTo>
                    <a:pt x="260" y="30"/>
                  </a:lnTo>
                  <a:lnTo>
                    <a:pt x="26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53" name="Freeform 108"/>
            <p:cNvSpPr>
              <a:spLocks/>
            </p:cNvSpPr>
            <p:nvPr/>
          </p:nvSpPr>
          <p:spPr bwMode="auto">
            <a:xfrm>
              <a:off x="3751263" y="1657350"/>
              <a:ext cx="69850" cy="69850"/>
            </a:xfrm>
            <a:custGeom>
              <a:avLst/>
              <a:gdLst>
                <a:gd name="T0" fmla="*/ 20 w 44"/>
                <a:gd name="T1" fmla="*/ 0 h 44"/>
                <a:gd name="T2" fmla="*/ 44 w 44"/>
                <a:gd name="T3" fmla="*/ 20 h 44"/>
                <a:gd name="T4" fmla="*/ 22 w 44"/>
                <a:gd name="T5" fmla="*/ 44 h 44"/>
                <a:gd name="T6" fmla="*/ 0 w 44"/>
                <a:gd name="T7" fmla="*/ 6 h 44"/>
                <a:gd name="T8" fmla="*/ 20 w 4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20" y="0"/>
                  </a:moveTo>
                  <a:lnTo>
                    <a:pt x="44" y="20"/>
                  </a:lnTo>
                  <a:lnTo>
                    <a:pt x="22" y="44"/>
                  </a:lnTo>
                  <a:lnTo>
                    <a:pt x="0" y="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54" name="Freeform 109"/>
            <p:cNvSpPr>
              <a:spLocks/>
            </p:cNvSpPr>
            <p:nvPr/>
          </p:nvSpPr>
          <p:spPr bwMode="auto">
            <a:xfrm>
              <a:off x="3875088" y="1657350"/>
              <a:ext cx="73025" cy="69850"/>
            </a:xfrm>
            <a:custGeom>
              <a:avLst/>
              <a:gdLst>
                <a:gd name="T0" fmla="*/ 26 w 46"/>
                <a:gd name="T1" fmla="*/ 0 h 44"/>
                <a:gd name="T2" fmla="*/ 0 w 46"/>
                <a:gd name="T3" fmla="*/ 20 h 44"/>
                <a:gd name="T4" fmla="*/ 24 w 46"/>
                <a:gd name="T5" fmla="*/ 44 h 44"/>
                <a:gd name="T6" fmla="*/ 46 w 46"/>
                <a:gd name="T7" fmla="*/ 6 h 44"/>
                <a:gd name="T8" fmla="*/ 26 w 4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4">
                  <a:moveTo>
                    <a:pt x="26" y="0"/>
                  </a:moveTo>
                  <a:lnTo>
                    <a:pt x="0" y="20"/>
                  </a:lnTo>
                  <a:lnTo>
                    <a:pt x="24" y="44"/>
                  </a:lnTo>
                  <a:lnTo>
                    <a:pt x="46" y="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55" name="Freeform 110"/>
            <p:cNvSpPr>
              <a:spLocks/>
            </p:cNvSpPr>
            <p:nvPr/>
          </p:nvSpPr>
          <p:spPr bwMode="auto">
            <a:xfrm>
              <a:off x="3783013" y="1644650"/>
              <a:ext cx="133350" cy="123825"/>
            </a:xfrm>
            <a:custGeom>
              <a:avLst/>
              <a:gdLst>
                <a:gd name="T0" fmla="*/ 42 w 84"/>
                <a:gd name="T1" fmla="*/ 0 h 78"/>
                <a:gd name="T2" fmla="*/ 62 w 84"/>
                <a:gd name="T3" fmla="*/ 0 h 78"/>
                <a:gd name="T4" fmla="*/ 84 w 84"/>
                <a:gd name="T5" fmla="*/ 8 h 78"/>
                <a:gd name="T6" fmla="*/ 58 w 84"/>
                <a:gd name="T7" fmla="*/ 28 h 78"/>
                <a:gd name="T8" fmla="*/ 42 w 84"/>
                <a:gd name="T9" fmla="*/ 78 h 78"/>
                <a:gd name="T10" fmla="*/ 24 w 84"/>
                <a:gd name="T11" fmla="*/ 28 h 78"/>
                <a:gd name="T12" fmla="*/ 0 w 84"/>
                <a:gd name="T13" fmla="*/ 8 h 78"/>
                <a:gd name="T14" fmla="*/ 22 w 84"/>
                <a:gd name="T15" fmla="*/ 0 h 78"/>
                <a:gd name="T16" fmla="*/ 42 w 84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78">
                  <a:moveTo>
                    <a:pt x="42" y="0"/>
                  </a:moveTo>
                  <a:lnTo>
                    <a:pt x="62" y="0"/>
                  </a:lnTo>
                  <a:lnTo>
                    <a:pt x="84" y="8"/>
                  </a:lnTo>
                  <a:lnTo>
                    <a:pt x="58" y="28"/>
                  </a:lnTo>
                  <a:lnTo>
                    <a:pt x="42" y="78"/>
                  </a:lnTo>
                  <a:lnTo>
                    <a:pt x="24" y="28"/>
                  </a:lnTo>
                  <a:lnTo>
                    <a:pt x="0" y="8"/>
                  </a:lnTo>
                  <a:lnTo>
                    <a:pt x="2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56" name="Freeform 111"/>
            <p:cNvSpPr>
              <a:spLocks/>
            </p:cNvSpPr>
            <p:nvPr/>
          </p:nvSpPr>
          <p:spPr bwMode="auto">
            <a:xfrm>
              <a:off x="3744913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78 h 132"/>
                <a:gd name="T6" fmla="*/ 126 w 132"/>
                <a:gd name="T7" fmla="*/ 92 h 132"/>
                <a:gd name="T8" fmla="*/ 120 w 132"/>
                <a:gd name="T9" fmla="*/ 102 h 132"/>
                <a:gd name="T10" fmla="*/ 112 w 132"/>
                <a:gd name="T11" fmla="*/ 112 h 132"/>
                <a:gd name="T12" fmla="*/ 102 w 132"/>
                <a:gd name="T13" fmla="*/ 120 h 132"/>
                <a:gd name="T14" fmla="*/ 92 w 132"/>
                <a:gd name="T15" fmla="*/ 126 h 132"/>
                <a:gd name="T16" fmla="*/ 78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2 w 132"/>
                <a:gd name="T23" fmla="*/ 130 h 132"/>
                <a:gd name="T24" fmla="*/ 40 w 132"/>
                <a:gd name="T25" fmla="*/ 126 h 132"/>
                <a:gd name="T26" fmla="*/ 28 w 132"/>
                <a:gd name="T27" fmla="*/ 120 h 132"/>
                <a:gd name="T28" fmla="*/ 18 w 132"/>
                <a:gd name="T29" fmla="*/ 112 h 132"/>
                <a:gd name="T30" fmla="*/ 10 w 132"/>
                <a:gd name="T31" fmla="*/ 102 h 132"/>
                <a:gd name="T32" fmla="*/ 4 w 132"/>
                <a:gd name="T33" fmla="*/ 92 h 132"/>
                <a:gd name="T34" fmla="*/ 0 w 132"/>
                <a:gd name="T35" fmla="*/ 78 h 132"/>
                <a:gd name="T36" fmla="*/ 0 w 132"/>
                <a:gd name="T37" fmla="*/ 66 h 132"/>
                <a:gd name="T38" fmla="*/ 0 w 132"/>
                <a:gd name="T39" fmla="*/ 66 h 132"/>
                <a:gd name="T40" fmla="*/ 0 w 132"/>
                <a:gd name="T41" fmla="*/ 52 h 132"/>
                <a:gd name="T42" fmla="*/ 4 w 132"/>
                <a:gd name="T43" fmla="*/ 40 h 132"/>
                <a:gd name="T44" fmla="*/ 10 w 132"/>
                <a:gd name="T45" fmla="*/ 28 h 132"/>
                <a:gd name="T46" fmla="*/ 18 w 132"/>
                <a:gd name="T47" fmla="*/ 18 h 132"/>
                <a:gd name="T48" fmla="*/ 28 w 132"/>
                <a:gd name="T49" fmla="*/ 10 h 132"/>
                <a:gd name="T50" fmla="*/ 40 w 132"/>
                <a:gd name="T51" fmla="*/ 4 h 132"/>
                <a:gd name="T52" fmla="*/ 52 w 132"/>
                <a:gd name="T53" fmla="*/ 0 h 132"/>
                <a:gd name="T54" fmla="*/ 66 w 132"/>
                <a:gd name="T55" fmla="*/ 0 h 132"/>
                <a:gd name="T56" fmla="*/ 66 w 132"/>
                <a:gd name="T57" fmla="*/ 0 h 132"/>
                <a:gd name="T58" fmla="*/ 78 w 132"/>
                <a:gd name="T59" fmla="*/ 0 h 132"/>
                <a:gd name="T60" fmla="*/ 92 w 132"/>
                <a:gd name="T61" fmla="*/ 4 h 132"/>
                <a:gd name="T62" fmla="*/ 102 w 132"/>
                <a:gd name="T63" fmla="*/ 10 h 132"/>
                <a:gd name="T64" fmla="*/ 112 w 132"/>
                <a:gd name="T65" fmla="*/ 18 h 132"/>
                <a:gd name="T66" fmla="*/ 120 w 132"/>
                <a:gd name="T67" fmla="*/ 28 h 132"/>
                <a:gd name="T68" fmla="*/ 126 w 132"/>
                <a:gd name="T69" fmla="*/ 40 h 132"/>
                <a:gd name="T70" fmla="*/ 130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78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2" y="126"/>
                  </a:lnTo>
                  <a:lnTo>
                    <a:pt x="78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0" y="7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4" y="40"/>
                  </a:lnTo>
                  <a:lnTo>
                    <a:pt x="10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40" y="4"/>
                  </a:lnTo>
                  <a:lnTo>
                    <a:pt x="5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8" y="0"/>
                  </a:lnTo>
                  <a:lnTo>
                    <a:pt x="92" y="4"/>
                  </a:lnTo>
                  <a:lnTo>
                    <a:pt x="102" y="10"/>
                  </a:lnTo>
                  <a:lnTo>
                    <a:pt x="112" y="18"/>
                  </a:lnTo>
                  <a:lnTo>
                    <a:pt x="120" y="28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57" name="グループ化 1356"/>
          <p:cNvGrpSpPr/>
          <p:nvPr/>
        </p:nvGrpSpPr>
        <p:grpSpPr>
          <a:xfrm>
            <a:off x="2720128" y="2326100"/>
            <a:ext cx="414764" cy="463729"/>
            <a:chOff x="5418138" y="1422400"/>
            <a:chExt cx="457200" cy="511175"/>
          </a:xfrm>
        </p:grpSpPr>
        <p:sp>
          <p:nvSpPr>
            <p:cNvPr id="1358" name="Freeform 112"/>
            <p:cNvSpPr>
              <a:spLocks/>
            </p:cNvSpPr>
            <p:nvPr/>
          </p:nvSpPr>
          <p:spPr bwMode="auto">
            <a:xfrm>
              <a:off x="5418138" y="1644650"/>
              <a:ext cx="457200" cy="288925"/>
            </a:xfrm>
            <a:custGeom>
              <a:avLst/>
              <a:gdLst>
                <a:gd name="T0" fmla="*/ 260 w 288"/>
                <a:gd name="T1" fmla="*/ 30 h 182"/>
                <a:gd name="T2" fmla="*/ 218 w 288"/>
                <a:gd name="T3" fmla="*/ 20 h 182"/>
                <a:gd name="T4" fmla="*/ 164 w 288"/>
                <a:gd name="T5" fmla="*/ 0 h 182"/>
                <a:gd name="T6" fmla="*/ 144 w 288"/>
                <a:gd name="T7" fmla="*/ 0 h 182"/>
                <a:gd name="T8" fmla="*/ 124 w 288"/>
                <a:gd name="T9" fmla="*/ 0 h 182"/>
                <a:gd name="T10" fmla="*/ 68 w 288"/>
                <a:gd name="T11" fmla="*/ 20 h 182"/>
                <a:gd name="T12" fmla="*/ 28 w 288"/>
                <a:gd name="T13" fmla="*/ 30 h 182"/>
                <a:gd name="T14" fmla="*/ 28 w 288"/>
                <a:gd name="T15" fmla="*/ 30 h 182"/>
                <a:gd name="T16" fmla="*/ 20 w 288"/>
                <a:gd name="T17" fmla="*/ 32 h 182"/>
                <a:gd name="T18" fmla="*/ 14 w 288"/>
                <a:gd name="T19" fmla="*/ 36 h 182"/>
                <a:gd name="T20" fmla="*/ 8 w 288"/>
                <a:gd name="T21" fmla="*/ 42 h 182"/>
                <a:gd name="T22" fmla="*/ 2 w 288"/>
                <a:gd name="T23" fmla="*/ 50 h 182"/>
                <a:gd name="T24" fmla="*/ 0 w 288"/>
                <a:gd name="T25" fmla="*/ 62 h 182"/>
                <a:gd name="T26" fmla="*/ 2 w 288"/>
                <a:gd name="T27" fmla="*/ 76 h 182"/>
                <a:gd name="T28" fmla="*/ 8 w 288"/>
                <a:gd name="T29" fmla="*/ 96 h 182"/>
                <a:gd name="T30" fmla="*/ 8 w 288"/>
                <a:gd name="T31" fmla="*/ 96 h 182"/>
                <a:gd name="T32" fmla="*/ 34 w 288"/>
                <a:gd name="T33" fmla="*/ 154 h 182"/>
                <a:gd name="T34" fmla="*/ 34 w 288"/>
                <a:gd name="T35" fmla="*/ 154 h 182"/>
                <a:gd name="T36" fmla="*/ 34 w 288"/>
                <a:gd name="T37" fmla="*/ 158 h 182"/>
                <a:gd name="T38" fmla="*/ 42 w 288"/>
                <a:gd name="T39" fmla="*/ 168 h 182"/>
                <a:gd name="T40" fmla="*/ 46 w 288"/>
                <a:gd name="T41" fmla="*/ 172 h 182"/>
                <a:gd name="T42" fmla="*/ 52 w 288"/>
                <a:gd name="T43" fmla="*/ 178 h 182"/>
                <a:gd name="T44" fmla="*/ 60 w 288"/>
                <a:gd name="T45" fmla="*/ 180 h 182"/>
                <a:gd name="T46" fmla="*/ 68 w 288"/>
                <a:gd name="T47" fmla="*/ 182 h 182"/>
                <a:gd name="T48" fmla="*/ 68 w 288"/>
                <a:gd name="T49" fmla="*/ 182 h 182"/>
                <a:gd name="T50" fmla="*/ 144 w 288"/>
                <a:gd name="T51" fmla="*/ 182 h 182"/>
                <a:gd name="T52" fmla="*/ 144 w 288"/>
                <a:gd name="T53" fmla="*/ 182 h 182"/>
                <a:gd name="T54" fmla="*/ 220 w 288"/>
                <a:gd name="T55" fmla="*/ 182 h 182"/>
                <a:gd name="T56" fmla="*/ 220 w 288"/>
                <a:gd name="T57" fmla="*/ 182 h 182"/>
                <a:gd name="T58" fmla="*/ 228 w 288"/>
                <a:gd name="T59" fmla="*/ 180 h 182"/>
                <a:gd name="T60" fmla="*/ 236 w 288"/>
                <a:gd name="T61" fmla="*/ 178 h 182"/>
                <a:gd name="T62" fmla="*/ 242 w 288"/>
                <a:gd name="T63" fmla="*/ 172 h 182"/>
                <a:gd name="T64" fmla="*/ 246 w 288"/>
                <a:gd name="T65" fmla="*/ 168 h 182"/>
                <a:gd name="T66" fmla="*/ 252 w 288"/>
                <a:gd name="T67" fmla="*/ 158 h 182"/>
                <a:gd name="T68" fmla="*/ 254 w 288"/>
                <a:gd name="T69" fmla="*/ 154 h 182"/>
                <a:gd name="T70" fmla="*/ 254 w 288"/>
                <a:gd name="T71" fmla="*/ 154 h 182"/>
                <a:gd name="T72" fmla="*/ 280 w 288"/>
                <a:gd name="T73" fmla="*/ 96 h 182"/>
                <a:gd name="T74" fmla="*/ 280 w 288"/>
                <a:gd name="T75" fmla="*/ 96 h 182"/>
                <a:gd name="T76" fmla="*/ 286 w 288"/>
                <a:gd name="T77" fmla="*/ 76 h 182"/>
                <a:gd name="T78" fmla="*/ 288 w 288"/>
                <a:gd name="T79" fmla="*/ 62 h 182"/>
                <a:gd name="T80" fmla="*/ 284 w 288"/>
                <a:gd name="T81" fmla="*/ 50 h 182"/>
                <a:gd name="T82" fmla="*/ 280 w 288"/>
                <a:gd name="T83" fmla="*/ 42 h 182"/>
                <a:gd name="T84" fmla="*/ 272 w 288"/>
                <a:gd name="T85" fmla="*/ 36 h 182"/>
                <a:gd name="T86" fmla="*/ 266 w 288"/>
                <a:gd name="T87" fmla="*/ 32 h 182"/>
                <a:gd name="T88" fmla="*/ 260 w 288"/>
                <a:gd name="T89" fmla="*/ 30 h 182"/>
                <a:gd name="T90" fmla="*/ 260 w 288"/>
                <a:gd name="T91" fmla="*/ 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8" h="182">
                  <a:moveTo>
                    <a:pt x="260" y="30"/>
                  </a:moveTo>
                  <a:lnTo>
                    <a:pt x="218" y="20"/>
                  </a:lnTo>
                  <a:lnTo>
                    <a:pt x="164" y="0"/>
                  </a:lnTo>
                  <a:lnTo>
                    <a:pt x="144" y="0"/>
                  </a:lnTo>
                  <a:lnTo>
                    <a:pt x="124" y="0"/>
                  </a:lnTo>
                  <a:lnTo>
                    <a:pt x="68" y="2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0" y="32"/>
                  </a:lnTo>
                  <a:lnTo>
                    <a:pt x="14" y="36"/>
                  </a:lnTo>
                  <a:lnTo>
                    <a:pt x="8" y="42"/>
                  </a:lnTo>
                  <a:lnTo>
                    <a:pt x="2" y="50"/>
                  </a:lnTo>
                  <a:lnTo>
                    <a:pt x="0" y="62"/>
                  </a:lnTo>
                  <a:lnTo>
                    <a:pt x="2" y="76"/>
                  </a:lnTo>
                  <a:lnTo>
                    <a:pt x="8" y="96"/>
                  </a:lnTo>
                  <a:lnTo>
                    <a:pt x="8" y="96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34" y="158"/>
                  </a:lnTo>
                  <a:lnTo>
                    <a:pt x="42" y="168"/>
                  </a:lnTo>
                  <a:lnTo>
                    <a:pt x="46" y="172"/>
                  </a:lnTo>
                  <a:lnTo>
                    <a:pt x="52" y="178"/>
                  </a:lnTo>
                  <a:lnTo>
                    <a:pt x="60" y="180"/>
                  </a:lnTo>
                  <a:lnTo>
                    <a:pt x="68" y="182"/>
                  </a:lnTo>
                  <a:lnTo>
                    <a:pt x="68" y="182"/>
                  </a:lnTo>
                  <a:lnTo>
                    <a:pt x="144" y="182"/>
                  </a:lnTo>
                  <a:lnTo>
                    <a:pt x="144" y="182"/>
                  </a:lnTo>
                  <a:lnTo>
                    <a:pt x="220" y="182"/>
                  </a:lnTo>
                  <a:lnTo>
                    <a:pt x="220" y="182"/>
                  </a:lnTo>
                  <a:lnTo>
                    <a:pt x="228" y="180"/>
                  </a:lnTo>
                  <a:lnTo>
                    <a:pt x="236" y="178"/>
                  </a:lnTo>
                  <a:lnTo>
                    <a:pt x="242" y="172"/>
                  </a:lnTo>
                  <a:lnTo>
                    <a:pt x="246" y="168"/>
                  </a:lnTo>
                  <a:lnTo>
                    <a:pt x="252" y="158"/>
                  </a:lnTo>
                  <a:lnTo>
                    <a:pt x="254" y="154"/>
                  </a:lnTo>
                  <a:lnTo>
                    <a:pt x="254" y="154"/>
                  </a:lnTo>
                  <a:lnTo>
                    <a:pt x="280" y="96"/>
                  </a:lnTo>
                  <a:lnTo>
                    <a:pt x="280" y="96"/>
                  </a:lnTo>
                  <a:lnTo>
                    <a:pt x="286" y="76"/>
                  </a:lnTo>
                  <a:lnTo>
                    <a:pt x="288" y="62"/>
                  </a:lnTo>
                  <a:lnTo>
                    <a:pt x="284" y="50"/>
                  </a:lnTo>
                  <a:lnTo>
                    <a:pt x="280" y="42"/>
                  </a:lnTo>
                  <a:lnTo>
                    <a:pt x="272" y="36"/>
                  </a:lnTo>
                  <a:lnTo>
                    <a:pt x="266" y="32"/>
                  </a:lnTo>
                  <a:lnTo>
                    <a:pt x="260" y="30"/>
                  </a:lnTo>
                  <a:lnTo>
                    <a:pt x="26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59" name="Freeform 113"/>
            <p:cNvSpPr>
              <a:spLocks/>
            </p:cNvSpPr>
            <p:nvPr/>
          </p:nvSpPr>
          <p:spPr bwMode="auto">
            <a:xfrm>
              <a:off x="5548313" y="1657350"/>
              <a:ext cx="69850" cy="69850"/>
            </a:xfrm>
            <a:custGeom>
              <a:avLst/>
              <a:gdLst>
                <a:gd name="T0" fmla="*/ 20 w 44"/>
                <a:gd name="T1" fmla="*/ 0 h 44"/>
                <a:gd name="T2" fmla="*/ 44 w 44"/>
                <a:gd name="T3" fmla="*/ 20 h 44"/>
                <a:gd name="T4" fmla="*/ 22 w 44"/>
                <a:gd name="T5" fmla="*/ 44 h 44"/>
                <a:gd name="T6" fmla="*/ 0 w 44"/>
                <a:gd name="T7" fmla="*/ 6 h 44"/>
                <a:gd name="T8" fmla="*/ 20 w 4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20" y="0"/>
                  </a:moveTo>
                  <a:lnTo>
                    <a:pt x="44" y="20"/>
                  </a:lnTo>
                  <a:lnTo>
                    <a:pt x="22" y="44"/>
                  </a:lnTo>
                  <a:lnTo>
                    <a:pt x="0" y="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60" name="Freeform 114"/>
            <p:cNvSpPr>
              <a:spLocks/>
            </p:cNvSpPr>
            <p:nvPr/>
          </p:nvSpPr>
          <p:spPr bwMode="auto">
            <a:xfrm>
              <a:off x="5672138" y="1657350"/>
              <a:ext cx="73025" cy="69850"/>
            </a:xfrm>
            <a:custGeom>
              <a:avLst/>
              <a:gdLst>
                <a:gd name="T0" fmla="*/ 26 w 46"/>
                <a:gd name="T1" fmla="*/ 0 h 44"/>
                <a:gd name="T2" fmla="*/ 0 w 46"/>
                <a:gd name="T3" fmla="*/ 20 h 44"/>
                <a:gd name="T4" fmla="*/ 24 w 46"/>
                <a:gd name="T5" fmla="*/ 44 h 44"/>
                <a:gd name="T6" fmla="*/ 46 w 46"/>
                <a:gd name="T7" fmla="*/ 6 h 44"/>
                <a:gd name="T8" fmla="*/ 26 w 4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4">
                  <a:moveTo>
                    <a:pt x="26" y="0"/>
                  </a:moveTo>
                  <a:lnTo>
                    <a:pt x="0" y="20"/>
                  </a:lnTo>
                  <a:lnTo>
                    <a:pt x="24" y="44"/>
                  </a:lnTo>
                  <a:lnTo>
                    <a:pt x="46" y="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61" name="Freeform 115"/>
            <p:cNvSpPr>
              <a:spLocks/>
            </p:cNvSpPr>
            <p:nvPr/>
          </p:nvSpPr>
          <p:spPr bwMode="auto">
            <a:xfrm>
              <a:off x="5580063" y="1644650"/>
              <a:ext cx="133350" cy="123825"/>
            </a:xfrm>
            <a:custGeom>
              <a:avLst/>
              <a:gdLst>
                <a:gd name="T0" fmla="*/ 42 w 84"/>
                <a:gd name="T1" fmla="*/ 0 h 78"/>
                <a:gd name="T2" fmla="*/ 62 w 84"/>
                <a:gd name="T3" fmla="*/ 0 h 78"/>
                <a:gd name="T4" fmla="*/ 84 w 84"/>
                <a:gd name="T5" fmla="*/ 8 h 78"/>
                <a:gd name="T6" fmla="*/ 58 w 84"/>
                <a:gd name="T7" fmla="*/ 28 h 78"/>
                <a:gd name="T8" fmla="*/ 42 w 84"/>
                <a:gd name="T9" fmla="*/ 78 h 78"/>
                <a:gd name="T10" fmla="*/ 24 w 84"/>
                <a:gd name="T11" fmla="*/ 28 h 78"/>
                <a:gd name="T12" fmla="*/ 0 w 84"/>
                <a:gd name="T13" fmla="*/ 8 h 78"/>
                <a:gd name="T14" fmla="*/ 22 w 84"/>
                <a:gd name="T15" fmla="*/ 0 h 78"/>
                <a:gd name="T16" fmla="*/ 42 w 84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78">
                  <a:moveTo>
                    <a:pt x="42" y="0"/>
                  </a:moveTo>
                  <a:lnTo>
                    <a:pt x="62" y="0"/>
                  </a:lnTo>
                  <a:lnTo>
                    <a:pt x="84" y="8"/>
                  </a:lnTo>
                  <a:lnTo>
                    <a:pt x="58" y="28"/>
                  </a:lnTo>
                  <a:lnTo>
                    <a:pt x="42" y="78"/>
                  </a:lnTo>
                  <a:lnTo>
                    <a:pt x="24" y="28"/>
                  </a:lnTo>
                  <a:lnTo>
                    <a:pt x="0" y="8"/>
                  </a:lnTo>
                  <a:lnTo>
                    <a:pt x="2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62" name="Freeform 116"/>
            <p:cNvSpPr>
              <a:spLocks/>
            </p:cNvSpPr>
            <p:nvPr/>
          </p:nvSpPr>
          <p:spPr bwMode="auto">
            <a:xfrm>
              <a:off x="5541963" y="1422400"/>
              <a:ext cx="209550" cy="241300"/>
            </a:xfrm>
            <a:custGeom>
              <a:avLst/>
              <a:gdLst>
                <a:gd name="T0" fmla="*/ 130 w 132"/>
                <a:gd name="T1" fmla="*/ 72 h 152"/>
                <a:gd name="T2" fmla="*/ 130 w 132"/>
                <a:gd name="T3" fmla="*/ 72 h 152"/>
                <a:gd name="T4" fmla="*/ 130 w 132"/>
                <a:gd name="T5" fmla="*/ 72 h 152"/>
                <a:gd name="T6" fmla="*/ 130 w 132"/>
                <a:gd name="T7" fmla="*/ 52 h 152"/>
                <a:gd name="T8" fmla="*/ 128 w 132"/>
                <a:gd name="T9" fmla="*/ 36 h 152"/>
                <a:gd name="T10" fmla="*/ 124 w 132"/>
                <a:gd name="T11" fmla="*/ 30 h 152"/>
                <a:gd name="T12" fmla="*/ 122 w 132"/>
                <a:gd name="T13" fmla="*/ 24 h 152"/>
                <a:gd name="T14" fmla="*/ 122 w 132"/>
                <a:gd name="T15" fmla="*/ 24 h 152"/>
                <a:gd name="T16" fmla="*/ 112 w 132"/>
                <a:gd name="T17" fmla="*/ 16 h 152"/>
                <a:gd name="T18" fmla="*/ 100 w 132"/>
                <a:gd name="T19" fmla="*/ 8 h 152"/>
                <a:gd name="T20" fmla="*/ 86 w 132"/>
                <a:gd name="T21" fmla="*/ 2 h 152"/>
                <a:gd name="T22" fmla="*/ 66 w 132"/>
                <a:gd name="T23" fmla="*/ 0 h 152"/>
                <a:gd name="T24" fmla="*/ 66 w 132"/>
                <a:gd name="T25" fmla="*/ 0 h 152"/>
                <a:gd name="T26" fmla="*/ 46 w 132"/>
                <a:gd name="T27" fmla="*/ 2 h 152"/>
                <a:gd name="T28" fmla="*/ 30 w 132"/>
                <a:gd name="T29" fmla="*/ 8 h 152"/>
                <a:gd name="T30" fmla="*/ 18 w 132"/>
                <a:gd name="T31" fmla="*/ 16 h 152"/>
                <a:gd name="T32" fmla="*/ 10 w 132"/>
                <a:gd name="T33" fmla="*/ 24 h 152"/>
                <a:gd name="T34" fmla="*/ 10 w 132"/>
                <a:gd name="T35" fmla="*/ 24 h 152"/>
                <a:gd name="T36" fmla="*/ 6 w 132"/>
                <a:gd name="T37" fmla="*/ 30 h 152"/>
                <a:gd name="T38" fmla="*/ 4 w 132"/>
                <a:gd name="T39" fmla="*/ 36 h 152"/>
                <a:gd name="T40" fmla="*/ 2 w 132"/>
                <a:gd name="T41" fmla="*/ 52 h 152"/>
                <a:gd name="T42" fmla="*/ 0 w 132"/>
                <a:gd name="T43" fmla="*/ 72 h 152"/>
                <a:gd name="T44" fmla="*/ 0 w 132"/>
                <a:gd name="T45" fmla="*/ 72 h 152"/>
                <a:gd name="T46" fmla="*/ 0 w 132"/>
                <a:gd name="T47" fmla="*/ 72 h 152"/>
                <a:gd name="T48" fmla="*/ 0 w 132"/>
                <a:gd name="T49" fmla="*/ 86 h 152"/>
                <a:gd name="T50" fmla="*/ 0 w 132"/>
                <a:gd name="T51" fmla="*/ 86 h 152"/>
                <a:gd name="T52" fmla="*/ 0 w 132"/>
                <a:gd name="T53" fmla="*/ 98 h 152"/>
                <a:gd name="T54" fmla="*/ 4 w 132"/>
                <a:gd name="T55" fmla="*/ 112 h 152"/>
                <a:gd name="T56" fmla="*/ 10 w 132"/>
                <a:gd name="T57" fmla="*/ 122 h 152"/>
                <a:gd name="T58" fmla="*/ 18 w 132"/>
                <a:gd name="T59" fmla="*/ 132 h 152"/>
                <a:gd name="T60" fmla="*/ 28 w 132"/>
                <a:gd name="T61" fmla="*/ 140 h 152"/>
                <a:gd name="T62" fmla="*/ 40 w 132"/>
                <a:gd name="T63" fmla="*/ 146 h 152"/>
                <a:gd name="T64" fmla="*/ 52 w 132"/>
                <a:gd name="T65" fmla="*/ 150 h 152"/>
                <a:gd name="T66" fmla="*/ 66 w 132"/>
                <a:gd name="T67" fmla="*/ 152 h 152"/>
                <a:gd name="T68" fmla="*/ 66 w 132"/>
                <a:gd name="T69" fmla="*/ 152 h 152"/>
                <a:gd name="T70" fmla="*/ 78 w 132"/>
                <a:gd name="T71" fmla="*/ 150 h 152"/>
                <a:gd name="T72" fmla="*/ 92 w 132"/>
                <a:gd name="T73" fmla="*/ 146 h 152"/>
                <a:gd name="T74" fmla="*/ 102 w 132"/>
                <a:gd name="T75" fmla="*/ 140 h 152"/>
                <a:gd name="T76" fmla="*/ 112 w 132"/>
                <a:gd name="T77" fmla="*/ 132 h 152"/>
                <a:gd name="T78" fmla="*/ 120 w 132"/>
                <a:gd name="T79" fmla="*/ 122 h 152"/>
                <a:gd name="T80" fmla="*/ 126 w 132"/>
                <a:gd name="T81" fmla="*/ 112 h 152"/>
                <a:gd name="T82" fmla="*/ 130 w 132"/>
                <a:gd name="T83" fmla="*/ 98 h 152"/>
                <a:gd name="T84" fmla="*/ 132 w 132"/>
                <a:gd name="T85" fmla="*/ 86 h 152"/>
                <a:gd name="T86" fmla="*/ 132 w 132"/>
                <a:gd name="T87" fmla="*/ 86 h 152"/>
                <a:gd name="T88" fmla="*/ 130 w 132"/>
                <a:gd name="T89" fmla="*/ 72 h 152"/>
                <a:gd name="T90" fmla="*/ 130 w 132"/>
                <a:gd name="T91" fmla="*/ 7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2" h="152">
                  <a:moveTo>
                    <a:pt x="130" y="72"/>
                  </a:moveTo>
                  <a:lnTo>
                    <a:pt x="130" y="72"/>
                  </a:lnTo>
                  <a:lnTo>
                    <a:pt x="130" y="72"/>
                  </a:lnTo>
                  <a:lnTo>
                    <a:pt x="130" y="52"/>
                  </a:lnTo>
                  <a:lnTo>
                    <a:pt x="128" y="36"/>
                  </a:lnTo>
                  <a:lnTo>
                    <a:pt x="124" y="30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12" y="16"/>
                  </a:lnTo>
                  <a:lnTo>
                    <a:pt x="100" y="8"/>
                  </a:lnTo>
                  <a:lnTo>
                    <a:pt x="86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46" y="2"/>
                  </a:lnTo>
                  <a:lnTo>
                    <a:pt x="30" y="8"/>
                  </a:lnTo>
                  <a:lnTo>
                    <a:pt x="18" y="16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6" y="30"/>
                  </a:lnTo>
                  <a:lnTo>
                    <a:pt x="4" y="36"/>
                  </a:lnTo>
                  <a:lnTo>
                    <a:pt x="2" y="5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98"/>
                  </a:lnTo>
                  <a:lnTo>
                    <a:pt x="4" y="112"/>
                  </a:lnTo>
                  <a:lnTo>
                    <a:pt x="10" y="122"/>
                  </a:lnTo>
                  <a:lnTo>
                    <a:pt x="18" y="132"/>
                  </a:lnTo>
                  <a:lnTo>
                    <a:pt x="28" y="140"/>
                  </a:lnTo>
                  <a:lnTo>
                    <a:pt x="40" y="146"/>
                  </a:lnTo>
                  <a:lnTo>
                    <a:pt x="52" y="150"/>
                  </a:lnTo>
                  <a:lnTo>
                    <a:pt x="66" y="152"/>
                  </a:lnTo>
                  <a:lnTo>
                    <a:pt x="66" y="152"/>
                  </a:lnTo>
                  <a:lnTo>
                    <a:pt x="78" y="150"/>
                  </a:lnTo>
                  <a:lnTo>
                    <a:pt x="92" y="146"/>
                  </a:lnTo>
                  <a:lnTo>
                    <a:pt x="102" y="140"/>
                  </a:lnTo>
                  <a:lnTo>
                    <a:pt x="112" y="132"/>
                  </a:lnTo>
                  <a:lnTo>
                    <a:pt x="120" y="122"/>
                  </a:lnTo>
                  <a:lnTo>
                    <a:pt x="126" y="112"/>
                  </a:lnTo>
                  <a:lnTo>
                    <a:pt x="130" y="98"/>
                  </a:lnTo>
                  <a:lnTo>
                    <a:pt x="132" y="86"/>
                  </a:lnTo>
                  <a:lnTo>
                    <a:pt x="132" y="86"/>
                  </a:lnTo>
                  <a:lnTo>
                    <a:pt x="130" y="72"/>
                  </a:lnTo>
                  <a:lnTo>
                    <a:pt x="13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63" name="Freeform 117"/>
            <p:cNvSpPr>
              <a:spLocks/>
            </p:cNvSpPr>
            <p:nvPr/>
          </p:nvSpPr>
          <p:spPr bwMode="auto">
            <a:xfrm>
              <a:off x="5541963" y="1498600"/>
              <a:ext cx="206375" cy="38100"/>
            </a:xfrm>
            <a:custGeom>
              <a:avLst/>
              <a:gdLst>
                <a:gd name="T0" fmla="*/ 66 w 130"/>
                <a:gd name="T1" fmla="*/ 18 h 24"/>
                <a:gd name="T2" fmla="*/ 66 w 130"/>
                <a:gd name="T3" fmla="*/ 18 h 24"/>
                <a:gd name="T4" fmla="*/ 96 w 130"/>
                <a:gd name="T5" fmla="*/ 18 h 24"/>
                <a:gd name="T6" fmla="*/ 114 w 130"/>
                <a:gd name="T7" fmla="*/ 20 h 24"/>
                <a:gd name="T8" fmla="*/ 130 w 130"/>
                <a:gd name="T9" fmla="*/ 24 h 24"/>
                <a:gd name="T10" fmla="*/ 130 w 130"/>
                <a:gd name="T11" fmla="*/ 24 h 24"/>
                <a:gd name="T12" fmla="*/ 128 w 130"/>
                <a:gd name="T13" fmla="*/ 20 h 24"/>
                <a:gd name="T14" fmla="*/ 124 w 130"/>
                <a:gd name="T15" fmla="*/ 16 h 24"/>
                <a:gd name="T16" fmla="*/ 118 w 130"/>
                <a:gd name="T17" fmla="*/ 12 h 24"/>
                <a:gd name="T18" fmla="*/ 110 w 130"/>
                <a:gd name="T19" fmla="*/ 8 h 24"/>
                <a:gd name="T20" fmla="*/ 100 w 130"/>
                <a:gd name="T21" fmla="*/ 4 h 24"/>
                <a:gd name="T22" fmla="*/ 84 w 130"/>
                <a:gd name="T23" fmla="*/ 0 h 24"/>
                <a:gd name="T24" fmla="*/ 66 w 130"/>
                <a:gd name="T25" fmla="*/ 0 h 24"/>
                <a:gd name="T26" fmla="*/ 66 w 130"/>
                <a:gd name="T27" fmla="*/ 0 h 24"/>
                <a:gd name="T28" fmla="*/ 46 w 130"/>
                <a:gd name="T29" fmla="*/ 0 h 24"/>
                <a:gd name="T30" fmla="*/ 32 w 130"/>
                <a:gd name="T31" fmla="*/ 4 h 24"/>
                <a:gd name="T32" fmla="*/ 20 w 130"/>
                <a:gd name="T33" fmla="*/ 8 h 24"/>
                <a:gd name="T34" fmla="*/ 12 w 130"/>
                <a:gd name="T35" fmla="*/ 12 h 24"/>
                <a:gd name="T36" fmla="*/ 6 w 130"/>
                <a:gd name="T37" fmla="*/ 16 h 24"/>
                <a:gd name="T38" fmla="*/ 4 w 130"/>
                <a:gd name="T39" fmla="*/ 20 h 24"/>
                <a:gd name="T40" fmla="*/ 0 w 130"/>
                <a:gd name="T41" fmla="*/ 24 h 24"/>
                <a:gd name="T42" fmla="*/ 0 w 130"/>
                <a:gd name="T43" fmla="*/ 24 h 24"/>
                <a:gd name="T44" fmla="*/ 16 w 130"/>
                <a:gd name="T45" fmla="*/ 20 h 24"/>
                <a:gd name="T46" fmla="*/ 36 w 130"/>
                <a:gd name="T47" fmla="*/ 18 h 24"/>
                <a:gd name="T48" fmla="*/ 66 w 130"/>
                <a:gd name="T49" fmla="*/ 18 h 24"/>
                <a:gd name="T50" fmla="*/ 66 w 130"/>
                <a:gd name="T51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4">
                  <a:moveTo>
                    <a:pt x="66" y="18"/>
                  </a:moveTo>
                  <a:lnTo>
                    <a:pt x="66" y="18"/>
                  </a:lnTo>
                  <a:lnTo>
                    <a:pt x="96" y="18"/>
                  </a:lnTo>
                  <a:lnTo>
                    <a:pt x="114" y="20"/>
                  </a:lnTo>
                  <a:lnTo>
                    <a:pt x="130" y="24"/>
                  </a:lnTo>
                  <a:lnTo>
                    <a:pt x="130" y="24"/>
                  </a:lnTo>
                  <a:lnTo>
                    <a:pt x="128" y="20"/>
                  </a:lnTo>
                  <a:lnTo>
                    <a:pt x="124" y="16"/>
                  </a:lnTo>
                  <a:lnTo>
                    <a:pt x="118" y="12"/>
                  </a:lnTo>
                  <a:lnTo>
                    <a:pt x="110" y="8"/>
                  </a:lnTo>
                  <a:lnTo>
                    <a:pt x="100" y="4"/>
                  </a:lnTo>
                  <a:lnTo>
                    <a:pt x="8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46" y="0"/>
                  </a:lnTo>
                  <a:lnTo>
                    <a:pt x="32" y="4"/>
                  </a:lnTo>
                  <a:lnTo>
                    <a:pt x="20" y="8"/>
                  </a:lnTo>
                  <a:lnTo>
                    <a:pt x="12" y="12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6" y="20"/>
                  </a:lnTo>
                  <a:lnTo>
                    <a:pt x="36" y="18"/>
                  </a:lnTo>
                  <a:lnTo>
                    <a:pt x="66" y="18"/>
                  </a:lnTo>
                  <a:lnTo>
                    <a:pt x="66" y="1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64" name="グループ化 1363"/>
          <p:cNvGrpSpPr/>
          <p:nvPr/>
        </p:nvGrpSpPr>
        <p:grpSpPr>
          <a:xfrm>
            <a:off x="6510607" y="1785653"/>
            <a:ext cx="434926" cy="273629"/>
            <a:chOff x="7202488" y="942975"/>
            <a:chExt cx="479425" cy="301625"/>
          </a:xfrm>
        </p:grpSpPr>
        <p:sp>
          <p:nvSpPr>
            <p:cNvPr id="1365" name="Freeform 118"/>
            <p:cNvSpPr>
              <a:spLocks/>
            </p:cNvSpPr>
            <p:nvPr/>
          </p:nvSpPr>
          <p:spPr bwMode="auto">
            <a:xfrm>
              <a:off x="7202488" y="942975"/>
              <a:ext cx="479425" cy="301625"/>
            </a:xfrm>
            <a:custGeom>
              <a:avLst/>
              <a:gdLst>
                <a:gd name="T0" fmla="*/ 302 w 302"/>
                <a:gd name="T1" fmla="*/ 152 h 190"/>
                <a:gd name="T2" fmla="*/ 302 w 302"/>
                <a:gd name="T3" fmla="*/ 152 h 190"/>
                <a:gd name="T4" fmla="*/ 302 w 302"/>
                <a:gd name="T5" fmla="*/ 160 h 190"/>
                <a:gd name="T6" fmla="*/ 300 w 302"/>
                <a:gd name="T7" fmla="*/ 166 h 190"/>
                <a:gd name="T8" fmla="*/ 296 w 302"/>
                <a:gd name="T9" fmla="*/ 172 h 190"/>
                <a:gd name="T10" fmla="*/ 292 w 302"/>
                <a:gd name="T11" fmla="*/ 178 h 190"/>
                <a:gd name="T12" fmla="*/ 286 w 302"/>
                <a:gd name="T13" fmla="*/ 182 h 190"/>
                <a:gd name="T14" fmla="*/ 280 w 302"/>
                <a:gd name="T15" fmla="*/ 186 h 190"/>
                <a:gd name="T16" fmla="*/ 272 w 302"/>
                <a:gd name="T17" fmla="*/ 188 h 190"/>
                <a:gd name="T18" fmla="*/ 264 w 302"/>
                <a:gd name="T19" fmla="*/ 190 h 190"/>
                <a:gd name="T20" fmla="*/ 38 w 302"/>
                <a:gd name="T21" fmla="*/ 190 h 190"/>
                <a:gd name="T22" fmla="*/ 38 w 302"/>
                <a:gd name="T23" fmla="*/ 190 h 190"/>
                <a:gd name="T24" fmla="*/ 30 w 302"/>
                <a:gd name="T25" fmla="*/ 188 h 190"/>
                <a:gd name="T26" fmla="*/ 24 w 302"/>
                <a:gd name="T27" fmla="*/ 186 h 190"/>
                <a:gd name="T28" fmla="*/ 18 w 302"/>
                <a:gd name="T29" fmla="*/ 182 h 190"/>
                <a:gd name="T30" fmla="*/ 12 w 302"/>
                <a:gd name="T31" fmla="*/ 178 h 190"/>
                <a:gd name="T32" fmla="*/ 8 w 302"/>
                <a:gd name="T33" fmla="*/ 172 h 190"/>
                <a:gd name="T34" fmla="*/ 4 w 302"/>
                <a:gd name="T35" fmla="*/ 166 h 190"/>
                <a:gd name="T36" fmla="*/ 2 w 302"/>
                <a:gd name="T37" fmla="*/ 160 h 190"/>
                <a:gd name="T38" fmla="*/ 0 w 302"/>
                <a:gd name="T39" fmla="*/ 152 h 190"/>
                <a:gd name="T40" fmla="*/ 0 w 302"/>
                <a:gd name="T41" fmla="*/ 38 h 190"/>
                <a:gd name="T42" fmla="*/ 0 w 302"/>
                <a:gd name="T43" fmla="*/ 38 h 190"/>
                <a:gd name="T44" fmla="*/ 2 w 302"/>
                <a:gd name="T45" fmla="*/ 30 h 190"/>
                <a:gd name="T46" fmla="*/ 4 w 302"/>
                <a:gd name="T47" fmla="*/ 24 h 190"/>
                <a:gd name="T48" fmla="*/ 8 w 302"/>
                <a:gd name="T49" fmla="*/ 18 h 190"/>
                <a:gd name="T50" fmla="*/ 12 w 302"/>
                <a:gd name="T51" fmla="*/ 12 h 190"/>
                <a:gd name="T52" fmla="*/ 18 w 302"/>
                <a:gd name="T53" fmla="*/ 8 h 190"/>
                <a:gd name="T54" fmla="*/ 24 w 302"/>
                <a:gd name="T55" fmla="*/ 4 h 190"/>
                <a:gd name="T56" fmla="*/ 30 w 302"/>
                <a:gd name="T57" fmla="*/ 2 h 190"/>
                <a:gd name="T58" fmla="*/ 38 w 302"/>
                <a:gd name="T59" fmla="*/ 0 h 190"/>
                <a:gd name="T60" fmla="*/ 264 w 302"/>
                <a:gd name="T61" fmla="*/ 0 h 190"/>
                <a:gd name="T62" fmla="*/ 264 w 302"/>
                <a:gd name="T63" fmla="*/ 0 h 190"/>
                <a:gd name="T64" fmla="*/ 272 w 302"/>
                <a:gd name="T65" fmla="*/ 2 h 190"/>
                <a:gd name="T66" fmla="*/ 280 w 302"/>
                <a:gd name="T67" fmla="*/ 4 h 190"/>
                <a:gd name="T68" fmla="*/ 286 w 302"/>
                <a:gd name="T69" fmla="*/ 8 h 190"/>
                <a:gd name="T70" fmla="*/ 292 w 302"/>
                <a:gd name="T71" fmla="*/ 12 h 190"/>
                <a:gd name="T72" fmla="*/ 296 w 302"/>
                <a:gd name="T73" fmla="*/ 18 h 190"/>
                <a:gd name="T74" fmla="*/ 300 w 302"/>
                <a:gd name="T75" fmla="*/ 24 h 190"/>
                <a:gd name="T76" fmla="*/ 302 w 302"/>
                <a:gd name="T77" fmla="*/ 30 h 190"/>
                <a:gd name="T78" fmla="*/ 302 w 302"/>
                <a:gd name="T79" fmla="*/ 38 h 190"/>
                <a:gd name="T80" fmla="*/ 302 w 302"/>
                <a:gd name="T81" fmla="*/ 15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90">
                  <a:moveTo>
                    <a:pt x="302" y="152"/>
                  </a:moveTo>
                  <a:lnTo>
                    <a:pt x="302" y="152"/>
                  </a:lnTo>
                  <a:lnTo>
                    <a:pt x="302" y="160"/>
                  </a:lnTo>
                  <a:lnTo>
                    <a:pt x="300" y="166"/>
                  </a:lnTo>
                  <a:lnTo>
                    <a:pt x="296" y="172"/>
                  </a:lnTo>
                  <a:lnTo>
                    <a:pt x="292" y="178"/>
                  </a:lnTo>
                  <a:lnTo>
                    <a:pt x="286" y="182"/>
                  </a:lnTo>
                  <a:lnTo>
                    <a:pt x="280" y="186"/>
                  </a:lnTo>
                  <a:lnTo>
                    <a:pt x="272" y="188"/>
                  </a:lnTo>
                  <a:lnTo>
                    <a:pt x="264" y="190"/>
                  </a:lnTo>
                  <a:lnTo>
                    <a:pt x="38" y="190"/>
                  </a:lnTo>
                  <a:lnTo>
                    <a:pt x="38" y="190"/>
                  </a:lnTo>
                  <a:lnTo>
                    <a:pt x="30" y="188"/>
                  </a:lnTo>
                  <a:lnTo>
                    <a:pt x="24" y="186"/>
                  </a:lnTo>
                  <a:lnTo>
                    <a:pt x="18" y="182"/>
                  </a:lnTo>
                  <a:lnTo>
                    <a:pt x="12" y="178"/>
                  </a:lnTo>
                  <a:lnTo>
                    <a:pt x="8" y="172"/>
                  </a:lnTo>
                  <a:lnTo>
                    <a:pt x="4" y="166"/>
                  </a:lnTo>
                  <a:lnTo>
                    <a:pt x="2" y="160"/>
                  </a:lnTo>
                  <a:lnTo>
                    <a:pt x="0" y="15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2"/>
                  </a:lnTo>
                  <a:lnTo>
                    <a:pt x="280" y="4"/>
                  </a:lnTo>
                  <a:lnTo>
                    <a:pt x="286" y="8"/>
                  </a:lnTo>
                  <a:lnTo>
                    <a:pt x="292" y="12"/>
                  </a:lnTo>
                  <a:lnTo>
                    <a:pt x="296" y="18"/>
                  </a:lnTo>
                  <a:lnTo>
                    <a:pt x="300" y="24"/>
                  </a:lnTo>
                  <a:lnTo>
                    <a:pt x="302" y="30"/>
                  </a:lnTo>
                  <a:lnTo>
                    <a:pt x="302" y="38"/>
                  </a:lnTo>
                  <a:lnTo>
                    <a:pt x="302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66" name="Freeform 119"/>
            <p:cNvSpPr>
              <a:spLocks/>
            </p:cNvSpPr>
            <p:nvPr/>
          </p:nvSpPr>
          <p:spPr bwMode="auto">
            <a:xfrm>
              <a:off x="7202488" y="942975"/>
              <a:ext cx="479425" cy="301625"/>
            </a:xfrm>
            <a:custGeom>
              <a:avLst/>
              <a:gdLst>
                <a:gd name="T0" fmla="*/ 302 w 302"/>
                <a:gd name="T1" fmla="*/ 152 h 190"/>
                <a:gd name="T2" fmla="*/ 302 w 302"/>
                <a:gd name="T3" fmla="*/ 152 h 190"/>
                <a:gd name="T4" fmla="*/ 302 w 302"/>
                <a:gd name="T5" fmla="*/ 160 h 190"/>
                <a:gd name="T6" fmla="*/ 300 w 302"/>
                <a:gd name="T7" fmla="*/ 166 h 190"/>
                <a:gd name="T8" fmla="*/ 296 w 302"/>
                <a:gd name="T9" fmla="*/ 172 h 190"/>
                <a:gd name="T10" fmla="*/ 292 w 302"/>
                <a:gd name="T11" fmla="*/ 178 h 190"/>
                <a:gd name="T12" fmla="*/ 286 w 302"/>
                <a:gd name="T13" fmla="*/ 182 h 190"/>
                <a:gd name="T14" fmla="*/ 280 w 302"/>
                <a:gd name="T15" fmla="*/ 186 h 190"/>
                <a:gd name="T16" fmla="*/ 272 w 302"/>
                <a:gd name="T17" fmla="*/ 188 h 190"/>
                <a:gd name="T18" fmla="*/ 264 w 302"/>
                <a:gd name="T19" fmla="*/ 190 h 190"/>
                <a:gd name="T20" fmla="*/ 38 w 302"/>
                <a:gd name="T21" fmla="*/ 190 h 190"/>
                <a:gd name="T22" fmla="*/ 38 w 302"/>
                <a:gd name="T23" fmla="*/ 190 h 190"/>
                <a:gd name="T24" fmla="*/ 30 w 302"/>
                <a:gd name="T25" fmla="*/ 188 h 190"/>
                <a:gd name="T26" fmla="*/ 24 w 302"/>
                <a:gd name="T27" fmla="*/ 186 h 190"/>
                <a:gd name="T28" fmla="*/ 18 w 302"/>
                <a:gd name="T29" fmla="*/ 182 h 190"/>
                <a:gd name="T30" fmla="*/ 12 w 302"/>
                <a:gd name="T31" fmla="*/ 178 h 190"/>
                <a:gd name="T32" fmla="*/ 8 w 302"/>
                <a:gd name="T33" fmla="*/ 172 h 190"/>
                <a:gd name="T34" fmla="*/ 4 w 302"/>
                <a:gd name="T35" fmla="*/ 166 h 190"/>
                <a:gd name="T36" fmla="*/ 2 w 302"/>
                <a:gd name="T37" fmla="*/ 160 h 190"/>
                <a:gd name="T38" fmla="*/ 0 w 302"/>
                <a:gd name="T39" fmla="*/ 152 h 190"/>
                <a:gd name="T40" fmla="*/ 0 w 302"/>
                <a:gd name="T41" fmla="*/ 38 h 190"/>
                <a:gd name="T42" fmla="*/ 0 w 302"/>
                <a:gd name="T43" fmla="*/ 38 h 190"/>
                <a:gd name="T44" fmla="*/ 2 w 302"/>
                <a:gd name="T45" fmla="*/ 30 h 190"/>
                <a:gd name="T46" fmla="*/ 4 w 302"/>
                <a:gd name="T47" fmla="*/ 24 h 190"/>
                <a:gd name="T48" fmla="*/ 8 w 302"/>
                <a:gd name="T49" fmla="*/ 18 h 190"/>
                <a:gd name="T50" fmla="*/ 12 w 302"/>
                <a:gd name="T51" fmla="*/ 12 h 190"/>
                <a:gd name="T52" fmla="*/ 18 w 302"/>
                <a:gd name="T53" fmla="*/ 8 h 190"/>
                <a:gd name="T54" fmla="*/ 24 w 302"/>
                <a:gd name="T55" fmla="*/ 4 h 190"/>
                <a:gd name="T56" fmla="*/ 30 w 302"/>
                <a:gd name="T57" fmla="*/ 2 h 190"/>
                <a:gd name="T58" fmla="*/ 38 w 302"/>
                <a:gd name="T59" fmla="*/ 0 h 190"/>
                <a:gd name="T60" fmla="*/ 264 w 302"/>
                <a:gd name="T61" fmla="*/ 0 h 190"/>
                <a:gd name="T62" fmla="*/ 264 w 302"/>
                <a:gd name="T63" fmla="*/ 0 h 190"/>
                <a:gd name="T64" fmla="*/ 272 w 302"/>
                <a:gd name="T65" fmla="*/ 2 h 190"/>
                <a:gd name="T66" fmla="*/ 280 w 302"/>
                <a:gd name="T67" fmla="*/ 4 h 190"/>
                <a:gd name="T68" fmla="*/ 286 w 302"/>
                <a:gd name="T69" fmla="*/ 8 h 190"/>
                <a:gd name="T70" fmla="*/ 292 w 302"/>
                <a:gd name="T71" fmla="*/ 12 h 190"/>
                <a:gd name="T72" fmla="*/ 296 w 302"/>
                <a:gd name="T73" fmla="*/ 18 h 190"/>
                <a:gd name="T74" fmla="*/ 300 w 302"/>
                <a:gd name="T75" fmla="*/ 24 h 190"/>
                <a:gd name="T76" fmla="*/ 302 w 302"/>
                <a:gd name="T77" fmla="*/ 30 h 190"/>
                <a:gd name="T78" fmla="*/ 302 w 302"/>
                <a:gd name="T79" fmla="*/ 38 h 190"/>
                <a:gd name="T80" fmla="*/ 302 w 302"/>
                <a:gd name="T81" fmla="*/ 15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190">
                  <a:moveTo>
                    <a:pt x="302" y="152"/>
                  </a:moveTo>
                  <a:lnTo>
                    <a:pt x="302" y="152"/>
                  </a:lnTo>
                  <a:lnTo>
                    <a:pt x="302" y="160"/>
                  </a:lnTo>
                  <a:lnTo>
                    <a:pt x="300" y="166"/>
                  </a:lnTo>
                  <a:lnTo>
                    <a:pt x="296" y="172"/>
                  </a:lnTo>
                  <a:lnTo>
                    <a:pt x="292" y="178"/>
                  </a:lnTo>
                  <a:lnTo>
                    <a:pt x="286" y="182"/>
                  </a:lnTo>
                  <a:lnTo>
                    <a:pt x="280" y="186"/>
                  </a:lnTo>
                  <a:lnTo>
                    <a:pt x="272" y="188"/>
                  </a:lnTo>
                  <a:lnTo>
                    <a:pt x="264" y="190"/>
                  </a:lnTo>
                  <a:lnTo>
                    <a:pt x="38" y="190"/>
                  </a:lnTo>
                  <a:lnTo>
                    <a:pt x="38" y="190"/>
                  </a:lnTo>
                  <a:lnTo>
                    <a:pt x="30" y="188"/>
                  </a:lnTo>
                  <a:lnTo>
                    <a:pt x="24" y="186"/>
                  </a:lnTo>
                  <a:lnTo>
                    <a:pt x="18" y="182"/>
                  </a:lnTo>
                  <a:lnTo>
                    <a:pt x="12" y="178"/>
                  </a:lnTo>
                  <a:lnTo>
                    <a:pt x="8" y="172"/>
                  </a:lnTo>
                  <a:lnTo>
                    <a:pt x="4" y="166"/>
                  </a:lnTo>
                  <a:lnTo>
                    <a:pt x="2" y="160"/>
                  </a:lnTo>
                  <a:lnTo>
                    <a:pt x="0" y="15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2" y="2"/>
                  </a:lnTo>
                  <a:lnTo>
                    <a:pt x="280" y="4"/>
                  </a:lnTo>
                  <a:lnTo>
                    <a:pt x="286" y="8"/>
                  </a:lnTo>
                  <a:lnTo>
                    <a:pt x="292" y="12"/>
                  </a:lnTo>
                  <a:lnTo>
                    <a:pt x="296" y="18"/>
                  </a:lnTo>
                  <a:lnTo>
                    <a:pt x="300" y="24"/>
                  </a:lnTo>
                  <a:lnTo>
                    <a:pt x="302" y="30"/>
                  </a:lnTo>
                  <a:lnTo>
                    <a:pt x="302" y="38"/>
                  </a:lnTo>
                  <a:lnTo>
                    <a:pt x="30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67" name="Freeform 120"/>
            <p:cNvSpPr>
              <a:spLocks/>
            </p:cNvSpPr>
            <p:nvPr/>
          </p:nvSpPr>
          <p:spPr bwMode="auto">
            <a:xfrm>
              <a:off x="7234238" y="974725"/>
              <a:ext cx="419100" cy="238125"/>
            </a:xfrm>
            <a:custGeom>
              <a:avLst/>
              <a:gdLst>
                <a:gd name="T0" fmla="*/ 18 w 264"/>
                <a:gd name="T1" fmla="*/ 150 h 150"/>
                <a:gd name="T2" fmla="*/ 18 w 264"/>
                <a:gd name="T3" fmla="*/ 150 h 150"/>
                <a:gd name="T4" fmla="*/ 12 w 264"/>
                <a:gd name="T5" fmla="*/ 148 h 150"/>
                <a:gd name="T6" fmla="*/ 6 w 264"/>
                <a:gd name="T7" fmla="*/ 144 h 150"/>
                <a:gd name="T8" fmla="*/ 2 w 264"/>
                <a:gd name="T9" fmla="*/ 138 h 150"/>
                <a:gd name="T10" fmla="*/ 0 w 264"/>
                <a:gd name="T11" fmla="*/ 132 h 150"/>
                <a:gd name="T12" fmla="*/ 0 w 264"/>
                <a:gd name="T13" fmla="*/ 18 h 150"/>
                <a:gd name="T14" fmla="*/ 0 w 264"/>
                <a:gd name="T15" fmla="*/ 18 h 150"/>
                <a:gd name="T16" fmla="*/ 2 w 264"/>
                <a:gd name="T17" fmla="*/ 10 h 150"/>
                <a:gd name="T18" fmla="*/ 6 w 264"/>
                <a:gd name="T19" fmla="*/ 4 h 150"/>
                <a:gd name="T20" fmla="*/ 12 w 264"/>
                <a:gd name="T21" fmla="*/ 0 h 150"/>
                <a:gd name="T22" fmla="*/ 18 w 264"/>
                <a:gd name="T23" fmla="*/ 0 h 150"/>
                <a:gd name="T24" fmla="*/ 244 w 264"/>
                <a:gd name="T25" fmla="*/ 0 h 150"/>
                <a:gd name="T26" fmla="*/ 244 w 264"/>
                <a:gd name="T27" fmla="*/ 0 h 150"/>
                <a:gd name="T28" fmla="*/ 252 w 264"/>
                <a:gd name="T29" fmla="*/ 0 h 150"/>
                <a:gd name="T30" fmla="*/ 258 w 264"/>
                <a:gd name="T31" fmla="*/ 4 h 150"/>
                <a:gd name="T32" fmla="*/ 262 w 264"/>
                <a:gd name="T33" fmla="*/ 10 h 150"/>
                <a:gd name="T34" fmla="*/ 264 w 264"/>
                <a:gd name="T35" fmla="*/ 18 h 150"/>
                <a:gd name="T36" fmla="*/ 264 w 264"/>
                <a:gd name="T37" fmla="*/ 132 h 150"/>
                <a:gd name="T38" fmla="*/ 264 w 264"/>
                <a:gd name="T39" fmla="*/ 132 h 150"/>
                <a:gd name="T40" fmla="*/ 262 w 264"/>
                <a:gd name="T41" fmla="*/ 138 h 150"/>
                <a:gd name="T42" fmla="*/ 258 w 264"/>
                <a:gd name="T43" fmla="*/ 144 h 150"/>
                <a:gd name="T44" fmla="*/ 252 w 264"/>
                <a:gd name="T45" fmla="*/ 148 h 150"/>
                <a:gd name="T46" fmla="*/ 244 w 264"/>
                <a:gd name="T47" fmla="*/ 150 h 150"/>
                <a:gd name="T48" fmla="*/ 18 w 264"/>
                <a:gd name="T4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150">
                  <a:moveTo>
                    <a:pt x="18" y="150"/>
                  </a:moveTo>
                  <a:lnTo>
                    <a:pt x="18" y="150"/>
                  </a:lnTo>
                  <a:lnTo>
                    <a:pt x="12" y="148"/>
                  </a:lnTo>
                  <a:lnTo>
                    <a:pt x="6" y="144"/>
                  </a:lnTo>
                  <a:lnTo>
                    <a:pt x="2" y="138"/>
                  </a:lnTo>
                  <a:lnTo>
                    <a:pt x="0" y="13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52" y="0"/>
                  </a:lnTo>
                  <a:lnTo>
                    <a:pt x="258" y="4"/>
                  </a:lnTo>
                  <a:lnTo>
                    <a:pt x="262" y="10"/>
                  </a:lnTo>
                  <a:lnTo>
                    <a:pt x="264" y="18"/>
                  </a:lnTo>
                  <a:lnTo>
                    <a:pt x="264" y="132"/>
                  </a:lnTo>
                  <a:lnTo>
                    <a:pt x="264" y="132"/>
                  </a:lnTo>
                  <a:lnTo>
                    <a:pt x="262" y="138"/>
                  </a:lnTo>
                  <a:lnTo>
                    <a:pt x="258" y="144"/>
                  </a:lnTo>
                  <a:lnTo>
                    <a:pt x="252" y="148"/>
                  </a:lnTo>
                  <a:lnTo>
                    <a:pt x="244" y="150"/>
                  </a:lnTo>
                  <a:lnTo>
                    <a:pt x="18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68" name="Rectangle 121"/>
            <p:cNvSpPr>
              <a:spLocks noChangeArrowheads="1"/>
            </p:cNvSpPr>
            <p:nvPr/>
          </p:nvSpPr>
          <p:spPr bwMode="auto">
            <a:xfrm>
              <a:off x="7523163" y="984250"/>
              <a:ext cx="98425" cy="476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69" name="Rectangle 122"/>
            <p:cNvSpPr>
              <a:spLocks noChangeArrowheads="1"/>
            </p:cNvSpPr>
            <p:nvPr/>
          </p:nvSpPr>
          <p:spPr bwMode="auto">
            <a:xfrm>
              <a:off x="7246938" y="1044575"/>
              <a:ext cx="393700" cy="98425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70" name="Freeform 123"/>
            <p:cNvSpPr>
              <a:spLocks/>
            </p:cNvSpPr>
            <p:nvPr/>
          </p:nvSpPr>
          <p:spPr bwMode="auto">
            <a:xfrm>
              <a:off x="7265988" y="1181100"/>
              <a:ext cx="187325" cy="19050"/>
            </a:xfrm>
            <a:custGeom>
              <a:avLst/>
              <a:gdLst>
                <a:gd name="T0" fmla="*/ 112 w 118"/>
                <a:gd name="T1" fmla="*/ 12 h 12"/>
                <a:gd name="T2" fmla="*/ 6 w 118"/>
                <a:gd name="T3" fmla="*/ 12 h 12"/>
                <a:gd name="T4" fmla="*/ 6 w 118"/>
                <a:gd name="T5" fmla="*/ 12 h 12"/>
                <a:gd name="T6" fmla="*/ 2 w 118"/>
                <a:gd name="T7" fmla="*/ 10 h 12"/>
                <a:gd name="T8" fmla="*/ 0 w 118"/>
                <a:gd name="T9" fmla="*/ 6 h 12"/>
                <a:gd name="T10" fmla="*/ 0 w 118"/>
                <a:gd name="T11" fmla="*/ 6 h 12"/>
                <a:gd name="T12" fmla="*/ 2 w 118"/>
                <a:gd name="T13" fmla="*/ 2 h 12"/>
                <a:gd name="T14" fmla="*/ 6 w 118"/>
                <a:gd name="T15" fmla="*/ 0 h 12"/>
                <a:gd name="T16" fmla="*/ 112 w 118"/>
                <a:gd name="T17" fmla="*/ 0 h 12"/>
                <a:gd name="T18" fmla="*/ 112 w 118"/>
                <a:gd name="T19" fmla="*/ 0 h 12"/>
                <a:gd name="T20" fmla="*/ 116 w 118"/>
                <a:gd name="T21" fmla="*/ 2 h 12"/>
                <a:gd name="T22" fmla="*/ 118 w 118"/>
                <a:gd name="T23" fmla="*/ 6 h 12"/>
                <a:gd name="T24" fmla="*/ 118 w 118"/>
                <a:gd name="T25" fmla="*/ 6 h 12"/>
                <a:gd name="T26" fmla="*/ 116 w 118"/>
                <a:gd name="T27" fmla="*/ 10 h 12"/>
                <a:gd name="T28" fmla="*/ 112 w 118"/>
                <a:gd name="T29" fmla="*/ 12 h 12"/>
                <a:gd name="T30" fmla="*/ 112 w 118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2">
                  <a:moveTo>
                    <a:pt x="112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18" y="6"/>
                  </a:lnTo>
                  <a:lnTo>
                    <a:pt x="118" y="6"/>
                  </a:lnTo>
                  <a:lnTo>
                    <a:pt x="116" y="10"/>
                  </a:lnTo>
                  <a:lnTo>
                    <a:pt x="112" y="12"/>
                  </a:lnTo>
                  <a:lnTo>
                    <a:pt x="112" y="1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71" name="Freeform 124"/>
            <p:cNvSpPr>
              <a:spLocks/>
            </p:cNvSpPr>
            <p:nvPr/>
          </p:nvSpPr>
          <p:spPr bwMode="auto">
            <a:xfrm>
              <a:off x="7265988" y="1149350"/>
              <a:ext cx="187325" cy="22225"/>
            </a:xfrm>
            <a:custGeom>
              <a:avLst/>
              <a:gdLst>
                <a:gd name="T0" fmla="*/ 112 w 118"/>
                <a:gd name="T1" fmla="*/ 14 h 14"/>
                <a:gd name="T2" fmla="*/ 6 w 118"/>
                <a:gd name="T3" fmla="*/ 14 h 14"/>
                <a:gd name="T4" fmla="*/ 6 w 118"/>
                <a:gd name="T5" fmla="*/ 14 h 14"/>
                <a:gd name="T6" fmla="*/ 2 w 118"/>
                <a:gd name="T7" fmla="*/ 12 h 14"/>
                <a:gd name="T8" fmla="*/ 0 w 118"/>
                <a:gd name="T9" fmla="*/ 8 h 14"/>
                <a:gd name="T10" fmla="*/ 0 w 118"/>
                <a:gd name="T11" fmla="*/ 8 h 14"/>
                <a:gd name="T12" fmla="*/ 2 w 118"/>
                <a:gd name="T13" fmla="*/ 2 h 14"/>
                <a:gd name="T14" fmla="*/ 6 w 118"/>
                <a:gd name="T15" fmla="*/ 0 h 14"/>
                <a:gd name="T16" fmla="*/ 112 w 118"/>
                <a:gd name="T17" fmla="*/ 0 h 14"/>
                <a:gd name="T18" fmla="*/ 112 w 118"/>
                <a:gd name="T19" fmla="*/ 0 h 14"/>
                <a:gd name="T20" fmla="*/ 116 w 118"/>
                <a:gd name="T21" fmla="*/ 2 h 14"/>
                <a:gd name="T22" fmla="*/ 118 w 118"/>
                <a:gd name="T23" fmla="*/ 8 h 14"/>
                <a:gd name="T24" fmla="*/ 118 w 118"/>
                <a:gd name="T25" fmla="*/ 8 h 14"/>
                <a:gd name="T26" fmla="*/ 116 w 118"/>
                <a:gd name="T27" fmla="*/ 12 h 14"/>
                <a:gd name="T28" fmla="*/ 112 w 118"/>
                <a:gd name="T29" fmla="*/ 14 h 14"/>
                <a:gd name="T30" fmla="*/ 112 w 118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4">
                  <a:moveTo>
                    <a:pt x="112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18" y="8"/>
                  </a:lnTo>
                  <a:lnTo>
                    <a:pt x="118" y="8"/>
                  </a:lnTo>
                  <a:lnTo>
                    <a:pt x="116" y="12"/>
                  </a:lnTo>
                  <a:lnTo>
                    <a:pt x="112" y="14"/>
                  </a:lnTo>
                  <a:lnTo>
                    <a:pt x="112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72" name="グループ化 1371"/>
          <p:cNvGrpSpPr/>
          <p:nvPr/>
        </p:nvGrpSpPr>
        <p:grpSpPr>
          <a:xfrm>
            <a:off x="5828996" y="4379884"/>
            <a:ext cx="434926" cy="434926"/>
            <a:chOff x="4808538" y="4448175"/>
            <a:chExt cx="479425" cy="479425"/>
          </a:xfrm>
        </p:grpSpPr>
        <p:sp>
          <p:nvSpPr>
            <p:cNvPr id="1373" name="Freeform 125"/>
            <p:cNvSpPr>
              <a:spLocks/>
            </p:cNvSpPr>
            <p:nvPr/>
          </p:nvSpPr>
          <p:spPr bwMode="auto">
            <a:xfrm>
              <a:off x="4808538" y="4448175"/>
              <a:ext cx="479425" cy="479425"/>
            </a:xfrm>
            <a:custGeom>
              <a:avLst/>
              <a:gdLst>
                <a:gd name="T0" fmla="*/ 302 w 302"/>
                <a:gd name="T1" fmla="*/ 150 h 302"/>
                <a:gd name="T2" fmla="*/ 298 w 302"/>
                <a:gd name="T3" fmla="*/ 182 h 302"/>
                <a:gd name="T4" fmla="*/ 290 w 302"/>
                <a:gd name="T5" fmla="*/ 210 h 302"/>
                <a:gd name="T6" fmla="*/ 276 w 302"/>
                <a:gd name="T7" fmla="*/ 236 h 302"/>
                <a:gd name="T8" fmla="*/ 256 w 302"/>
                <a:gd name="T9" fmla="*/ 258 h 302"/>
                <a:gd name="T10" fmla="*/ 234 w 302"/>
                <a:gd name="T11" fmla="*/ 276 h 302"/>
                <a:gd name="T12" fmla="*/ 210 w 302"/>
                <a:gd name="T13" fmla="*/ 290 h 302"/>
                <a:gd name="T14" fmla="*/ 180 w 302"/>
                <a:gd name="T15" fmla="*/ 298 h 302"/>
                <a:gd name="T16" fmla="*/ 150 w 302"/>
                <a:gd name="T17" fmla="*/ 302 h 302"/>
                <a:gd name="T18" fmla="*/ 134 w 302"/>
                <a:gd name="T19" fmla="*/ 302 h 302"/>
                <a:gd name="T20" fmla="*/ 106 w 302"/>
                <a:gd name="T21" fmla="*/ 296 h 302"/>
                <a:gd name="T22" fmla="*/ 78 w 302"/>
                <a:gd name="T23" fmla="*/ 284 h 302"/>
                <a:gd name="T24" fmla="*/ 54 w 302"/>
                <a:gd name="T25" fmla="*/ 268 h 302"/>
                <a:gd name="T26" fmla="*/ 34 w 302"/>
                <a:gd name="T27" fmla="*/ 246 h 302"/>
                <a:gd name="T28" fmla="*/ 18 w 302"/>
                <a:gd name="T29" fmla="*/ 222 h 302"/>
                <a:gd name="T30" fmla="*/ 6 w 302"/>
                <a:gd name="T31" fmla="*/ 196 h 302"/>
                <a:gd name="T32" fmla="*/ 0 w 302"/>
                <a:gd name="T33" fmla="*/ 166 h 302"/>
                <a:gd name="T34" fmla="*/ 0 w 302"/>
                <a:gd name="T35" fmla="*/ 150 h 302"/>
                <a:gd name="T36" fmla="*/ 2 w 302"/>
                <a:gd name="T37" fmla="*/ 120 h 302"/>
                <a:gd name="T38" fmla="*/ 12 w 302"/>
                <a:gd name="T39" fmla="*/ 92 h 302"/>
                <a:gd name="T40" fmla="*/ 26 w 302"/>
                <a:gd name="T41" fmla="*/ 66 h 302"/>
                <a:gd name="T42" fmla="*/ 44 w 302"/>
                <a:gd name="T43" fmla="*/ 44 h 302"/>
                <a:gd name="T44" fmla="*/ 66 w 302"/>
                <a:gd name="T45" fmla="*/ 26 h 302"/>
                <a:gd name="T46" fmla="*/ 92 w 302"/>
                <a:gd name="T47" fmla="*/ 12 h 302"/>
                <a:gd name="T48" fmla="*/ 120 w 302"/>
                <a:gd name="T49" fmla="*/ 4 h 302"/>
                <a:gd name="T50" fmla="*/ 150 w 302"/>
                <a:gd name="T51" fmla="*/ 0 h 302"/>
                <a:gd name="T52" fmla="*/ 166 w 302"/>
                <a:gd name="T53" fmla="*/ 0 h 302"/>
                <a:gd name="T54" fmla="*/ 196 w 302"/>
                <a:gd name="T55" fmla="*/ 6 h 302"/>
                <a:gd name="T56" fmla="*/ 222 w 302"/>
                <a:gd name="T57" fmla="*/ 18 h 302"/>
                <a:gd name="T58" fmla="*/ 246 w 302"/>
                <a:gd name="T59" fmla="*/ 34 h 302"/>
                <a:gd name="T60" fmla="*/ 266 w 302"/>
                <a:gd name="T61" fmla="*/ 54 h 302"/>
                <a:gd name="T62" fmla="*/ 282 w 302"/>
                <a:gd name="T63" fmla="*/ 78 h 302"/>
                <a:gd name="T64" fmla="*/ 294 w 302"/>
                <a:gd name="T65" fmla="*/ 106 h 302"/>
                <a:gd name="T66" fmla="*/ 300 w 302"/>
                <a:gd name="T67" fmla="*/ 136 h 302"/>
                <a:gd name="T68" fmla="*/ 302 w 302"/>
                <a:gd name="T69" fmla="*/ 15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2" h="302">
                  <a:moveTo>
                    <a:pt x="302" y="150"/>
                  </a:moveTo>
                  <a:lnTo>
                    <a:pt x="302" y="150"/>
                  </a:lnTo>
                  <a:lnTo>
                    <a:pt x="300" y="166"/>
                  </a:lnTo>
                  <a:lnTo>
                    <a:pt x="298" y="182"/>
                  </a:lnTo>
                  <a:lnTo>
                    <a:pt x="294" y="196"/>
                  </a:lnTo>
                  <a:lnTo>
                    <a:pt x="290" y="210"/>
                  </a:lnTo>
                  <a:lnTo>
                    <a:pt x="282" y="222"/>
                  </a:lnTo>
                  <a:lnTo>
                    <a:pt x="276" y="236"/>
                  </a:lnTo>
                  <a:lnTo>
                    <a:pt x="266" y="246"/>
                  </a:lnTo>
                  <a:lnTo>
                    <a:pt x="256" y="258"/>
                  </a:lnTo>
                  <a:lnTo>
                    <a:pt x="246" y="268"/>
                  </a:lnTo>
                  <a:lnTo>
                    <a:pt x="234" y="276"/>
                  </a:lnTo>
                  <a:lnTo>
                    <a:pt x="222" y="284"/>
                  </a:lnTo>
                  <a:lnTo>
                    <a:pt x="210" y="290"/>
                  </a:lnTo>
                  <a:lnTo>
                    <a:pt x="196" y="296"/>
                  </a:lnTo>
                  <a:lnTo>
                    <a:pt x="180" y="298"/>
                  </a:lnTo>
                  <a:lnTo>
                    <a:pt x="166" y="302"/>
                  </a:lnTo>
                  <a:lnTo>
                    <a:pt x="150" y="302"/>
                  </a:lnTo>
                  <a:lnTo>
                    <a:pt x="150" y="302"/>
                  </a:lnTo>
                  <a:lnTo>
                    <a:pt x="134" y="302"/>
                  </a:lnTo>
                  <a:lnTo>
                    <a:pt x="120" y="298"/>
                  </a:lnTo>
                  <a:lnTo>
                    <a:pt x="106" y="296"/>
                  </a:lnTo>
                  <a:lnTo>
                    <a:pt x="92" y="290"/>
                  </a:lnTo>
                  <a:lnTo>
                    <a:pt x="78" y="284"/>
                  </a:lnTo>
                  <a:lnTo>
                    <a:pt x="66" y="276"/>
                  </a:lnTo>
                  <a:lnTo>
                    <a:pt x="54" y="268"/>
                  </a:lnTo>
                  <a:lnTo>
                    <a:pt x="44" y="258"/>
                  </a:lnTo>
                  <a:lnTo>
                    <a:pt x="34" y="246"/>
                  </a:lnTo>
                  <a:lnTo>
                    <a:pt x="26" y="236"/>
                  </a:lnTo>
                  <a:lnTo>
                    <a:pt x="18" y="222"/>
                  </a:lnTo>
                  <a:lnTo>
                    <a:pt x="12" y="210"/>
                  </a:lnTo>
                  <a:lnTo>
                    <a:pt x="6" y="196"/>
                  </a:lnTo>
                  <a:lnTo>
                    <a:pt x="2" y="182"/>
                  </a:lnTo>
                  <a:lnTo>
                    <a:pt x="0" y="16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36"/>
                  </a:lnTo>
                  <a:lnTo>
                    <a:pt x="2" y="120"/>
                  </a:lnTo>
                  <a:lnTo>
                    <a:pt x="6" y="106"/>
                  </a:lnTo>
                  <a:lnTo>
                    <a:pt x="12" y="92"/>
                  </a:lnTo>
                  <a:lnTo>
                    <a:pt x="18" y="78"/>
                  </a:lnTo>
                  <a:lnTo>
                    <a:pt x="26" y="66"/>
                  </a:lnTo>
                  <a:lnTo>
                    <a:pt x="34" y="54"/>
                  </a:lnTo>
                  <a:lnTo>
                    <a:pt x="44" y="44"/>
                  </a:lnTo>
                  <a:lnTo>
                    <a:pt x="54" y="34"/>
                  </a:lnTo>
                  <a:lnTo>
                    <a:pt x="66" y="26"/>
                  </a:lnTo>
                  <a:lnTo>
                    <a:pt x="78" y="18"/>
                  </a:lnTo>
                  <a:lnTo>
                    <a:pt x="92" y="12"/>
                  </a:lnTo>
                  <a:lnTo>
                    <a:pt x="106" y="6"/>
                  </a:lnTo>
                  <a:lnTo>
                    <a:pt x="120" y="4"/>
                  </a:lnTo>
                  <a:lnTo>
                    <a:pt x="134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66" y="0"/>
                  </a:lnTo>
                  <a:lnTo>
                    <a:pt x="180" y="4"/>
                  </a:lnTo>
                  <a:lnTo>
                    <a:pt x="196" y="6"/>
                  </a:lnTo>
                  <a:lnTo>
                    <a:pt x="210" y="12"/>
                  </a:lnTo>
                  <a:lnTo>
                    <a:pt x="222" y="18"/>
                  </a:lnTo>
                  <a:lnTo>
                    <a:pt x="234" y="26"/>
                  </a:lnTo>
                  <a:lnTo>
                    <a:pt x="246" y="34"/>
                  </a:lnTo>
                  <a:lnTo>
                    <a:pt x="256" y="44"/>
                  </a:lnTo>
                  <a:lnTo>
                    <a:pt x="266" y="54"/>
                  </a:lnTo>
                  <a:lnTo>
                    <a:pt x="276" y="66"/>
                  </a:lnTo>
                  <a:lnTo>
                    <a:pt x="282" y="78"/>
                  </a:lnTo>
                  <a:lnTo>
                    <a:pt x="290" y="92"/>
                  </a:lnTo>
                  <a:lnTo>
                    <a:pt x="294" y="106"/>
                  </a:lnTo>
                  <a:lnTo>
                    <a:pt x="298" y="120"/>
                  </a:lnTo>
                  <a:lnTo>
                    <a:pt x="300" y="136"/>
                  </a:lnTo>
                  <a:lnTo>
                    <a:pt x="302" y="150"/>
                  </a:lnTo>
                  <a:lnTo>
                    <a:pt x="302" y="15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74" name="Freeform 126"/>
            <p:cNvSpPr>
              <a:spLocks/>
            </p:cNvSpPr>
            <p:nvPr/>
          </p:nvSpPr>
          <p:spPr bwMode="auto">
            <a:xfrm>
              <a:off x="4818063" y="4460875"/>
              <a:ext cx="457200" cy="454025"/>
            </a:xfrm>
            <a:custGeom>
              <a:avLst/>
              <a:gdLst>
                <a:gd name="T0" fmla="*/ 144 w 288"/>
                <a:gd name="T1" fmla="*/ 286 h 286"/>
                <a:gd name="T2" fmla="*/ 116 w 288"/>
                <a:gd name="T3" fmla="*/ 284 h 286"/>
                <a:gd name="T4" fmla="*/ 88 w 288"/>
                <a:gd name="T5" fmla="*/ 276 h 286"/>
                <a:gd name="T6" fmla="*/ 64 w 288"/>
                <a:gd name="T7" fmla="*/ 262 h 286"/>
                <a:gd name="T8" fmla="*/ 42 w 288"/>
                <a:gd name="T9" fmla="*/ 244 h 286"/>
                <a:gd name="T10" fmla="*/ 26 w 288"/>
                <a:gd name="T11" fmla="*/ 224 h 286"/>
                <a:gd name="T12" fmla="*/ 12 w 288"/>
                <a:gd name="T13" fmla="*/ 198 h 286"/>
                <a:gd name="T14" fmla="*/ 4 w 288"/>
                <a:gd name="T15" fmla="*/ 172 h 286"/>
                <a:gd name="T16" fmla="*/ 0 w 288"/>
                <a:gd name="T17" fmla="*/ 142 h 286"/>
                <a:gd name="T18" fmla="*/ 2 w 288"/>
                <a:gd name="T19" fmla="*/ 128 h 286"/>
                <a:gd name="T20" fmla="*/ 8 w 288"/>
                <a:gd name="T21" fmla="*/ 100 h 286"/>
                <a:gd name="T22" fmla="*/ 18 w 288"/>
                <a:gd name="T23" fmla="*/ 74 h 286"/>
                <a:gd name="T24" fmla="*/ 34 w 288"/>
                <a:gd name="T25" fmla="*/ 52 h 286"/>
                <a:gd name="T26" fmla="*/ 54 w 288"/>
                <a:gd name="T27" fmla="*/ 32 h 286"/>
                <a:gd name="T28" fmla="*/ 76 w 288"/>
                <a:gd name="T29" fmla="*/ 16 h 286"/>
                <a:gd name="T30" fmla="*/ 102 w 288"/>
                <a:gd name="T31" fmla="*/ 6 h 286"/>
                <a:gd name="T32" fmla="*/ 130 w 288"/>
                <a:gd name="T33" fmla="*/ 0 h 286"/>
                <a:gd name="T34" fmla="*/ 144 w 288"/>
                <a:gd name="T35" fmla="*/ 0 h 286"/>
                <a:gd name="T36" fmla="*/ 174 w 288"/>
                <a:gd name="T37" fmla="*/ 2 h 286"/>
                <a:gd name="T38" fmla="*/ 200 w 288"/>
                <a:gd name="T39" fmla="*/ 10 h 286"/>
                <a:gd name="T40" fmla="*/ 224 w 288"/>
                <a:gd name="T41" fmla="*/ 24 h 286"/>
                <a:gd name="T42" fmla="*/ 246 w 288"/>
                <a:gd name="T43" fmla="*/ 42 h 286"/>
                <a:gd name="T44" fmla="*/ 264 w 288"/>
                <a:gd name="T45" fmla="*/ 62 h 286"/>
                <a:gd name="T46" fmla="*/ 276 w 288"/>
                <a:gd name="T47" fmla="*/ 88 h 286"/>
                <a:gd name="T48" fmla="*/ 284 w 288"/>
                <a:gd name="T49" fmla="*/ 114 h 286"/>
                <a:gd name="T50" fmla="*/ 288 w 288"/>
                <a:gd name="T51" fmla="*/ 142 h 286"/>
                <a:gd name="T52" fmla="*/ 286 w 288"/>
                <a:gd name="T53" fmla="*/ 158 h 286"/>
                <a:gd name="T54" fmla="*/ 282 w 288"/>
                <a:gd name="T55" fmla="*/ 186 h 286"/>
                <a:gd name="T56" fmla="*/ 270 w 288"/>
                <a:gd name="T57" fmla="*/ 212 h 286"/>
                <a:gd name="T58" fmla="*/ 254 w 288"/>
                <a:gd name="T59" fmla="*/ 234 h 286"/>
                <a:gd name="T60" fmla="*/ 236 w 288"/>
                <a:gd name="T61" fmla="*/ 254 h 286"/>
                <a:gd name="T62" fmla="*/ 212 w 288"/>
                <a:gd name="T63" fmla="*/ 268 h 286"/>
                <a:gd name="T64" fmla="*/ 186 w 288"/>
                <a:gd name="T65" fmla="*/ 280 h 286"/>
                <a:gd name="T66" fmla="*/ 158 w 288"/>
                <a:gd name="T67" fmla="*/ 286 h 286"/>
                <a:gd name="T68" fmla="*/ 144 w 288"/>
                <a:gd name="T6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8" h="286">
                  <a:moveTo>
                    <a:pt x="144" y="286"/>
                  </a:moveTo>
                  <a:lnTo>
                    <a:pt x="144" y="286"/>
                  </a:lnTo>
                  <a:lnTo>
                    <a:pt x="130" y="286"/>
                  </a:lnTo>
                  <a:lnTo>
                    <a:pt x="116" y="284"/>
                  </a:lnTo>
                  <a:lnTo>
                    <a:pt x="102" y="280"/>
                  </a:lnTo>
                  <a:lnTo>
                    <a:pt x="88" y="276"/>
                  </a:lnTo>
                  <a:lnTo>
                    <a:pt x="76" y="268"/>
                  </a:lnTo>
                  <a:lnTo>
                    <a:pt x="64" y="262"/>
                  </a:lnTo>
                  <a:lnTo>
                    <a:pt x="54" y="254"/>
                  </a:lnTo>
                  <a:lnTo>
                    <a:pt x="42" y="244"/>
                  </a:lnTo>
                  <a:lnTo>
                    <a:pt x="34" y="234"/>
                  </a:lnTo>
                  <a:lnTo>
                    <a:pt x="26" y="224"/>
                  </a:lnTo>
                  <a:lnTo>
                    <a:pt x="18" y="212"/>
                  </a:lnTo>
                  <a:lnTo>
                    <a:pt x="12" y="198"/>
                  </a:lnTo>
                  <a:lnTo>
                    <a:pt x="8" y="186"/>
                  </a:lnTo>
                  <a:lnTo>
                    <a:pt x="4" y="172"/>
                  </a:lnTo>
                  <a:lnTo>
                    <a:pt x="2" y="158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28"/>
                  </a:lnTo>
                  <a:lnTo>
                    <a:pt x="4" y="114"/>
                  </a:lnTo>
                  <a:lnTo>
                    <a:pt x="8" y="100"/>
                  </a:lnTo>
                  <a:lnTo>
                    <a:pt x="12" y="88"/>
                  </a:lnTo>
                  <a:lnTo>
                    <a:pt x="18" y="74"/>
                  </a:lnTo>
                  <a:lnTo>
                    <a:pt x="26" y="62"/>
                  </a:lnTo>
                  <a:lnTo>
                    <a:pt x="34" y="52"/>
                  </a:lnTo>
                  <a:lnTo>
                    <a:pt x="42" y="42"/>
                  </a:lnTo>
                  <a:lnTo>
                    <a:pt x="54" y="32"/>
                  </a:lnTo>
                  <a:lnTo>
                    <a:pt x="64" y="24"/>
                  </a:lnTo>
                  <a:lnTo>
                    <a:pt x="76" y="16"/>
                  </a:lnTo>
                  <a:lnTo>
                    <a:pt x="88" y="10"/>
                  </a:lnTo>
                  <a:lnTo>
                    <a:pt x="102" y="6"/>
                  </a:lnTo>
                  <a:lnTo>
                    <a:pt x="116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0"/>
                  </a:lnTo>
                  <a:lnTo>
                    <a:pt x="212" y="16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4" y="52"/>
                  </a:lnTo>
                  <a:lnTo>
                    <a:pt x="264" y="62"/>
                  </a:lnTo>
                  <a:lnTo>
                    <a:pt x="270" y="74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4" y="114"/>
                  </a:lnTo>
                  <a:lnTo>
                    <a:pt x="286" y="128"/>
                  </a:lnTo>
                  <a:lnTo>
                    <a:pt x="288" y="142"/>
                  </a:lnTo>
                  <a:lnTo>
                    <a:pt x="288" y="142"/>
                  </a:lnTo>
                  <a:lnTo>
                    <a:pt x="286" y="158"/>
                  </a:lnTo>
                  <a:lnTo>
                    <a:pt x="284" y="172"/>
                  </a:lnTo>
                  <a:lnTo>
                    <a:pt x="282" y="186"/>
                  </a:lnTo>
                  <a:lnTo>
                    <a:pt x="276" y="198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4" y="234"/>
                  </a:lnTo>
                  <a:lnTo>
                    <a:pt x="246" y="244"/>
                  </a:lnTo>
                  <a:lnTo>
                    <a:pt x="236" y="254"/>
                  </a:lnTo>
                  <a:lnTo>
                    <a:pt x="224" y="262"/>
                  </a:lnTo>
                  <a:lnTo>
                    <a:pt x="212" y="268"/>
                  </a:lnTo>
                  <a:lnTo>
                    <a:pt x="200" y="276"/>
                  </a:lnTo>
                  <a:lnTo>
                    <a:pt x="186" y="280"/>
                  </a:lnTo>
                  <a:lnTo>
                    <a:pt x="174" y="284"/>
                  </a:lnTo>
                  <a:lnTo>
                    <a:pt x="158" y="286"/>
                  </a:lnTo>
                  <a:lnTo>
                    <a:pt x="144" y="286"/>
                  </a:lnTo>
                  <a:lnTo>
                    <a:pt x="144" y="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75" name="Freeform 127"/>
            <p:cNvSpPr>
              <a:spLocks/>
            </p:cNvSpPr>
            <p:nvPr/>
          </p:nvSpPr>
          <p:spPr bwMode="auto">
            <a:xfrm>
              <a:off x="5018088" y="4657725"/>
              <a:ext cx="60325" cy="60325"/>
            </a:xfrm>
            <a:custGeom>
              <a:avLst/>
              <a:gdLst>
                <a:gd name="T0" fmla="*/ 38 w 38"/>
                <a:gd name="T1" fmla="*/ 18 h 38"/>
                <a:gd name="T2" fmla="*/ 38 w 38"/>
                <a:gd name="T3" fmla="*/ 18 h 38"/>
                <a:gd name="T4" fmla="*/ 36 w 38"/>
                <a:gd name="T5" fmla="*/ 26 h 38"/>
                <a:gd name="T6" fmla="*/ 32 w 38"/>
                <a:gd name="T7" fmla="*/ 32 h 38"/>
                <a:gd name="T8" fmla="*/ 26 w 38"/>
                <a:gd name="T9" fmla="*/ 36 h 38"/>
                <a:gd name="T10" fmla="*/ 18 w 38"/>
                <a:gd name="T11" fmla="*/ 38 h 38"/>
                <a:gd name="T12" fmla="*/ 18 w 38"/>
                <a:gd name="T13" fmla="*/ 38 h 38"/>
                <a:gd name="T14" fmla="*/ 10 w 38"/>
                <a:gd name="T15" fmla="*/ 36 h 38"/>
                <a:gd name="T16" fmla="*/ 4 w 38"/>
                <a:gd name="T17" fmla="*/ 32 h 38"/>
                <a:gd name="T18" fmla="*/ 0 w 38"/>
                <a:gd name="T19" fmla="*/ 26 h 38"/>
                <a:gd name="T20" fmla="*/ 0 w 38"/>
                <a:gd name="T21" fmla="*/ 18 h 38"/>
                <a:gd name="T22" fmla="*/ 0 w 38"/>
                <a:gd name="T23" fmla="*/ 18 h 38"/>
                <a:gd name="T24" fmla="*/ 0 w 38"/>
                <a:gd name="T25" fmla="*/ 12 h 38"/>
                <a:gd name="T26" fmla="*/ 4 w 38"/>
                <a:gd name="T27" fmla="*/ 6 h 38"/>
                <a:gd name="T28" fmla="*/ 10 w 38"/>
                <a:gd name="T29" fmla="*/ 2 h 38"/>
                <a:gd name="T30" fmla="*/ 18 w 38"/>
                <a:gd name="T31" fmla="*/ 0 h 38"/>
                <a:gd name="T32" fmla="*/ 18 w 38"/>
                <a:gd name="T33" fmla="*/ 0 h 38"/>
                <a:gd name="T34" fmla="*/ 26 w 38"/>
                <a:gd name="T35" fmla="*/ 2 h 38"/>
                <a:gd name="T36" fmla="*/ 32 w 38"/>
                <a:gd name="T37" fmla="*/ 6 h 38"/>
                <a:gd name="T38" fmla="*/ 36 w 38"/>
                <a:gd name="T39" fmla="*/ 12 h 38"/>
                <a:gd name="T40" fmla="*/ 38 w 38"/>
                <a:gd name="T41" fmla="*/ 18 h 38"/>
                <a:gd name="T42" fmla="*/ 38 w 38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8">
                  <a:moveTo>
                    <a:pt x="38" y="18"/>
                  </a:move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6" y="12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76" name="Freeform 128"/>
            <p:cNvSpPr>
              <a:spLocks/>
            </p:cNvSpPr>
            <p:nvPr/>
          </p:nvSpPr>
          <p:spPr bwMode="auto">
            <a:xfrm>
              <a:off x="5027613" y="4670425"/>
              <a:ext cx="38100" cy="34925"/>
            </a:xfrm>
            <a:custGeom>
              <a:avLst/>
              <a:gdLst>
                <a:gd name="T0" fmla="*/ 12 w 24"/>
                <a:gd name="T1" fmla="*/ 22 h 22"/>
                <a:gd name="T2" fmla="*/ 12 w 24"/>
                <a:gd name="T3" fmla="*/ 22 h 22"/>
                <a:gd name="T4" fmla="*/ 8 w 24"/>
                <a:gd name="T5" fmla="*/ 22 h 22"/>
                <a:gd name="T6" fmla="*/ 4 w 24"/>
                <a:gd name="T7" fmla="*/ 18 h 22"/>
                <a:gd name="T8" fmla="*/ 2 w 24"/>
                <a:gd name="T9" fmla="*/ 16 h 22"/>
                <a:gd name="T10" fmla="*/ 0 w 24"/>
                <a:gd name="T11" fmla="*/ 10 h 22"/>
                <a:gd name="T12" fmla="*/ 0 w 24"/>
                <a:gd name="T13" fmla="*/ 10 h 22"/>
                <a:gd name="T14" fmla="*/ 2 w 24"/>
                <a:gd name="T15" fmla="*/ 6 h 22"/>
                <a:gd name="T16" fmla="*/ 4 w 24"/>
                <a:gd name="T17" fmla="*/ 2 h 22"/>
                <a:gd name="T18" fmla="*/ 8 w 24"/>
                <a:gd name="T19" fmla="*/ 0 h 22"/>
                <a:gd name="T20" fmla="*/ 12 w 24"/>
                <a:gd name="T21" fmla="*/ 0 h 22"/>
                <a:gd name="T22" fmla="*/ 12 w 24"/>
                <a:gd name="T23" fmla="*/ 0 h 22"/>
                <a:gd name="T24" fmla="*/ 16 w 24"/>
                <a:gd name="T25" fmla="*/ 0 h 22"/>
                <a:gd name="T26" fmla="*/ 20 w 24"/>
                <a:gd name="T27" fmla="*/ 2 h 22"/>
                <a:gd name="T28" fmla="*/ 22 w 24"/>
                <a:gd name="T29" fmla="*/ 6 h 22"/>
                <a:gd name="T30" fmla="*/ 24 w 24"/>
                <a:gd name="T31" fmla="*/ 10 h 22"/>
                <a:gd name="T32" fmla="*/ 24 w 24"/>
                <a:gd name="T33" fmla="*/ 10 h 22"/>
                <a:gd name="T34" fmla="*/ 22 w 24"/>
                <a:gd name="T35" fmla="*/ 16 h 22"/>
                <a:gd name="T36" fmla="*/ 20 w 24"/>
                <a:gd name="T37" fmla="*/ 18 h 22"/>
                <a:gd name="T38" fmla="*/ 16 w 24"/>
                <a:gd name="T39" fmla="*/ 22 h 22"/>
                <a:gd name="T40" fmla="*/ 12 w 24"/>
                <a:gd name="T41" fmla="*/ 22 h 22"/>
                <a:gd name="T42" fmla="*/ 12 w 24"/>
                <a:gd name="T4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22">
                  <a:moveTo>
                    <a:pt x="12" y="22"/>
                  </a:moveTo>
                  <a:lnTo>
                    <a:pt x="12" y="22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2" y="6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2" y="16"/>
                  </a:lnTo>
                  <a:lnTo>
                    <a:pt x="20" y="18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77" name="Freeform 129"/>
            <p:cNvSpPr>
              <a:spLocks/>
            </p:cNvSpPr>
            <p:nvPr/>
          </p:nvSpPr>
          <p:spPr bwMode="auto">
            <a:xfrm>
              <a:off x="4986338" y="4492625"/>
              <a:ext cx="120650" cy="117475"/>
            </a:xfrm>
            <a:custGeom>
              <a:avLst/>
              <a:gdLst>
                <a:gd name="T0" fmla="*/ 76 w 76"/>
                <a:gd name="T1" fmla="*/ 36 h 74"/>
                <a:gd name="T2" fmla="*/ 76 w 76"/>
                <a:gd name="T3" fmla="*/ 36 h 74"/>
                <a:gd name="T4" fmla="*/ 76 w 76"/>
                <a:gd name="T5" fmla="*/ 44 h 74"/>
                <a:gd name="T6" fmla="*/ 74 w 76"/>
                <a:gd name="T7" fmla="*/ 52 h 74"/>
                <a:gd name="T8" fmla="*/ 70 w 76"/>
                <a:gd name="T9" fmla="*/ 58 h 74"/>
                <a:gd name="T10" fmla="*/ 64 w 76"/>
                <a:gd name="T11" fmla="*/ 64 h 74"/>
                <a:gd name="T12" fmla="*/ 60 w 76"/>
                <a:gd name="T13" fmla="*/ 68 h 74"/>
                <a:gd name="T14" fmla="*/ 52 w 76"/>
                <a:gd name="T15" fmla="*/ 72 h 74"/>
                <a:gd name="T16" fmla="*/ 46 w 76"/>
                <a:gd name="T17" fmla="*/ 74 h 74"/>
                <a:gd name="T18" fmla="*/ 38 w 76"/>
                <a:gd name="T19" fmla="*/ 74 h 74"/>
                <a:gd name="T20" fmla="*/ 38 w 76"/>
                <a:gd name="T21" fmla="*/ 74 h 74"/>
                <a:gd name="T22" fmla="*/ 30 w 76"/>
                <a:gd name="T23" fmla="*/ 74 h 74"/>
                <a:gd name="T24" fmla="*/ 24 w 76"/>
                <a:gd name="T25" fmla="*/ 72 h 74"/>
                <a:gd name="T26" fmla="*/ 18 w 76"/>
                <a:gd name="T27" fmla="*/ 68 h 74"/>
                <a:gd name="T28" fmla="*/ 12 w 76"/>
                <a:gd name="T29" fmla="*/ 64 h 74"/>
                <a:gd name="T30" fmla="*/ 6 w 76"/>
                <a:gd name="T31" fmla="*/ 58 h 74"/>
                <a:gd name="T32" fmla="*/ 4 w 76"/>
                <a:gd name="T33" fmla="*/ 52 h 74"/>
                <a:gd name="T34" fmla="*/ 2 w 76"/>
                <a:gd name="T35" fmla="*/ 44 h 74"/>
                <a:gd name="T36" fmla="*/ 0 w 76"/>
                <a:gd name="T37" fmla="*/ 36 h 74"/>
                <a:gd name="T38" fmla="*/ 0 w 76"/>
                <a:gd name="T39" fmla="*/ 36 h 74"/>
                <a:gd name="T40" fmla="*/ 2 w 76"/>
                <a:gd name="T41" fmla="*/ 30 h 74"/>
                <a:gd name="T42" fmla="*/ 4 w 76"/>
                <a:gd name="T43" fmla="*/ 22 h 74"/>
                <a:gd name="T44" fmla="*/ 6 w 76"/>
                <a:gd name="T45" fmla="*/ 16 h 74"/>
                <a:gd name="T46" fmla="*/ 12 w 76"/>
                <a:gd name="T47" fmla="*/ 10 h 74"/>
                <a:gd name="T48" fmla="*/ 18 w 76"/>
                <a:gd name="T49" fmla="*/ 6 h 74"/>
                <a:gd name="T50" fmla="*/ 24 w 76"/>
                <a:gd name="T51" fmla="*/ 2 h 74"/>
                <a:gd name="T52" fmla="*/ 30 w 76"/>
                <a:gd name="T53" fmla="*/ 0 h 74"/>
                <a:gd name="T54" fmla="*/ 38 w 76"/>
                <a:gd name="T55" fmla="*/ 0 h 74"/>
                <a:gd name="T56" fmla="*/ 38 w 76"/>
                <a:gd name="T57" fmla="*/ 0 h 74"/>
                <a:gd name="T58" fmla="*/ 46 w 76"/>
                <a:gd name="T59" fmla="*/ 0 h 74"/>
                <a:gd name="T60" fmla="*/ 52 w 76"/>
                <a:gd name="T61" fmla="*/ 2 h 74"/>
                <a:gd name="T62" fmla="*/ 60 w 76"/>
                <a:gd name="T63" fmla="*/ 6 h 74"/>
                <a:gd name="T64" fmla="*/ 64 w 76"/>
                <a:gd name="T65" fmla="*/ 10 h 74"/>
                <a:gd name="T66" fmla="*/ 70 w 76"/>
                <a:gd name="T67" fmla="*/ 16 h 74"/>
                <a:gd name="T68" fmla="*/ 74 w 76"/>
                <a:gd name="T69" fmla="*/ 22 h 74"/>
                <a:gd name="T70" fmla="*/ 76 w 76"/>
                <a:gd name="T71" fmla="*/ 30 h 74"/>
                <a:gd name="T72" fmla="*/ 76 w 76"/>
                <a:gd name="T73" fmla="*/ 36 h 74"/>
                <a:gd name="T74" fmla="*/ 76 w 76"/>
                <a:gd name="T75" fmla="*/ 3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74">
                  <a:moveTo>
                    <a:pt x="76" y="36"/>
                  </a:moveTo>
                  <a:lnTo>
                    <a:pt x="76" y="36"/>
                  </a:lnTo>
                  <a:lnTo>
                    <a:pt x="76" y="44"/>
                  </a:lnTo>
                  <a:lnTo>
                    <a:pt x="74" y="52"/>
                  </a:lnTo>
                  <a:lnTo>
                    <a:pt x="70" y="58"/>
                  </a:lnTo>
                  <a:lnTo>
                    <a:pt x="64" y="64"/>
                  </a:lnTo>
                  <a:lnTo>
                    <a:pt x="60" y="68"/>
                  </a:lnTo>
                  <a:lnTo>
                    <a:pt x="52" y="72"/>
                  </a:lnTo>
                  <a:lnTo>
                    <a:pt x="46" y="7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30" y="74"/>
                  </a:lnTo>
                  <a:lnTo>
                    <a:pt x="24" y="72"/>
                  </a:lnTo>
                  <a:lnTo>
                    <a:pt x="18" y="68"/>
                  </a:lnTo>
                  <a:lnTo>
                    <a:pt x="12" y="64"/>
                  </a:lnTo>
                  <a:lnTo>
                    <a:pt x="6" y="58"/>
                  </a:lnTo>
                  <a:lnTo>
                    <a:pt x="4" y="52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4" y="22"/>
                  </a:lnTo>
                  <a:lnTo>
                    <a:pt x="6" y="16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2" y="2"/>
                  </a:lnTo>
                  <a:lnTo>
                    <a:pt x="60" y="6"/>
                  </a:lnTo>
                  <a:lnTo>
                    <a:pt x="64" y="10"/>
                  </a:lnTo>
                  <a:lnTo>
                    <a:pt x="70" y="16"/>
                  </a:lnTo>
                  <a:lnTo>
                    <a:pt x="74" y="22"/>
                  </a:lnTo>
                  <a:lnTo>
                    <a:pt x="76" y="30"/>
                  </a:lnTo>
                  <a:lnTo>
                    <a:pt x="76" y="36"/>
                  </a:lnTo>
                  <a:lnTo>
                    <a:pt x="76" y="36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78" name="Freeform 130"/>
            <p:cNvSpPr>
              <a:spLocks/>
            </p:cNvSpPr>
            <p:nvPr/>
          </p:nvSpPr>
          <p:spPr bwMode="auto">
            <a:xfrm>
              <a:off x="4999038" y="4502150"/>
              <a:ext cx="95250" cy="95250"/>
            </a:xfrm>
            <a:custGeom>
              <a:avLst/>
              <a:gdLst>
                <a:gd name="T0" fmla="*/ 30 w 60"/>
                <a:gd name="T1" fmla="*/ 60 h 60"/>
                <a:gd name="T2" fmla="*/ 30 w 60"/>
                <a:gd name="T3" fmla="*/ 60 h 60"/>
                <a:gd name="T4" fmla="*/ 24 w 60"/>
                <a:gd name="T5" fmla="*/ 60 h 60"/>
                <a:gd name="T6" fmla="*/ 18 w 60"/>
                <a:gd name="T7" fmla="*/ 58 h 60"/>
                <a:gd name="T8" fmla="*/ 8 w 60"/>
                <a:gd name="T9" fmla="*/ 52 h 60"/>
                <a:gd name="T10" fmla="*/ 2 w 60"/>
                <a:gd name="T11" fmla="*/ 42 h 60"/>
                <a:gd name="T12" fmla="*/ 0 w 60"/>
                <a:gd name="T13" fmla="*/ 36 h 60"/>
                <a:gd name="T14" fmla="*/ 0 w 60"/>
                <a:gd name="T15" fmla="*/ 30 h 60"/>
                <a:gd name="T16" fmla="*/ 0 w 60"/>
                <a:gd name="T17" fmla="*/ 30 h 60"/>
                <a:gd name="T18" fmla="*/ 0 w 60"/>
                <a:gd name="T19" fmla="*/ 24 h 60"/>
                <a:gd name="T20" fmla="*/ 2 w 60"/>
                <a:gd name="T21" fmla="*/ 18 h 60"/>
                <a:gd name="T22" fmla="*/ 8 w 60"/>
                <a:gd name="T23" fmla="*/ 10 h 60"/>
                <a:gd name="T24" fmla="*/ 18 w 60"/>
                <a:gd name="T25" fmla="*/ 2 h 60"/>
                <a:gd name="T26" fmla="*/ 24 w 60"/>
                <a:gd name="T27" fmla="*/ 2 h 60"/>
                <a:gd name="T28" fmla="*/ 30 w 60"/>
                <a:gd name="T29" fmla="*/ 0 h 60"/>
                <a:gd name="T30" fmla="*/ 30 w 60"/>
                <a:gd name="T31" fmla="*/ 0 h 60"/>
                <a:gd name="T32" fmla="*/ 36 w 60"/>
                <a:gd name="T33" fmla="*/ 2 h 60"/>
                <a:gd name="T34" fmla="*/ 42 w 60"/>
                <a:gd name="T35" fmla="*/ 2 h 60"/>
                <a:gd name="T36" fmla="*/ 52 w 60"/>
                <a:gd name="T37" fmla="*/ 10 h 60"/>
                <a:gd name="T38" fmla="*/ 58 w 60"/>
                <a:gd name="T39" fmla="*/ 18 h 60"/>
                <a:gd name="T40" fmla="*/ 60 w 60"/>
                <a:gd name="T41" fmla="*/ 24 h 60"/>
                <a:gd name="T42" fmla="*/ 60 w 60"/>
                <a:gd name="T43" fmla="*/ 30 h 60"/>
                <a:gd name="T44" fmla="*/ 60 w 60"/>
                <a:gd name="T45" fmla="*/ 30 h 60"/>
                <a:gd name="T46" fmla="*/ 60 w 60"/>
                <a:gd name="T47" fmla="*/ 36 h 60"/>
                <a:gd name="T48" fmla="*/ 58 w 60"/>
                <a:gd name="T49" fmla="*/ 42 h 60"/>
                <a:gd name="T50" fmla="*/ 52 w 60"/>
                <a:gd name="T51" fmla="*/ 52 h 60"/>
                <a:gd name="T52" fmla="*/ 42 w 60"/>
                <a:gd name="T53" fmla="*/ 58 h 60"/>
                <a:gd name="T54" fmla="*/ 36 w 60"/>
                <a:gd name="T55" fmla="*/ 60 h 60"/>
                <a:gd name="T56" fmla="*/ 30 w 60"/>
                <a:gd name="T57" fmla="*/ 60 h 60"/>
                <a:gd name="T58" fmla="*/ 30 w 60"/>
                <a:gd name="T5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lnTo>
                    <a:pt x="30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8" y="52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8" y="10"/>
                  </a:lnTo>
                  <a:lnTo>
                    <a:pt x="18" y="2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2"/>
                  </a:lnTo>
                  <a:lnTo>
                    <a:pt x="42" y="2"/>
                  </a:lnTo>
                  <a:lnTo>
                    <a:pt x="52" y="10"/>
                  </a:lnTo>
                  <a:lnTo>
                    <a:pt x="58" y="18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0" y="36"/>
                  </a:lnTo>
                  <a:lnTo>
                    <a:pt x="58" y="42"/>
                  </a:lnTo>
                  <a:lnTo>
                    <a:pt x="52" y="52"/>
                  </a:lnTo>
                  <a:lnTo>
                    <a:pt x="42" y="58"/>
                  </a:lnTo>
                  <a:lnTo>
                    <a:pt x="36" y="60"/>
                  </a:lnTo>
                  <a:lnTo>
                    <a:pt x="30" y="60"/>
                  </a:lnTo>
                  <a:lnTo>
                    <a:pt x="30" y="6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79" name="Freeform 131"/>
            <p:cNvSpPr>
              <a:spLocks/>
            </p:cNvSpPr>
            <p:nvPr/>
          </p:nvSpPr>
          <p:spPr bwMode="auto">
            <a:xfrm>
              <a:off x="4856163" y="4584700"/>
              <a:ext cx="120650" cy="120650"/>
            </a:xfrm>
            <a:custGeom>
              <a:avLst/>
              <a:gdLst>
                <a:gd name="T0" fmla="*/ 50 w 76"/>
                <a:gd name="T1" fmla="*/ 2 h 76"/>
                <a:gd name="T2" fmla="*/ 50 w 76"/>
                <a:gd name="T3" fmla="*/ 2 h 76"/>
                <a:gd name="T4" fmla="*/ 56 w 76"/>
                <a:gd name="T5" fmla="*/ 6 h 76"/>
                <a:gd name="T6" fmla="*/ 62 w 76"/>
                <a:gd name="T7" fmla="*/ 10 h 76"/>
                <a:gd name="T8" fmla="*/ 68 w 76"/>
                <a:gd name="T9" fmla="*/ 16 h 76"/>
                <a:gd name="T10" fmla="*/ 72 w 76"/>
                <a:gd name="T11" fmla="*/ 22 h 76"/>
                <a:gd name="T12" fmla="*/ 74 w 76"/>
                <a:gd name="T13" fmla="*/ 28 h 76"/>
                <a:gd name="T14" fmla="*/ 76 w 76"/>
                <a:gd name="T15" fmla="*/ 36 h 76"/>
                <a:gd name="T16" fmla="*/ 76 w 76"/>
                <a:gd name="T17" fmla="*/ 42 h 76"/>
                <a:gd name="T18" fmla="*/ 74 w 76"/>
                <a:gd name="T19" fmla="*/ 50 h 76"/>
                <a:gd name="T20" fmla="*/ 74 w 76"/>
                <a:gd name="T21" fmla="*/ 50 h 76"/>
                <a:gd name="T22" fmla="*/ 72 w 76"/>
                <a:gd name="T23" fmla="*/ 56 h 76"/>
                <a:gd name="T24" fmla="*/ 66 w 76"/>
                <a:gd name="T25" fmla="*/ 64 h 76"/>
                <a:gd name="T26" fmla="*/ 62 w 76"/>
                <a:gd name="T27" fmla="*/ 68 h 76"/>
                <a:gd name="T28" fmla="*/ 56 w 76"/>
                <a:gd name="T29" fmla="*/ 72 h 76"/>
                <a:gd name="T30" fmla="*/ 48 w 76"/>
                <a:gd name="T31" fmla="*/ 74 h 76"/>
                <a:gd name="T32" fmla="*/ 42 w 76"/>
                <a:gd name="T33" fmla="*/ 76 h 76"/>
                <a:gd name="T34" fmla="*/ 34 w 76"/>
                <a:gd name="T35" fmla="*/ 76 h 76"/>
                <a:gd name="T36" fmla="*/ 26 w 76"/>
                <a:gd name="T37" fmla="*/ 74 h 76"/>
                <a:gd name="T38" fmla="*/ 26 w 76"/>
                <a:gd name="T39" fmla="*/ 74 h 76"/>
                <a:gd name="T40" fmla="*/ 20 w 76"/>
                <a:gd name="T41" fmla="*/ 72 h 76"/>
                <a:gd name="T42" fmla="*/ 14 w 76"/>
                <a:gd name="T43" fmla="*/ 66 h 76"/>
                <a:gd name="T44" fmla="*/ 8 w 76"/>
                <a:gd name="T45" fmla="*/ 62 h 76"/>
                <a:gd name="T46" fmla="*/ 4 w 76"/>
                <a:gd name="T47" fmla="*/ 56 h 76"/>
                <a:gd name="T48" fmla="*/ 2 w 76"/>
                <a:gd name="T49" fmla="*/ 48 h 76"/>
                <a:gd name="T50" fmla="*/ 0 w 76"/>
                <a:gd name="T51" fmla="*/ 42 h 76"/>
                <a:gd name="T52" fmla="*/ 0 w 76"/>
                <a:gd name="T53" fmla="*/ 34 h 76"/>
                <a:gd name="T54" fmla="*/ 2 w 76"/>
                <a:gd name="T55" fmla="*/ 26 h 76"/>
                <a:gd name="T56" fmla="*/ 2 w 76"/>
                <a:gd name="T57" fmla="*/ 26 h 76"/>
                <a:gd name="T58" fmla="*/ 6 w 76"/>
                <a:gd name="T59" fmla="*/ 20 h 76"/>
                <a:gd name="T60" fmla="*/ 10 w 76"/>
                <a:gd name="T61" fmla="*/ 14 h 76"/>
                <a:gd name="T62" fmla="*/ 16 w 76"/>
                <a:gd name="T63" fmla="*/ 8 h 76"/>
                <a:gd name="T64" fmla="*/ 22 w 76"/>
                <a:gd name="T65" fmla="*/ 4 h 76"/>
                <a:gd name="T66" fmla="*/ 28 w 76"/>
                <a:gd name="T67" fmla="*/ 2 h 76"/>
                <a:gd name="T68" fmla="*/ 36 w 76"/>
                <a:gd name="T69" fmla="*/ 0 h 76"/>
                <a:gd name="T70" fmla="*/ 42 w 76"/>
                <a:gd name="T71" fmla="*/ 0 h 76"/>
                <a:gd name="T72" fmla="*/ 50 w 76"/>
                <a:gd name="T73" fmla="*/ 2 h 76"/>
                <a:gd name="T74" fmla="*/ 50 w 76"/>
                <a:gd name="T75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76">
                  <a:moveTo>
                    <a:pt x="50" y="2"/>
                  </a:move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8" y="16"/>
                  </a:lnTo>
                  <a:lnTo>
                    <a:pt x="72" y="22"/>
                  </a:lnTo>
                  <a:lnTo>
                    <a:pt x="74" y="28"/>
                  </a:lnTo>
                  <a:lnTo>
                    <a:pt x="76" y="36"/>
                  </a:lnTo>
                  <a:lnTo>
                    <a:pt x="76" y="42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68"/>
                  </a:lnTo>
                  <a:lnTo>
                    <a:pt x="56" y="72"/>
                  </a:lnTo>
                  <a:lnTo>
                    <a:pt x="48" y="74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2"/>
                  </a:lnTo>
                  <a:lnTo>
                    <a:pt x="14" y="66"/>
                  </a:lnTo>
                  <a:lnTo>
                    <a:pt x="8" y="62"/>
                  </a:lnTo>
                  <a:lnTo>
                    <a:pt x="4" y="56"/>
                  </a:lnTo>
                  <a:lnTo>
                    <a:pt x="2" y="48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50" y="2"/>
                  </a:lnTo>
                  <a:lnTo>
                    <a:pt x="50" y="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80" name="Freeform 132"/>
            <p:cNvSpPr>
              <a:spLocks/>
            </p:cNvSpPr>
            <p:nvPr/>
          </p:nvSpPr>
          <p:spPr bwMode="auto">
            <a:xfrm>
              <a:off x="4868863" y="4597400"/>
              <a:ext cx="95250" cy="95250"/>
            </a:xfrm>
            <a:custGeom>
              <a:avLst/>
              <a:gdLst>
                <a:gd name="T0" fmla="*/ 58 w 60"/>
                <a:gd name="T1" fmla="*/ 40 h 60"/>
                <a:gd name="T2" fmla="*/ 58 w 60"/>
                <a:gd name="T3" fmla="*/ 40 h 60"/>
                <a:gd name="T4" fmla="*/ 56 w 60"/>
                <a:gd name="T5" fmla="*/ 46 h 60"/>
                <a:gd name="T6" fmla="*/ 54 w 60"/>
                <a:gd name="T7" fmla="*/ 50 h 60"/>
                <a:gd name="T8" fmla="*/ 44 w 60"/>
                <a:gd name="T9" fmla="*/ 58 h 60"/>
                <a:gd name="T10" fmla="*/ 32 w 60"/>
                <a:gd name="T11" fmla="*/ 60 h 60"/>
                <a:gd name="T12" fmla="*/ 26 w 60"/>
                <a:gd name="T13" fmla="*/ 60 h 60"/>
                <a:gd name="T14" fmla="*/ 20 w 60"/>
                <a:gd name="T15" fmla="*/ 58 h 60"/>
                <a:gd name="T16" fmla="*/ 20 w 60"/>
                <a:gd name="T17" fmla="*/ 58 h 60"/>
                <a:gd name="T18" fmla="*/ 16 w 60"/>
                <a:gd name="T19" fmla="*/ 56 h 60"/>
                <a:gd name="T20" fmla="*/ 10 w 60"/>
                <a:gd name="T21" fmla="*/ 54 h 60"/>
                <a:gd name="T22" fmla="*/ 4 w 60"/>
                <a:gd name="T23" fmla="*/ 44 h 60"/>
                <a:gd name="T24" fmla="*/ 0 w 60"/>
                <a:gd name="T25" fmla="*/ 32 h 60"/>
                <a:gd name="T26" fmla="*/ 0 w 60"/>
                <a:gd name="T27" fmla="*/ 26 h 60"/>
                <a:gd name="T28" fmla="*/ 2 w 60"/>
                <a:gd name="T29" fmla="*/ 20 h 60"/>
                <a:gd name="T30" fmla="*/ 2 w 60"/>
                <a:gd name="T31" fmla="*/ 20 h 60"/>
                <a:gd name="T32" fmla="*/ 4 w 60"/>
                <a:gd name="T33" fmla="*/ 16 h 60"/>
                <a:gd name="T34" fmla="*/ 8 w 60"/>
                <a:gd name="T35" fmla="*/ 10 h 60"/>
                <a:gd name="T36" fmla="*/ 16 w 60"/>
                <a:gd name="T37" fmla="*/ 4 h 60"/>
                <a:gd name="T38" fmla="*/ 28 w 60"/>
                <a:gd name="T39" fmla="*/ 0 h 60"/>
                <a:gd name="T40" fmla="*/ 34 w 60"/>
                <a:gd name="T41" fmla="*/ 0 h 60"/>
                <a:gd name="T42" fmla="*/ 40 w 60"/>
                <a:gd name="T43" fmla="*/ 2 h 60"/>
                <a:gd name="T44" fmla="*/ 40 w 60"/>
                <a:gd name="T45" fmla="*/ 2 h 60"/>
                <a:gd name="T46" fmla="*/ 46 w 60"/>
                <a:gd name="T47" fmla="*/ 4 h 60"/>
                <a:gd name="T48" fmla="*/ 50 w 60"/>
                <a:gd name="T49" fmla="*/ 8 h 60"/>
                <a:gd name="T50" fmla="*/ 58 w 60"/>
                <a:gd name="T51" fmla="*/ 16 h 60"/>
                <a:gd name="T52" fmla="*/ 60 w 60"/>
                <a:gd name="T53" fmla="*/ 28 h 60"/>
                <a:gd name="T54" fmla="*/ 60 w 60"/>
                <a:gd name="T55" fmla="*/ 34 h 60"/>
                <a:gd name="T56" fmla="*/ 58 w 60"/>
                <a:gd name="T57" fmla="*/ 40 h 60"/>
                <a:gd name="T58" fmla="*/ 58 w 60"/>
                <a:gd name="T5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60">
                  <a:moveTo>
                    <a:pt x="58" y="40"/>
                  </a:moveTo>
                  <a:lnTo>
                    <a:pt x="58" y="40"/>
                  </a:lnTo>
                  <a:lnTo>
                    <a:pt x="56" y="46"/>
                  </a:lnTo>
                  <a:lnTo>
                    <a:pt x="54" y="50"/>
                  </a:lnTo>
                  <a:lnTo>
                    <a:pt x="44" y="58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6" y="56"/>
                  </a:lnTo>
                  <a:lnTo>
                    <a:pt x="10" y="54"/>
                  </a:lnTo>
                  <a:lnTo>
                    <a:pt x="4" y="44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4"/>
                  </a:lnTo>
                  <a:lnTo>
                    <a:pt x="50" y="8"/>
                  </a:lnTo>
                  <a:lnTo>
                    <a:pt x="58" y="16"/>
                  </a:lnTo>
                  <a:lnTo>
                    <a:pt x="60" y="28"/>
                  </a:lnTo>
                  <a:lnTo>
                    <a:pt x="60" y="34"/>
                  </a:lnTo>
                  <a:lnTo>
                    <a:pt x="58" y="40"/>
                  </a:lnTo>
                  <a:lnTo>
                    <a:pt x="58" y="4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81" name="Freeform 133"/>
            <p:cNvSpPr>
              <a:spLocks/>
            </p:cNvSpPr>
            <p:nvPr/>
          </p:nvSpPr>
          <p:spPr bwMode="auto">
            <a:xfrm>
              <a:off x="4906963" y="4737100"/>
              <a:ext cx="120650" cy="120650"/>
            </a:xfrm>
            <a:custGeom>
              <a:avLst/>
              <a:gdLst>
                <a:gd name="T0" fmla="*/ 8 w 76"/>
                <a:gd name="T1" fmla="*/ 16 h 76"/>
                <a:gd name="T2" fmla="*/ 8 w 76"/>
                <a:gd name="T3" fmla="*/ 16 h 76"/>
                <a:gd name="T4" fmla="*/ 12 w 76"/>
                <a:gd name="T5" fmla="*/ 10 h 76"/>
                <a:gd name="T6" fmla="*/ 18 w 76"/>
                <a:gd name="T7" fmla="*/ 6 h 76"/>
                <a:gd name="T8" fmla="*/ 24 w 76"/>
                <a:gd name="T9" fmla="*/ 4 h 76"/>
                <a:gd name="T10" fmla="*/ 32 w 76"/>
                <a:gd name="T11" fmla="*/ 2 h 76"/>
                <a:gd name="T12" fmla="*/ 38 w 76"/>
                <a:gd name="T13" fmla="*/ 0 h 76"/>
                <a:gd name="T14" fmla="*/ 46 w 76"/>
                <a:gd name="T15" fmla="*/ 2 h 76"/>
                <a:gd name="T16" fmla="*/ 54 w 76"/>
                <a:gd name="T17" fmla="*/ 4 h 76"/>
                <a:gd name="T18" fmla="*/ 60 w 76"/>
                <a:gd name="T19" fmla="*/ 8 h 76"/>
                <a:gd name="T20" fmla="*/ 60 w 76"/>
                <a:gd name="T21" fmla="*/ 8 h 76"/>
                <a:gd name="T22" fmla="*/ 66 w 76"/>
                <a:gd name="T23" fmla="*/ 14 h 76"/>
                <a:gd name="T24" fmla="*/ 70 w 76"/>
                <a:gd name="T25" fmla="*/ 20 h 76"/>
                <a:gd name="T26" fmla="*/ 74 w 76"/>
                <a:gd name="T27" fmla="*/ 26 h 76"/>
                <a:gd name="T28" fmla="*/ 74 w 76"/>
                <a:gd name="T29" fmla="*/ 32 h 76"/>
                <a:gd name="T30" fmla="*/ 76 w 76"/>
                <a:gd name="T31" fmla="*/ 40 h 76"/>
                <a:gd name="T32" fmla="*/ 74 w 76"/>
                <a:gd name="T33" fmla="*/ 48 h 76"/>
                <a:gd name="T34" fmla="*/ 72 w 76"/>
                <a:gd name="T35" fmla="*/ 54 h 76"/>
                <a:gd name="T36" fmla="*/ 68 w 76"/>
                <a:gd name="T37" fmla="*/ 60 h 76"/>
                <a:gd name="T38" fmla="*/ 68 w 76"/>
                <a:gd name="T39" fmla="*/ 60 h 76"/>
                <a:gd name="T40" fmla="*/ 64 w 76"/>
                <a:gd name="T41" fmla="*/ 66 h 76"/>
                <a:gd name="T42" fmla="*/ 58 w 76"/>
                <a:gd name="T43" fmla="*/ 70 h 76"/>
                <a:gd name="T44" fmla="*/ 50 w 76"/>
                <a:gd name="T45" fmla="*/ 74 h 76"/>
                <a:gd name="T46" fmla="*/ 44 w 76"/>
                <a:gd name="T47" fmla="*/ 76 h 76"/>
                <a:gd name="T48" fmla="*/ 36 w 76"/>
                <a:gd name="T49" fmla="*/ 76 h 76"/>
                <a:gd name="T50" fmla="*/ 30 w 76"/>
                <a:gd name="T51" fmla="*/ 76 h 76"/>
                <a:gd name="T52" fmla="*/ 22 w 76"/>
                <a:gd name="T53" fmla="*/ 74 h 76"/>
                <a:gd name="T54" fmla="*/ 16 w 76"/>
                <a:gd name="T55" fmla="*/ 70 h 76"/>
                <a:gd name="T56" fmla="*/ 16 w 76"/>
                <a:gd name="T57" fmla="*/ 70 h 76"/>
                <a:gd name="T58" fmla="*/ 10 w 76"/>
                <a:gd name="T59" fmla="*/ 64 h 76"/>
                <a:gd name="T60" fmla="*/ 6 w 76"/>
                <a:gd name="T61" fmla="*/ 58 h 76"/>
                <a:gd name="T62" fmla="*/ 2 w 76"/>
                <a:gd name="T63" fmla="*/ 52 h 76"/>
                <a:gd name="T64" fmla="*/ 0 w 76"/>
                <a:gd name="T65" fmla="*/ 44 h 76"/>
                <a:gd name="T66" fmla="*/ 0 w 76"/>
                <a:gd name="T67" fmla="*/ 38 h 76"/>
                <a:gd name="T68" fmla="*/ 0 w 76"/>
                <a:gd name="T69" fmla="*/ 30 h 76"/>
                <a:gd name="T70" fmla="*/ 4 w 76"/>
                <a:gd name="T71" fmla="*/ 24 h 76"/>
                <a:gd name="T72" fmla="*/ 8 w 76"/>
                <a:gd name="T73" fmla="*/ 16 h 76"/>
                <a:gd name="T74" fmla="*/ 8 w 76"/>
                <a:gd name="T7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76">
                  <a:moveTo>
                    <a:pt x="8" y="16"/>
                  </a:moveTo>
                  <a:lnTo>
                    <a:pt x="8" y="16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24" y="4"/>
                  </a:lnTo>
                  <a:lnTo>
                    <a:pt x="32" y="2"/>
                  </a:lnTo>
                  <a:lnTo>
                    <a:pt x="38" y="0"/>
                  </a:lnTo>
                  <a:lnTo>
                    <a:pt x="46" y="2"/>
                  </a:lnTo>
                  <a:lnTo>
                    <a:pt x="54" y="4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6" y="14"/>
                  </a:lnTo>
                  <a:lnTo>
                    <a:pt x="70" y="20"/>
                  </a:lnTo>
                  <a:lnTo>
                    <a:pt x="74" y="26"/>
                  </a:lnTo>
                  <a:lnTo>
                    <a:pt x="74" y="32"/>
                  </a:lnTo>
                  <a:lnTo>
                    <a:pt x="76" y="40"/>
                  </a:lnTo>
                  <a:lnTo>
                    <a:pt x="74" y="48"/>
                  </a:lnTo>
                  <a:lnTo>
                    <a:pt x="72" y="54"/>
                  </a:lnTo>
                  <a:lnTo>
                    <a:pt x="68" y="60"/>
                  </a:lnTo>
                  <a:lnTo>
                    <a:pt x="68" y="60"/>
                  </a:lnTo>
                  <a:lnTo>
                    <a:pt x="64" y="66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44" y="76"/>
                  </a:lnTo>
                  <a:lnTo>
                    <a:pt x="36" y="76"/>
                  </a:lnTo>
                  <a:lnTo>
                    <a:pt x="30" y="76"/>
                  </a:lnTo>
                  <a:lnTo>
                    <a:pt x="22" y="74"/>
                  </a:lnTo>
                  <a:lnTo>
                    <a:pt x="16" y="70"/>
                  </a:lnTo>
                  <a:lnTo>
                    <a:pt x="16" y="70"/>
                  </a:lnTo>
                  <a:lnTo>
                    <a:pt x="10" y="64"/>
                  </a:lnTo>
                  <a:lnTo>
                    <a:pt x="6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82" name="Freeform 134"/>
            <p:cNvSpPr>
              <a:spLocks/>
            </p:cNvSpPr>
            <p:nvPr/>
          </p:nvSpPr>
          <p:spPr bwMode="auto">
            <a:xfrm>
              <a:off x="4919663" y="4749800"/>
              <a:ext cx="95250" cy="95250"/>
            </a:xfrm>
            <a:custGeom>
              <a:avLst/>
              <a:gdLst>
                <a:gd name="T0" fmla="*/ 48 w 60"/>
                <a:gd name="T1" fmla="*/ 6 h 60"/>
                <a:gd name="T2" fmla="*/ 48 w 60"/>
                <a:gd name="T3" fmla="*/ 6 h 60"/>
                <a:gd name="T4" fmla="*/ 52 w 60"/>
                <a:gd name="T5" fmla="*/ 10 h 60"/>
                <a:gd name="T6" fmla="*/ 56 w 60"/>
                <a:gd name="T7" fmla="*/ 16 h 60"/>
                <a:gd name="T8" fmla="*/ 60 w 60"/>
                <a:gd name="T9" fmla="*/ 26 h 60"/>
                <a:gd name="T10" fmla="*/ 58 w 60"/>
                <a:gd name="T11" fmla="*/ 38 h 60"/>
                <a:gd name="T12" fmla="*/ 58 w 60"/>
                <a:gd name="T13" fmla="*/ 44 h 60"/>
                <a:gd name="T14" fmla="*/ 54 w 60"/>
                <a:gd name="T15" fmla="*/ 48 h 60"/>
                <a:gd name="T16" fmla="*/ 54 w 60"/>
                <a:gd name="T17" fmla="*/ 48 h 60"/>
                <a:gd name="T18" fmla="*/ 50 w 60"/>
                <a:gd name="T19" fmla="*/ 52 h 60"/>
                <a:gd name="T20" fmla="*/ 46 w 60"/>
                <a:gd name="T21" fmla="*/ 56 h 60"/>
                <a:gd name="T22" fmla="*/ 34 w 60"/>
                <a:gd name="T23" fmla="*/ 60 h 60"/>
                <a:gd name="T24" fmla="*/ 22 w 60"/>
                <a:gd name="T25" fmla="*/ 60 h 60"/>
                <a:gd name="T26" fmla="*/ 18 w 60"/>
                <a:gd name="T27" fmla="*/ 58 h 60"/>
                <a:gd name="T28" fmla="*/ 12 w 60"/>
                <a:gd name="T29" fmla="*/ 56 h 60"/>
                <a:gd name="T30" fmla="*/ 12 w 60"/>
                <a:gd name="T31" fmla="*/ 56 h 60"/>
                <a:gd name="T32" fmla="*/ 8 w 60"/>
                <a:gd name="T33" fmla="*/ 50 h 60"/>
                <a:gd name="T34" fmla="*/ 4 w 60"/>
                <a:gd name="T35" fmla="*/ 46 h 60"/>
                <a:gd name="T36" fmla="*/ 0 w 60"/>
                <a:gd name="T37" fmla="*/ 36 h 60"/>
                <a:gd name="T38" fmla="*/ 0 w 60"/>
                <a:gd name="T39" fmla="*/ 24 h 60"/>
                <a:gd name="T40" fmla="*/ 2 w 60"/>
                <a:gd name="T41" fmla="*/ 18 h 60"/>
                <a:gd name="T42" fmla="*/ 6 w 60"/>
                <a:gd name="T43" fmla="*/ 12 h 60"/>
                <a:gd name="T44" fmla="*/ 6 w 60"/>
                <a:gd name="T45" fmla="*/ 12 h 60"/>
                <a:gd name="T46" fmla="*/ 10 w 60"/>
                <a:gd name="T47" fmla="*/ 8 h 60"/>
                <a:gd name="T48" fmla="*/ 14 w 60"/>
                <a:gd name="T49" fmla="*/ 4 h 60"/>
                <a:gd name="T50" fmla="*/ 24 w 60"/>
                <a:gd name="T51" fmla="*/ 0 h 60"/>
                <a:gd name="T52" fmla="*/ 36 w 60"/>
                <a:gd name="T53" fmla="*/ 2 h 60"/>
                <a:gd name="T54" fmla="*/ 42 w 60"/>
                <a:gd name="T55" fmla="*/ 4 h 60"/>
                <a:gd name="T56" fmla="*/ 48 w 60"/>
                <a:gd name="T57" fmla="*/ 6 h 60"/>
                <a:gd name="T58" fmla="*/ 48 w 60"/>
                <a:gd name="T5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60">
                  <a:moveTo>
                    <a:pt x="48" y="6"/>
                  </a:moveTo>
                  <a:lnTo>
                    <a:pt x="48" y="6"/>
                  </a:lnTo>
                  <a:lnTo>
                    <a:pt x="52" y="10"/>
                  </a:lnTo>
                  <a:lnTo>
                    <a:pt x="56" y="16"/>
                  </a:lnTo>
                  <a:lnTo>
                    <a:pt x="60" y="26"/>
                  </a:lnTo>
                  <a:lnTo>
                    <a:pt x="58" y="38"/>
                  </a:lnTo>
                  <a:lnTo>
                    <a:pt x="58" y="44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0" y="52"/>
                  </a:lnTo>
                  <a:lnTo>
                    <a:pt x="46" y="56"/>
                  </a:lnTo>
                  <a:lnTo>
                    <a:pt x="34" y="60"/>
                  </a:lnTo>
                  <a:lnTo>
                    <a:pt x="22" y="60"/>
                  </a:lnTo>
                  <a:lnTo>
                    <a:pt x="18" y="58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8" y="50"/>
                  </a:lnTo>
                  <a:lnTo>
                    <a:pt x="4" y="46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4" y="4"/>
                  </a:lnTo>
                  <a:lnTo>
                    <a:pt x="24" y="0"/>
                  </a:lnTo>
                  <a:lnTo>
                    <a:pt x="36" y="2"/>
                  </a:lnTo>
                  <a:lnTo>
                    <a:pt x="42" y="4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83" name="Freeform 135"/>
            <p:cNvSpPr>
              <a:spLocks/>
            </p:cNvSpPr>
            <p:nvPr/>
          </p:nvSpPr>
          <p:spPr bwMode="auto">
            <a:xfrm>
              <a:off x="5068888" y="4737100"/>
              <a:ext cx="117475" cy="120650"/>
            </a:xfrm>
            <a:custGeom>
              <a:avLst/>
              <a:gdLst>
                <a:gd name="T0" fmla="*/ 6 w 74"/>
                <a:gd name="T1" fmla="*/ 60 h 76"/>
                <a:gd name="T2" fmla="*/ 6 w 74"/>
                <a:gd name="T3" fmla="*/ 60 h 76"/>
                <a:gd name="T4" fmla="*/ 2 w 74"/>
                <a:gd name="T5" fmla="*/ 54 h 76"/>
                <a:gd name="T6" fmla="*/ 0 w 74"/>
                <a:gd name="T7" fmla="*/ 48 h 76"/>
                <a:gd name="T8" fmla="*/ 0 w 74"/>
                <a:gd name="T9" fmla="*/ 40 h 76"/>
                <a:gd name="T10" fmla="*/ 0 w 74"/>
                <a:gd name="T11" fmla="*/ 32 h 76"/>
                <a:gd name="T12" fmla="*/ 2 w 74"/>
                <a:gd name="T13" fmla="*/ 26 h 76"/>
                <a:gd name="T14" fmla="*/ 4 w 74"/>
                <a:gd name="T15" fmla="*/ 20 h 76"/>
                <a:gd name="T16" fmla="*/ 10 w 74"/>
                <a:gd name="T17" fmla="*/ 14 h 76"/>
                <a:gd name="T18" fmla="*/ 14 w 74"/>
                <a:gd name="T19" fmla="*/ 8 h 76"/>
                <a:gd name="T20" fmla="*/ 14 w 74"/>
                <a:gd name="T21" fmla="*/ 8 h 76"/>
                <a:gd name="T22" fmla="*/ 22 w 74"/>
                <a:gd name="T23" fmla="*/ 4 h 76"/>
                <a:gd name="T24" fmla="*/ 28 w 74"/>
                <a:gd name="T25" fmla="*/ 2 h 76"/>
                <a:gd name="T26" fmla="*/ 36 w 74"/>
                <a:gd name="T27" fmla="*/ 0 h 76"/>
                <a:gd name="T28" fmla="*/ 42 w 74"/>
                <a:gd name="T29" fmla="*/ 2 h 76"/>
                <a:gd name="T30" fmla="*/ 50 w 74"/>
                <a:gd name="T31" fmla="*/ 4 h 76"/>
                <a:gd name="T32" fmla="*/ 56 w 74"/>
                <a:gd name="T33" fmla="*/ 6 h 76"/>
                <a:gd name="T34" fmla="*/ 62 w 74"/>
                <a:gd name="T35" fmla="*/ 10 h 76"/>
                <a:gd name="T36" fmla="*/ 68 w 74"/>
                <a:gd name="T37" fmla="*/ 16 h 76"/>
                <a:gd name="T38" fmla="*/ 68 w 74"/>
                <a:gd name="T39" fmla="*/ 16 h 76"/>
                <a:gd name="T40" fmla="*/ 72 w 74"/>
                <a:gd name="T41" fmla="*/ 24 h 76"/>
                <a:gd name="T42" fmla="*/ 74 w 74"/>
                <a:gd name="T43" fmla="*/ 30 h 76"/>
                <a:gd name="T44" fmla="*/ 74 w 74"/>
                <a:gd name="T45" fmla="*/ 38 h 76"/>
                <a:gd name="T46" fmla="*/ 74 w 74"/>
                <a:gd name="T47" fmla="*/ 44 h 76"/>
                <a:gd name="T48" fmla="*/ 72 w 74"/>
                <a:gd name="T49" fmla="*/ 52 h 76"/>
                <a:gd name="T50" fmla="*/ 70 w 74"/>
                <a:gd name="T51" fmla="*/ 58 h 76"/>
                <a:gd name="T52" fmla="*/ 64 w 74"/>
                <a:gd name="T53" fmla="*/ 64 h 76"/>
                <a:gd name="T54" fmla="*/ 60 w 74"/>
                <a:gd name="T55" fmla="*/ 70 h 76"/>
                <a:gd name="T56" fmla="*/ 60 w 74"/>
                <a:gd name="T57" fmla="*/ 70 h 76"/>
                <a:gd name="T58" fmla="*/ 52 w 74"/>
                <a:gd name="T59" fmla="*/ 74 h 76"/>
                <a:gd name="T60" fmla="*/ 46 w 74"/>
                <a:gd name="T61" fmla="*/ 76 h 76"/>
                <a:gd name="T62" fmla="*/ 38 w 74"/>
                <a:gd name="T63" fmla="*/ 76 h 76"/>
                <a:gd name="T64" fmla="*/ 30 w 74"/>
                <a:gd name="T65" fmla="*/ 76 h 76"/>
                <a:gd name="T66" fmla="*/ 24 w 74"/>
                <a:gd name="T67" fmla="*/ 74 h 76"/>
                <a:gd name="T68" fmla="*/ 18 w 74"/>
                <a:gd name="T69" fmla="*/ 70 h 76"/>
                <a:gd name="T70" fmla="*/ 12 w 74"/>
                <a:gd name="T71" fmla="*/ 66 h 76"/>
                <a:gd name="T72" fmla="*/ 6 w 74"/>
                <a:gd name="T73" fmla="*/ 60 h 76"/>
                <a:gd name="T74" fmla="*/ 6 w 74"/>
                <a:gd name="T75" fmla="*/ 6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76">
                  <a:moveTo>
                    <a:pt x="6" y="60"/>
                  </a:moveTo>
                  <a:lnTo>
                    <a:pt x="6" y="60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22" y="4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2" y="2"/>
                  </a:lnTo>
                  <a:lnTo>
                    <a:pt x="50" y="4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72" y="24"/>
                  </a:lnTo>
                  <a:lnTo>
                    <a:pt x="74" y="30"/>
                  </a:lnTo>
                  <a:lnTo>
                    <a:pt x="74" y="38"/>
                  </a:lnTo>
                  <a:lnTo>
                    <a:pt x="74" y="44"/>
                  </a:lnTo>
                  <a:lnTo>
                    <a:pt x="72" y="52"/>
                  </a:lnTo>
                  <a:lnTo>
                    <a:pt x="70" y="58"/>
                  </a:lnTo>
                  <a:lnTo>
                    <a:pt x="64" y="64"/>
                  </a:lnTo>
                  <a:lnTo>
                    <a:pt x="60" y="70"/>
                  </a:lnTo>
                  <a:lnTo>
                    <a:pt x="60" y="70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38" y="76"/>
                  </a:lnTo>
                  <a:lnTo>
                    <a:pt x="30" y="76"/>
                  </a:lnTo>
                  <a:lnTo>
                    <a:pt x="24" y="74"/>
                  </a:lnTo>
                  <a:lnTo>
                    <a:pt x="18" y="70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6" y="60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84" name="Freeform 136"/>
            <p:cNvSpPr>
              <a:spLocks/>
            </p:cNvSpPr>
            <p:nvPr/>
          </p:nvSpPr>
          <p:spPr bwMode="auto">
            <a:xfrm>
              <a:off x="5081588" y="4749800"/>
              <a:ext cx="92075" cy="95250"/>
            </a:xfrm>
            <a:custGeom>
              <a:avLst/>
              <a:gdLst>
                <a:gd name="T0" fmla="*/ 12 w 58"/>
                <a:gd name="T1" fmla="*/ 6 h 60"/>
                <a:gd name="T2" fmla="*/ 12 w 58"/>
                <a:gd name="T3" fmla="*/ 6 h 60"/>
                <a:gd name="T4" fmla="*/ 16 w 58"/>
                <a:gd name="T5" fmla="*/ 4 h 60"/>
                <a:gd name="T6" fmla="*/ 22 w 58"/>
                <a:gd name="T7" fmla="*/ 2 h 60"/>
                <a:gd name="T8" fmla="*/ 34 w 58"/>
                <a:gd name="T9" fmla="*/ 0 h 60"/>
                <a:gd name="T10" fmla="*/ 44 w 58"/>
                <a:gd name="T11" fmla="*/ 4 h 60"/>
                <a:gd name="T12" fmla="*/ 50 w 58"/>
                <a:gd name="T13" fmla="*/ 8 h 60"/>
                <a:gd name="T14" fmla="*/ 54 w 58"/>
                <a:gd name="T15" fmla="*/ 12 h 60"/>
                <a:gd name="T16" fmla="*/ 54 w 58"/>
                <a:gd name="T17" fmla="*/ 12 h 60"/>
                <a:gd name="T18" fmla="*/ 56 w 58"/>
                <a:gd name="T19" fmla="*/ 18 h 60"/>
                <a:gd name="T20" fmla="*/ 58 w 58"/>
                <a:gd name="T21" fmla="*/ 24 h 60"/>
                <a:gd name="T22" fmla="*/ 58 w 58"/>
                <a:gd name="T23" fmla="*/ 36 h 60"/>
                <a:gd name="T24" fmla="*/ 54 w 58"/>
                <a:gd name="T25" fmla="*/ 46 h 60"/>
                <a:gd name="T26" fmla="*/ 52 w 58"/>
                <a:gd name="T27" fmla="*/ 52 h 60"/>
                <a:gd name="T28" fmla="*/ 46 w 58"/>
                <a:gd name="T29" fmla="*/ 56 h 60"/>
                <a:gd name="T30" fmla="*/ 46 w 58"/>
                <a:gd name="T31" fmla="*/ 56 h 60"/>
                <a:gd name="T32" fmla="*/ 42 w 58"/>
                <a:gd name="T33" fmla="*/ 58 h 60"/>
                <a:gd name="T34" fmla="*/ 36 w 58"/>
                <a:gd name="T35" fmla="*/ 60 h 60"/>
                <a:gd name="T36" fmla="*/ 24 w 58"/>
                <a:gd name="T37" fmla="*/ 60 h 60"/>
                <a:gd name="T38" fmla="*/ 14 w 58"/>
                <a:gd name="T39" fmla="*/ 56 h 60"/>
                <a:gd name="T40" fmla="*/ 8 w 58"/>
                <a:gd name="T41" fmla="*/ 52 h 60"/>
                <a:gd name="T42" fmla="*/ 4 w 58"/>
                <a:gd name="T43" fmla="*/ 48 h 60"/>
                <a:gd name="T44" fmla="*/ 4 w 58"/>
                <a:gd name="T45" fmla="*/ 48 h 60"/>
                <a:gd name="T46" fmla="*/ 2 w 58"/>
                <a:gd name="T47" fmla="*/ 44 h 60"/>
                <a:gd name="T48" fmla="*/ 0 w 58"/>
                <a:gd name="T49" fmla="*/ 38 h 60"/>
                <a:gd name="T50" fmla="*/ 0 w 58"/>
                <a:gd name="T51" fmla="*/ 26 h 60"/>
                <a:gd name="T52" fmla="*/ 4 w 58"/>
                <a:gd name="T53" fmla="*/ 16 h 60"/>
                <a:gd name="T54" fmla="*/ 6 w 58"/>
                <a:gd name="T55" fmla="*/ 10 h 60"/>
                <a:gd name="T56" fmla="*/ 12 w 58"/>
                <a:gd name="T57" fmla="*/ 6 h 60"/>
                <a:gd name="T58" fmla="*/ 12 w 58"/>
                <a:gd name="T5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60">
                  <a:moveTo>
                    <a:pt x="12" y="6"/>
                  </a:moveTo>
                  <a:lnTo>
                    <a:pt x="12" y="6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34" y="0"/>
                  </a:lnTo>
                  <a:lnTo>
                    <a:pt x="44" y="4"/>
                  </a:lnTo>
                  <a:lnTo>
                    <a:pt x="50" y="8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6" y="18"/>
                  </a:lnTo>
                  <a:lnTo>
                    <a:pt x="58" y="24"/>
                  </a:lnTo>
                  <a:lnTo>
                    <a:pt x="58" y="36"/>
                  </a:lnTo>
                  <a:lnTo>
                    <a:pt x="54" y="46"/>
                  </a:lnTo>
                  <a:lnTo>
                    <a:pt x="52" y="52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42" y="58"/>
                  </a:lnTo>
                  <a:lnTo>
                    <a:pt x="36" y="60"/>
                  </a:lnTo>
                  <a:lnTo>
                    <a:pt x="24" y="60"/>
                  </a:lnTo>
                  <a:lnTo>
                    <a:pt x="14" y="56"/>
                  </a:lnTo>
                  <a:lnTo>
                    <a:pt x="8" y="52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85" name="Freeform 137"/>
            <p:cNvSpPr>
              <a:spLocks/>
            </p:cNvSpPr>
            <p:nvPr/>
          </p:nvSpPr>
          <p:spPr bwMode="auto">
            <a:xfrm>
              <a:off x="5116513" y="4584700"/>
              <a:ext cx="120650" cy="120650"/>
            </a:xfrm>
            <a:custGeom>
              <a:avLst/>
              <a:gdLst>
                <a:gd name="T0" fmla="*/ 50 w 76"/>
                <a:gd name="T1" fmla="*/ 74 h 76"/>
                <a:gd name="T2" fmla="*/ 50 w 76"/>
                <a:gd name="T3" fmla="*/ 74 h 76"/>
                <a:gd name="T4" fmla="*/ 42 w 76"/>
                <a:gd name="T5" fmla="*/ 76 h 76"/>
                <a:gd name="T6" fmla="*/ 34 w 76"/>
                <a:gd name="T7" fmla="*/ 76 h 76"/>
                <a:gd name="T8" fmla="*/ 28 w 76"/>
                <a:gd name="T9" fmla="*/ 74 h 76"/>
                <a:gd name="T10" fmla="*/ 22 w 76"/>
                <a:gd name="T11" fmla="*/ 72 h 76"/>
                <a:gd name="T12" fmla="*/ 14 w 76"/>
                <a:gd name="T13" fmla="*/ 68 h 76"/>
                <a:gd name="T14" fmla="*/ 10 w 76"/>
                <a:gd name="T15" fmla="*/ 64 h 76"/>
                <a:gd name="T16" fmla="*/ 6 w 76"/>
                <a:gd name="T17" fmla="*/ 56 h 76"/>
                <a:gd name="T18" fmla="*/ 2 w 76"/>
                <a:gd name="T19" fmla="*/ 50 h 76"/>
                <a:gd name="T20" fmla="*/ 2 w 76"/>
                <a:gd name="T21" fmla="*/ 50 h 76"/>
                <a:gd name="T22" fmla="*/ 0 w 76"/>
                <a:gd name="T23" fmla="*/ 42 h 76"/>
                <a:gd name="T24" fmla="*/ 0 w 76"/>
                <a:gd name="T25" fmla="*/ 36 h 76"/>
                <a:gd name="T26" fmla="*/ 2 w 76"/>
                <a:gd name="T27" fmla="*/ 28 h 76"/>
                <a:gd name="T28" fmla="*/ 4 w 76"/>
                <a:gd name="T29" fmla="*/ 22 h 76"/>
                <a:gd name="T30" fmla="*/ 8 w 76"/>
                <a:gd name="T31" fmla="*/ 16 h 76"/>
                <a:gd name="T32" fmla="*/ 14 w 76"/>
                <a:gd name="T33" fmla="*/ 10 h 76"/>
                <a:gd name="T34" fmla="*/ 20 w 76"/>
                <a:gd name="T35" fmla="*/ 6 h 76"/>
                <a:gd name="T36" fmla="*/ 26 w 76"/>
                <a:gd name="T37" fmla="*/ 2 h 76"/>
                <a:gd name="T38" fmla="*/ 26 w 76"/>
                <a:gd name="T39" fmla="*/ 2 h 76"/>
                <a:gd name="T40" fmla="*/ 34 w 76"/>
                <a:gd name="T41" fmla="*/ 0 h 76"/>
                <a:gd name="T42" fmla="*/ 42 w 76"/>
                <a:gd name="T43" fmla="*/ 0 h 76"/>
                <a:gd name="T44" fmla="*/ 48 w 76"/>
                <a:gd name="T45" fmla="*/ 2 h 76"/>
                <a:gd name="T46" fmla="*/ 56 w 76"/>
                <a:gd name="T47" fmla="*/ 4 h 76"/>
                <a:gd name="T48" fmla="*/ 62 w 76"/>
                <a:gd name="T49" fmla="*/ 8 h 76"/>
                <a:gd name="T50" fmla="*/ 66 w 76"/>
                <a:gd name="T51" fmla="*/ 14 h 76"/>
                <a:gd name="T52" fmla="*/ 72 w 76"/>
                <a:gd name="T53" fmla="*/ 20 h 76"/>
                <a:gd name="T54" fmla="*/ 74 w 76"/>
                <a:gd name="T55" fmla="*/ 26 h 76"/>
                <a:gd name="T56" fmla="*/ 74 w 76"/>
                <a:gd name="T57" fmla="*/ 26 h 76"/>
                <a:gd name="T58" fmla="*/ 76 w 76"/>
                <a:gd name="T59" fmla="*/ 34 h 76"/>
                <a:gd name="T60" fmla="*/ 76 w 76"/>
                <a:gd name="T61" fmla="*/ 42 h 76"/>
                <a:gd name="T62" fmla="*/ 74 w 76"/>
                <a:gd name="T63" fmla="*/ 48 h 76"/>
                <a:gd name="T64" fmla="*/ 72 w 76"/>
                <a:gd name="T65" fmla="*/ 56 h 76"/>
                <a:gd name="T66" fmla="*/ 68 w 76"/>
                <a:gd name="T67" fmla="*/ 62 h 76"/>
                <a:gd name="T68" fmla="*/ 62 w 76"/>
                <a:gd name="T69" fmla="*/ 66 h 76"/>
                <a:gd name="T70" fmla="*/ 56 w 76"/>
                <a:gd name="T71" fmla="*/ 72 h 76"/>
                <a:gd name="T72" fmla="*/ 50 w 76"/>
                <a:gd name="T73" fmla="*/ 74 h 76"/>
                <a:gd name="T74" fmla="*/ 50 w 76"/>
                <a:gd name="T75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76">
                  <a:moveTo>
                    <a:pt x="50" y="74"/>
                  </a:moveTo>
                  <a:lnTo>
                    <a:pt x="50" y="74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28" y="74"/>
                  </a:lnTo>
                  <a:lnTo>
                    <a:pt x="22" y="72"/>
                  </a:lnTo>
                  <a:lnTo>
                    <a:pt x="14" y="68"/>
                  </a:lnTo>
                  <a:lnTo>
                    <a:pt x="10" y="64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4" y="10"/>
                  </a:lnTo>
                  <a:lnTo>
                    <a:pt x="20" y="6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8" y="2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6" y="14"/>
                  </a:lnTo>
                  <a:lnTo>
                    <a:pt x="72" y="20"/>
                  </a:lnTo>
                  <a:lnTo>
                    <a:pt x="74" y="26"/>
                  </a:lnTo>
                  <a:lnTo>
                    <a:pt x="74" y="26"/>
                  </a:lnTo>
                  <a:lnTo>
                    <a:pt x="76" y="34"/>
                  </a:lnTo>
                  <a:lnTo>
                    <a:pt x="76" y="42"/>
                  </a:lnTo>
                  <a:lnTo>
                    <a:pt x="74" y="48"/>
                  </a:lnTo>
                  <a:lnTo>
                    <a:pt x="72" y="56"/>
                  </a:lnTo>
                  <a:lnTo>
                    <a:pt x="68" y="62"/>
                  </a:lnTo>
                  <a:lnTo>
                    <a:pt x="62" y="66"/>
                  </a:lnTo>
                  <a:lnTo>
                    <a:pt x="56" y="72"/>
                  </a:lnTo>
                  <a:lnTo>
                    <a:pt x="50" y="74"/>
                  </a:lnTo>
                  <a:lnTo>
                    <a:pt x="50" y="74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86" name="Freeform 138"/>
            <p:cNvSpPr>
              <a:spLocks/>
            </p:cNvSpPr>
            <p:nvPr/>
          </p:nvSpPr>
          <p:spPr bwMode="auto">
            <a:xfrm>
              <a:off x="5129213" y="4597400"/>
              <a:ext cx="95250" cy="95250"/>
            </a:xfrm>
            <a:custGeom>
              <a:avLst/>
              <a:gdLst>
                <a:gd name="T0" fmla="*/ 2 w 60"/>
                <a:gd name="T1" fmla="*/ 40 h 60"/>
                <a:gd name="T2" fmla="*/ 2 w 60"/>
                <a:gd name="T3" fmla="*/ 40 h 60"/>
                <a:gd name="T4" fmla="*/ 0 w 60"/>
                <a:gd name="T5" fmla="*/ 34 h 60"/>
                <a:gd name="T6" fmla="*/ 0 w 60"/>
                <a:gd name="T7" fmla="*/ 28 h 60"/>
                <a:gd name="T8" fmla="*/ 4 w 60"/>
                <a:gd name="T9" fmla="*/ 16 h 60"/>
                <a:gd name="T10" fmla="*/ 10 w 60"/>
                <a:gd name="T11" fmla="*/ 8 h 60"/>
                <a:gd name="T12" fmla="*/ 16 w 60"/>
                <a:gd name="T13" fmla="*/ 4 h 60"/>
                <a:gd name="T14" fmla="*/ 20 w 60"/>
                <a:gd name="T15" fmla="*/ 2 h 60"/>
                <a:gd name="T16" fmla="*/ 20 w 60"/>
                <a:gd name="T17" fmla="*/ 2 h 60"/>
                <a:gd name="T18" fmla="*/ 26 w 60"/>
                <a:gd name="T19" fmla="*/ 0 h 60"/>
                <a:gd name="T20" fmla="*/ 32 w 60"/>
                <a:gd name="T21" fmla="*/ 0 h 60"/>
                <a:gd name="T22" fmla="*/ 44 w 60"/>
                <a:gd name="T23" fmla="*/ 4 h 60"/>
                <a:gd name="T24" fmla="*/ 54 w 60"/>
                <a:gd name="T25" fmla="*/ 10 h 60"/>
                <a:gd name="T26" fmla="*/ 56 w 60"/>
                <a:gd name="T27" fmla="*/ 16 h 60"/>
                <a:gd name="T28" fmla="*/ 58 w 60"/>
                <a:gd name="T29" fmla="*/ 20 h 60"/>
                <a:gd name="T30" fmla="*/ 58 w 60"/>
                <a:gd name="T31" fmla="*/ 20 h 60"/>
                <a:gd name="T32" fmla="*/ 60 w 60"/>
                <a:gd name="T33" fmla="*/ 26 h 60"/>
                <a:gd name="T34" fmla="*/ 60 w 60"/>
                <a:gd name="T35" fmla="*/ 32 h 60"/>
                <a:gd name="T36" fmla="*/ 58 w 60"/>
                <a:gd name="T37" fmla="*/ 44 h 60"/>
                <a:gd name="T38" fmla="*/ 50 w 60"/>
                <a:gd name="T39" fmla="*/ 54 h 60"/>
                <a:gd name="T40" fmla="*/ 46 w 60"/>
                <a:gd name="T41" fmla="*/ 56 h 60"/>
                <a:gd name="T42" fmla="*/ 40 w 60"/>
                <a:gd name="T43" fmla="*/ 60 h 60"/>
                <a:gd name="T44" fmla="*/ 40 w 60"/>
                <a:gd name="T45" fmla="*/ 60 h 60"/>
                <a:gd name="T46" fmla="*/ 34 w 60"/>
                <a:gd name="T47" fmla="*/ 60 h 60"/>
                <a:gd name="T48" fmla="*/ 28 w 60"/>
                <a:gd name="T49" fmla="*/ 60 h 60"/>
                <a:gd name="T50" fmla="*/ 16 w 60"/>
                <a:gd name="T51" fmla="*/ 58 h 60"/>
                <a:gd name="T52" fmla="*/ 8 w 60"/>
                <a:gd name="T53" fmla="*/ 50 h 60"/>
                <a:gd name="T54" fmla="*/ 4 w 60"/>
                <a:gd name="T55" fmla="*/ 46 h 60"/>
                <a:gd name="T56" fmla="*/ 2 w 60"/>
                <a:gd name="T57" fmla="*/ 40 h 60"/>
                <a:gd name="T58" fmla="*/ 2 w 60"/>
                <a:gd name="T5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60">
                  <a:moveTo>
                    <a:pt x="2" y="40"/>
                  </a:moveTo>
                  <a:lnTo>
                    <a:pt x="2" y="40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4" y="16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4" y="4"/>
                  </a:lnTo>
                  <a:lnTo>
                    <a:pt x="54" y="10"/>
                  </a:lnTo>
                  <a:lnTo>
                    <a:pt x="56" y="16"/>
                  </a:lnTo>
                  <a:lnTo>
                    <a:pt x="58" y="20"/>
                  </a:lnTo>
                  <a:lnTo>
                    <a:pt x="58" y="20"/>
                  </a:lnTo>
                  <a:lnTo>
                    <a:pt x="60" y="26"/>
                  </a:lnTo>
                  <a:lnTo>
                    <a:pt x="60" y="32"/>
                  </a:lnTo>
                  <a:lnTo>
                    <a:pt x="58" y="44"/>
                  </a:lnTo>
                  <a:lnTo>
                    <a:pt x="50" y="54"/>
                  </a:lnTo>
                  <a:lnTo>
                    <a:pt x="46" y="56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4" y="60"/>
                  </a:lnTo>
                  <a:lnTo>
                    <a:pt x="28" y="60"/>
                  </a:lnTo>
                  <a:lnTo>
                    <a:pt x="16" y="58"/>
                  </a:lnTo>
                  <a:lnTo>
                    <a:pt x="8" y="50"/>
                  </a:lnTo>
                  <a:lnTo>
                    <a:pt x="4" y="46"/>
                  </a:lnTo>
                  <a:lnTo>
                    <a:pt x="2" y="40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87" name="グループ化 1386"/>
          <p:cNvGrpSpPr/>
          <p:nvPr/>
        </p:nvGrpSpPr>
        <p:grpSpPr>
          <a:xfrm>
            <a:off x="7037703" y="1687723"/>
            <a:ext cx="452207" cy="452207"/>
            <a:chOff x="7783513" y="835025"/>
            <a:chExt cx="498475" cy="498475"/>
          </a:xfrm>
        </p:grpSpPr>
        <p:sp>
          <p:nvSpPr>
            <p:cNvPr id="1388" name="Freeform 139"/>
            <p:cNvSpPr>
              <a:spLocks noEditPoints="1"/>
            </p:cNvSpPr>
            <p:nvPr/>
          </p:nvSpPr>
          <p:spPr bwMode="auto">
            <a:xfrm>
              <a:off x="7942263" y="993775"/>
              <a:ext cx="339725" cy="339725"/>
            </a:xfrm>
            <a:custGeom>
              <a:avLst/>
              <a:gdLst>
                <a:gd name="T0" fmla="*/ 204 w 214"/>
                <a:gd name="T1" fmla="*/ 108 h 214"/>
                <a:gd name="T2" fmla="*/ 108 w 214"/>
                <a:gd name="T3" fmla="*/ 204 h 214"/>
                <a:gd name="T4" fmla="*/ 108 w 214"/>
                <a:gd name="T5" fmla="*/ 204 h 214"/>
                <a:gd name="T6" fmla="*/ 104 w 214"/>
                <a:gd name="T7" fmla="*/ 208 h 214"/>
                <a:gd name="T8" fmla="*/ 98 w 214"/>
                <a:gd name="T9" fmla="*/ 212 h 214"/>
                <a:gd name="T10" fmla="*/ 92 w 214"/>
                <a:gd name="T11" fmla="*/ 214 h 214"/>
                <a:gd name="T12" fmla="*/ 86 w 214"/>
                <a:gd name="T13" fmla="*/ 214 h 214"/>
                <a:gd name="T14" fmla="*/ 80 w 214"/>
                <a:gd name="T15" fmla="*/ 214 h 214"/>
                <a:gd name="T16" fmla="*/ 74 w 214"/>
                <a:gd name="T17" fmla="*/ 212 h 214"/>
                <a:gd name="T18" fmla="*/ 68 w 214"/>
                <a:gd name="T19" fmla="*/ 208 h 214"/>
                <a:gd name="T20" fmla="*/ 64 w 214"/>
                <a:gd name="T21" fmla="*/ 204 h 214"/>
                <a:gd name="T22" fmla="*/ 10 w 214"/>
                <a:gd name="T23" fmla="*/ 152 h 214"/>
                <a:gd name="T24" fmla="*/ 10 w 214"/>
                <a:gd name="T25" fmla="*/ 152 h 214"/>
                <a:gd name="T26" fmla="*/ 6 w 214"/>
                <a:gd name="T27" fmla="*/ 146 h 214"/>
                <a:gd name="T28" fmla="*/ 2 w 214"/>
                <a:gd name="T29" fmla="*/ 140 h 214"/>
                <a:gd name="T30" fmla="*/ 0 w 214"/>
                <a:gd name="T31" fmla="*/ 134 h 214"/>
                <a:gd name="T32" fmla="*/ 0 w 214"/>
                <a:gd name="T33" fmla="*/ 128 h 214"/>
                <a:gd name="T34" fmla="*/ 0 w 214"/>
                <a:gd name="T35" fmla="*/ 122 h 214"/>
                <a:gd name="T36" fmla="*/ 2 w 214"/>
                <a:gd name="T37" fmla="*/ 116 h 214"/>
                <a:gd name="T38" fmla="*/ 6 w 214"/>
                <a:gd name="T39" fmla="*/ 110 h 214"/>
                <a:gd name="T40" fmla="*/ 10 w 214"/>
                <a:gd name="T41" fmla="*/ 106 h 214"/>
                <a:gd name="T42" fmla="*/ 106 w 214"/>
                <a:gd name="T43" fmla="*/ 10 h 214"/>
                <a:gd name="T44" fmla="*/ 106 w 214"/>
                <a:gd name="T45" fmla="*/ 10 h 214"/>
                <a:gd name="T46" fmla="*/ 110 w 214"/>
                <a:gd name="T47" fmla="*/ 6 h 214"/>
                <a:gd name="T48" fmla="*/ 116 w 214"/>
                <a:gd name="T49" fmla="*/ 2 h 214"/>
                <a:gd name="T50" fmla="*/ 122 w 214"/>
                <a:gd name="T51" fmla="*/ 0 h 214"/>
                <a:gd name="T52" fmla="*/ 128 w 214"/>
                <a:gd name="T53" fmla="*/ 0 h 214"/>
                <a:gd name="T54" fmla="*/ 134 w 214"/>
                <a:gd name="T55" fmla="*/ 0 h 214"/>
                <a:gd name="T56" fmla="*/ 140 w 214"/>
                <a:gd name="T57" fmla="*/ 2 h 214"/>
                <a:gd name="T58" fmla="*/ 146 w 214"/>
                <a:gd name="T59" fmla="*/ 6 h 214"/>
                <a:gd name="T60" fmla="*/ 152 w 214"/>
                <a:gd name="T61" fmla="*/ 10 h 214"/>
                <a:gd name="T62" fmla="*/ 204 w 214"/>
                <a:gd name="T63" fmla="*/ 62 h 214"/>
                <a:gd name="T64" fmla="*/ 204 w 214"/>
                <a:gd name="T65" fmla="*/ 62 h 214"/>
                <a:gd name="T66" fmla="*/ 208 w 214"/>
                <a:gd name="T67" fmla="*/ 68 h 214"/>
                <a:gd name="T68" fmla="*/ 212 w 214"/>
                <a:gd name="T69" fmla="*/ 74 h 214"/>
                <a:gd name="T70" fmla="*/ 214 w 214"/>
                <a:gd name="T71" fmla="*/ 80 h 214"/>
                <a:gd name="T72" fmla="*/ 214 w 214"/>
                <a:gd name="T73" fmla="*/ 86 h 214"/>
                <a:gd name="T74" fmla="*/ 214 w 214"/>
                <a:gd name="T75" fmla="*/ 92 h 214"/>
                <a:gd name="T76" fmla="*/ 212 w 214"/>
                <a:gd name="T77" fmla="*/ 98 h 214"/>
                <a:gd name="T78" fmla="*/ 208 w 214"/>
                <a:gd name="T79" fmla="*/ 104 h 214"/>
                <a:gd name="T80" fmla="*/ 204 w 214"/>
                <a:gd name="T81" fmla="*/ 108 h 214"/>
                <a:gd name="T82" fmla="*/ 204 w 214"/>
                <a:gd name="T83" fmla="*/ 108 h 214"/>
                <a:gd name="T84" fmla="*/ 28 w 214"/>
                <a:gd name="T85" fmla="*/ 124 h 214"/>
                <a:gd name="T86" fmla="*/ 28 w 214"/>
                <a:gd name="T87" fmla="*/ 124 h 214"/>
                <a:gd name="T88" fmla="*/ 26 w 214"/>
                <a:gd name="T89" fmla="*/ 128 h 214"/>
                <a:gd name="T90" fmla="*/ 28 w 214"/>
                <a:gd name="T91" fmla="*/ 132 h 214"/>
                <a:gd name="T92" fmla="*/ 82 w 214"/>
                <a:gd name="T93" fmla="*/ 186 h 214"/>
                <a:gd name="T94" fmla="*/ 82 w 214"/>
                <a:gd name="T95" fmla="*/ 186 h 214"/>
                <a:gd name="T96" fmla="*/ 86 w 214"/>
                <a:gd name="T97" fmla="*/ 188 h 214"/>
                <a:gd name="T98" fmla="*/ 90 w 214"/>
                <a:gd name="T99" fmla="*/ 186 h 214"/>
                <a:gd name="T100" fmla="*/ 186 w 214"/>
                <a:gd name="T101" fmla="*/ 90 h 214"/>
                <a:gd name="T102" fmla="*/ 186 w 214"/>
                <a:gd name="T103" fmla="*/ 90 h 214"/>
                <a:gd name="T104" fmla="*/ 188 w 214"/>
                <a:gd name="T105" fmla="*/ 86 h 214"/>
                <a:gd name="T106" fmla="*/ 186 w 214"/>
                <a:gd name="T107" fmla="*/ 82 h 214"/>
                <a:gd name="T108" fmla="*/ 132 w 214"/>
                <a:gd name="T109" fmla="*/ 28 h 214"/>
                <a:gd name="T110" fmla="*/ 132 w 214"/>
                <a:gd name="T111" fmla="*/ 28 h 214"/>
                <a:gd name="T112" fmla="*/ 128 w 214"/>
                <a:gd name="T113" fmla="*/ 26 h 214"/>
                <a:gd name="T114" fmla="*/ 124 w 214"/>
                <a:gd name="T115" fmla="*/ 28 h 214"/>
                <a:gd name="T116" fmla="*/ 28 w 214"/>
                <a:gd name="T117" fmla="*/ 12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4" h="214">
                  <a:moveTo>
                    <a:pt x="204" y="108"/>
                  </a:moveTo>
                  <a:lnTo>
                    <a:pt x="108" y="204"/>
                  </a:lnTo>
                  <a:lnTo>
                    <a:pt x="108" y="204"/>
                  </a:lnTo>
                  <a:lnTo>
                    <a:pt x="104" y="208"/>
                  </a:lnTo>
                  <a:lnTo>
                    <a:pt x="98" y="212"/>
                  </a:lnTo>
                  <a:lnTo>
                    <a:pt x="92" y="214"/>
                  </a:lnTo>
                  <a:lnTo>
                    <a:pt x="86" y="214"/>
                  </a:lnTo>
                  <a:lnTo>
                    <a:pt x="80" y="214"/>
                  </a:lnTo>
                  <a:lnTo>
                    <a:pt x="74" y="212"/>
                  </a:lnTo>
                  <a:lnTo>
                    <a:pt x="68" y="208"/>
                  </a:lnTo>
                  <a:lnTo>
                    <a:pt x="64" y="20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6" y="146"/>
                  </a:lnTo>
                  <a:lnTo>
                    <a:pt x="2" y="140"/>
                  </a:lnTo>
                  <a:lnTo>
                    <a:pt x="0" y="134"/>
                  </a:lnTo>
                  <a:lnTo>
                    <a:pt x="0" y="128"/>
                  </a:lnTo>
                  <a:lnTo>
                    <a:pt x="0" y="122"/>
                  </a:lnTo>
                  <a:lnTo>
                    <a:pt x="2" y="116"/>
                  </a:lnTo>
                  <a:lnTo>
                    <a:pt x="6" y="110"/>
                  </a:lnTo>
                  <a:lnTo>
                    <a:pt x="10" y="106"/>
                  </a:lnTo>
                  <a:lnTo>
                    <a:pt x="106" y="10"/>
                  </a:lnTo>
                  <a:lnTo>
                    <a:pt x="106" y="10"/>
                  </a:lnTo>
                  <a:lnTo>
                    <a:pt x="110" y="6"/>
                  </a:lnTo>
                  <a:lnTo>
                    <a:pt x="116" y="2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34" y="0"/>
                  </a:lnTo>
                  <a:lnTo>
                    <a:pt x="140" y="2"/>
                  </a:lnTo>
                  <a:lnTo>
                    <a:pt x="146" y="6"/>
                  </a:lnTo>
                  <a:lnTo>
                    <a:pt x="152" y="10"/>
                  </a:lnTo>
                  <a:lnTo>
                    <a:pt x="204" y="62"/>
                  </a:lnTo>
                  <a:lnTo>
                    <a:pt x="204" y="62"/>
                  </a:lnTo>
                  <a:lnTo>
                    <a:pt x="208" y="68"/>
                  </a:lnTo>
                  <a:lnTo>
                    <a:pt x="212" y="74"/>
                  </a:lnTo>
                  <a:lnTo>
                    <a:pt x="214" y="80"/>
                  </a:lnTo>
                  <a:lnTo>
                    <a:pt x="214" y="86"/>
                  </a:lnTo>
                  <a:lnTo>
                    <a:pt x="214" y="92"/>
                  </a:lnTo>
                  <a:lnTo>
                    <a:pt x="212" y="98"/>
                  </a:lnTo>
                  <a:lnTo>
                    <a:pt x="208" y="104"/>
                  </a:lnTo>
                  <a:lnTo>
                    <a:pt x="204" y="108"/>
                  </a:lnTo>
                  <a:lnTo>
                    <a:pt x="204" y="108"/>
                  </a:lnTo>
                  <a:close/>
                  <a:moveTo>
                    <a:pt x="28" y="124"/>
                  </a:moveTo>
                  <a:lnTo>
                    <a:pt x="28" y="124"/>
                  </a:lnTo>
                  <a:lnTo>
                    <a:pt x="26" y="128"/>
                  </a:lnTo>
                  <a:lnTo>
                    <a:pt x="28" y="132"/>
                  </a:lnTo>
                  <a:lnTo>
                    <a:pt x="82" y="186"/>
                  </a:lnTo>
                  <a:lnTo>
                    <a:pt x="82" y="186"/>
                  </a:lnTo>
                  <a:lnTo>
                    <a:pt x="86" y="188"/>
                  </a:lnTo>
                  <a:lnTo>
                    <a:pt x="90" y="186"/>
                  </a:lnTo>
                  <a:lnTo>
                    <a:pt x="186" y="90"/>
                  </a:lnTo>
                  <a:lnTo>
                    <a:pt x="186" y="90"/>
                  </a:lnTo>
                  <a:lnTo>
                    <a:pt x="188" y="86"/>
                  </a:lnTo>
                  <a:lnTo>
                    <a:pt x="186" y="82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8" y="26"/>
                  </a:lnTo>
                  <a:lnTo>
                    <a:pt x="124" y="28"/>
                  </a:lnTo>
                  <a:lnTo>
                    <a:pt x="28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89" name="Freeform 140"/>
            <p:cNvSpPr>
              <a:spLocks/>
            </p:cNvSpPr>
            <p:nvPr/>
          </p:nvSpPr>
          <p:spPr bwMode="auto">
            <a:xfrm>
              <a:off x="7964488" y="1016000"/>
              <a:ext cx="295275" cy="295275"/>
            </a:xfrm>
            <a:custGeom>
              <a:avLst/>
              <a:gdLst>
                <a:gd name="T0" fmla="*/ 182 w 186"/>
                <a:gd name="T1" fmla="*/ 58 h 186"/>
                <a:gd name="T2" fmla="*/ 182 w 186"/>
                <a:gd name="T3" fmla="*/ 58 h 186"/>
                <a:gd name="T4" fmla="*/ 186 w 186"/>
                <a:gd name="T5" fmla="*/ 64 h 186"/>
                <a:gd name="T6" fmla="*/ 186 w 186"/>
                <a:gd name="T7" fmla="*/ 72 h 186"/>
                <a:gd name="T8" fmla="*/ 186 w 186"/>
                <a:gd name="T9" fmla="*/ 78 h 186"/>
                <a:gd name="T10" fmla="*/ 182 w 186"/>
                <a:gd name="T11" fmla="*/ 86 h 186"/>
                <a:gd name="T12" fmla="*/ 86 w 186"/>
                <a:gd name="T13" fmla="*/ 182 h 186"/>
                <a:gd name="T14" fmla="*/ 86 w 186"/>
                <a:gd name="T15" fmla="*/ 182 h 186"/>
                <a:gd name="T16" fmla="*/ 78 w 186"/>
                <a:gd name="T17" fmla="*/ 186 h 186"/>
                <a:gd name="T18" fmla="*/ 72 w 186"/>
                <a:gd name="T19" fmla="*/ 186 h 186"/>
                <a:gd name="T20" fmla="*/ 64 w 186"/>
                <a:gd name="T21" fmla="*/ 186 h 186"/>
                <a:gd name="T22" fmla="*/ 58 w 186"/>
                <a:gd name="T23" fmla="*/ 182 h 186"/>
                <a:gd name="T24" fmla="*/ 6 w 186"/>
                <a:gd name="T25" fmla="*/ 128 h 186"/>
                <a:gd name="T26" fmla="*/ 6 w 186"/>
                <a:gd name="T27" fmla="*/ 128 h 186"/>
                <a:gd name="T28" fmla="*/ 0 w 186"/>
                <a:gd name="T29" fmla="*/ 122 h 186"/>
                <a:gd name="T30" fmla="*/ 0 w 186"/>
                <a:gd name="T31" fmla="*/ 114 h 186"/>
                <a:gd name="T32" fmla="*/ 0 w 186"/>
                <a:gd name="T33" fmla="*/ 108 h 186"/>
                <a:gd name="T34" fmla="*/ 6 w 186"/>
                <a:gd name="T35" fmla="*/ 102 h 186"/>
                <a:gd name="T36" fmla="*/ 102 w 186"/>
                <a:gd name="T37" fmla="*/ 6 h 186"/>
                <a:gd name="T38" fmla="*/ 102 w 186"/>
                <a:gd name="T39" fmla="*/ 6 h 186"/>
                <a:gd name="T40" fmla="*/ 108 w 186"/>
                <a:gd name="T41" fmla="*/ 0 h 186"/>
                <a:gd name="T42" fmla="*/ 114 w 186"/>
                <a:gd name="T43" fmla="*/ 0 h 186"/>
                <a:gd name="T44" fmla="*/ 122 w 186"/>
                <a:gd name="T45" fmla="*/ 0 h 186"/>
                <a:gd name="T46" fmla="*/ 128 w 186"/>
                <a:gd name="T47" fmla="*/ 6 h 186"/>
                <a:gd name="T48" fmla="*/ 182 w 186"/>
                <a:gd name="T49" fmla="*/ 5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6" h="186">
                  <a:moveTo>
                    <a:pt x="182" y="58"/>
                  </a:moveTo>
                  <a:lnTo>
                    <a:pt x="182" y="58"/>
                  </a:lnTo>
                  <a:lnTo>
                    <a:pt x="186" y="64"/>
                  </a:lnTo>
                  <a:lnTo>
                    <a:pt x="186" y="72"/>
                  </a:lnTo>
                  <a:lnTo>
                    <a:pt x="186" y="78"/>
                  </a:lnTo>
                  <a:lnTo>
                    <a:pt x="182" y="86"/>
                  </a:lnTo>
                  <a:lnTo>
                    <a:pt x="86" y="182"/>
                  </a:lnTo>
                  <a:lnTo>
                    <a:pt x="86" y="182"/>
                  </a:lnTo>
                  <a:lnTo>
                    <a:pt x="78" y="186"/>
                  </a:lnTo>
                  <a:lnTo>
                    <a:pt x="72" y="186"/>
                  </a:lnTo>
                  <a:lnTo>
                    <a:pt x="64" y="186"/>
                  </a:lnTo>
                  <a:lnTo>
                    <a:pt x="58" y="182"/>
                  </a:lnTo>
                  <a:lnTo>
                    <a:pt x="6" y="128"/>
                  </a:lnTo>
                  <a:lnTo>
                    <a:pt x="6" y="128"/>
                  </a:lnTo>
                  <a:lnTo>
                    <a:pt x="0" y="122"/>
                  </a:lnTo>
                  <a:lnTo>
                    <a:pt x="0" y="114"/>
                  </a:lnTo>
                  <a:lnTo>
                    <a:pt x="0" y="108"/>
                  </a:lnTo>
                  <a:lnTo>
                    <a:pt x="6" y="102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2" y="0"/>
                  </a:lnTo>
                  <a:lnTo>
                    <a:pt x="128" y="6"/>
                  </a:lnTo>
                  <a:lnTo>
                    <a:pt x="18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90" name="Freeform 141"/>
            <p:cNvSpPr>
              <a:spLocks/>
            </p:cNvSpPr>
            <p:nvPr/>
          </p:nvSpPr>
          <p:spPr bwMode="auto">
            <a:xfrm>
              <a:off x="7974013" y="1025525"/>
              <a:ext cx="101600" cy="101600"/>
            </a:xfrm>
            <a:custGeom>
              <a:avLst/>
              <a:gdLst>
                <a:gd name="T0" fmla="*/ 12 w 64"/>
                <a:gd name="T1" fmla="*/ 64 h 64"/>
                <a:gd name="T2" fmla="*/ 4 w 64"/>
                <a:gd name="T3" fmla="*/ 56 h 64"/>
                <a:gd name="T4" fmla="*/ 4 w 64"/>
                <a:gd name="T5" fmla="*/ 56 h 64"/>
                <a:gd name="T6" fmla="*/ 0 w 64"/>
                <a:gd name="T7" fmla="*/ 52 h 64"/>
                <a:gd name="T8" fmla="*/ 0 w 64"/>
                <a:gd name="T9" fmla="*/ 48 h 64"/>
                <a:gd name="T10" fmla="*/ 0 w 64"/>
                <a:gd name="T11" fmla="*/ 44 h 64"/>
                <a:gd name="T12" fmla="*/ 4 w 64"/>
                <a:gd name="T13" fmla="*/ 40 h 64"/>
                <a:gd name="T14" fmla="*/ 40 w 64"/>
                <a:gd name="T15" fmla="*/ 2 h 64"/>
                <a:gd name="T16" fmla="*/ 40 w 64"/>
                <a:gd name="T17" fmla="*/ 2 h 64"/>
                <a:gd name="T18" fmla="*/ 44 w 64"/>
                <a:gd name="T19" fmla="*/ 0 h 64"/>
                <a:gd name="T20" fmla="*/ 48 w 64"/>
                <a:gd name="T21" fmla="*/ 0 h 64"/>
                <a:gd name="T22" fmla="*/ 52 w 64"/>
                <a:gd name="T23" fmla="*/ 0 h 64"/>
                <a:gd name="T24" fmla="*/ 56 w 64"/>
                <a:gd name="T25" fmla="*/ 2 h 64"/>
                <a:gd name="T26" fmla="*/ 64 w 64"/>
                <a:gd name="T27" fmla="*/ 10 h 64"/>
                <a:gd name="T28" fmla="*/ 12 w 64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64">
                  <a:moveTo>
                    <a:pt x="12" y="64"/>
                  </a:moveTo>
                  <a:lnTo>
                    <a:pt x="4" y="56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4" y="4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6" y="2"/>
                  </a:lnTo>
                  <a:lnTo>
                    <a:pt x="64" y="10"/>
                  </a:lnTo>
                  <a:lnTo>
                    <a:pt x="1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91" name="Freeform 142"/>
            <p:cNvSpPr>
              <a:spLocks noEditPoints="1"/>
            </p:cNvSpPr>
            <p:nvPr/>
          </p:nvSpPr>
          <p:spPr bwMode="auto">
            <a:xfrm>
              <a:off x="7783513" y="835025"/>
              <a:ext cx="254000" cy="254000"/>
            </a:xfrm>
            <a:custGeom>
              <a:avLst/>
              <a:gdLst>
                <a:gd name="T0" fmla="*/ 160 w 160"/>
                <a:gd name="T1" fmla="*/ 160 h 160"/>
                <a:gd name="T2" fmla="*/ 144 w 160"/>
                <a:gd name="T3" fmla="*/ 154 h 160"/>
                <a:gd name="T4" fmla="*/ 144 w 160"/>
                <a:gd name="T5" fmla="*/ 154 h 160"/>
                <a:gd name="T6" fmla="*/ 122 w 160"/>
                <a:gd name="T7" fmla="*/ 142 h 160"/>
                <a:gd name="T8" fmla="*/ 100 w 160"/>
                <a:gd name="T9" fmla="*/ 132 h 160"/>
                <a:gd name="T10" fmla="*/ 74 w 160"/>
                <a:gd name="T11" fmla="*/ 118 h 160"/>
                <a:gd name="T12" fmla="*/ 50 w 160"/>
                <a:gd name="T13" fmla="*/ 102 h 160"/>
                <a:gd name="T14" fmla="*/ 28 w 160"/>
                <a:gd name="T15" fmla="*/ 84 h 160"/>
                <a:gd name="T16" fmla="*/ 18 w 160"/>
                <a:gd name="T17" fmla="*/ 74 h 160"/>
                <a:gd name="T18" fmla="*/ 10 w 160"/>
                <a:gd name="T19" fmla="*/ 66 h 160"/>
                <a:gd name="T20" fmla="*/ 4 w 160"/>
                <a:gd name="T21" fmla="*/ 56 h 160"/>
                <a:gd name="T22" fmla="*/ 2 w 160"/>
                <a:gd name="T23" fmla="*/ 46 h 160"/>
                <a:gd name="T24" fmla="*/ 2 w 160"/>
                <a:gd name="T25" fmla="*/ 46 h 160"/>
                <a:gd name="T26" fmla="*/ 0 w 160"/>
                <a:gd name="T27" fmla="*/ 36 h 160"/>
                <a:gd name="T28" fmla="*/ 2 w 160"/>
                <a:gd name="T29" fmla="*/ 28 h 160"/>
                <a:gd name="T30" fmla="*/ 6 w 160"/>
                <a:gd name="T31" fmla="*/ 20 h 160"/>
                <a:gd name="T32" fmla="*/ 12 w 160"/>
                <a:gd name="T33" fmla="*/ 12 h 160"/>
                <a:gd name="T34" fmla="*/ 12 w 160"/>
                <a:gd name="T35" fmla="*/ 12 h 160"/>
                <a:gd name="T36" fmla="*/ 18 w 160"/>
                <a:gd name="T37" fmla="*/ 8 h 160"/>
                <a:gd name="T38" fmla="*/ 26 w 160"/>
                <a:gd name="T39" fmla="*/ 4 h 160"/>
                <a:gd name="T40" fmla="*/ 32 w 160"/>
                <a:gd name="T41" fmla="*/ 2 h 160"/>
                <a:gd name="T42" fmla="*/ 38 w 160"/>
                <a:gd name="T43" fmla="*/ 0 h 160"/>
                <a:gd name="T44" fmla="*/ 38 w 160"/>
                <a:gd name="T45" fmla="*/ 0 h 160"/>
                <a:gd name="T46" fmla="*/ 48 w 160"/>
                <a:gd name="T47" fmla="*/ 2 h 160"/>
                <a:gd name="T48" fmla="*/ 58 w 160"/>
                <a:gd name="T49" fmla="*/ 6 h 160"/>
                <a:gd name="T50" fmla="*/ 68 w 160"/>
                <a:gd name="T51" fmla="*/ 12 h 160"/>
                <a:gd name="T52" fmla="*/ 78 w 160"/>
                <a:gd name="T53" fmla="*/ 22 h 160"/>
                <a:gd name="T54" fmla="*/ 96 w 160"/>
                <a:gd name="T55" fmla="*/ 42 h 160"/>
                <a:gd name="T56" fmla="*/ 114 w 160"/>
                <a:gd name="T57" fmla="*/ 68 h 160"/>
                <a:gd name="T58" fmla="*/ 128 w 160"/>
                <a:gd name="T59" fmla="*/ 92 h 160"/>
                <a:gd name="T60" fmla="*/ 140 w 160"/>
                <a:gd name="T61" fmla="*/ 116 h 160"/>
                <a:gd name="T62" fmla="*/ 154 w 160"/>
                <a:gd name="T63" fmla="*/ 144 h 160"/>
                <a:gd name="T64" fmla="*/ 160 w 160"/>
                <a:gd name="T65" fmla="*/ 160 h 160"/>
                <a:gd name="T66" fmla="*/ 38 w 160"/>
                <a:gd name="T67" fmla="*/ 14 h 160"/>
                <a:gd name="T68" fmla="*/ 38 w 160"/>
                <a:gd name="T69" fmla="*/ 14 h 160"/>
                <a:gd name="T70" fmla="*/ 30 w 160"/>
                <a:gd name="T71" fmla="*/ 16 h 160"/>
                <a:gd name="T72" fmla="*/ 22 w 160"/>
                <a:gd name="T73" fmla="*/ 22 h 160"/>
                <a:gd name="T74" fmla="*/ 22 w 160"/>
                <a:gd name="T75" fmla="*/ 22 h 160"/>
                <a:gd name="T76" fmla="*/ 18 w 160"/>
                <a:gd name="T77" fmla="*/ 26 h 160"/>
                <a:gd name="T78" fmla="*/ 16 w 160"/>
                <a:gd name="T79" fmla="*/ 32 h 160"/>
                <a:gd name="T80" fmla="*/ 14 w 160"/>
                <a:gd name="T81" fmla="*/ 38 h 160"/>
                <a:gd name="T82" fmla="*/ 14 w 160"/>
                <a:gd name="T83" fmla="*/ 44 h 160"/>
                <a:gd name="T84" fmla="*/ 14 w 160"/>
                <a:gd name="T85" fmla="*/ 44 h 160"/>
                <a:gd name="T86" fmla="*/ 16 w 160"/>
                <a:gd name="T87" fmla="*/ 50 h 160"/>
                <a:gd name="T88" fmla="*/ 20 w 160"/>
                <a:gd name="T89" fmla="*/ 56 h 160"/>
                <a:gd name="T90" fmla="*/ 30 w 160"/>
                <a:gd name="T91" fmla="*/ 68 h 160"/>
                <a:gd name="T92" fmla="*/ 44 w 160"/>
                <a:gd name="T93" fmla="*/ 82 h 160"/>
                <a:gd name="T94" fmla="*/ 62 w 160"/>
                <a:gd name="T95" fmla="*/ 94 h 160"/>
                <a:gd name="T96" fmla="*/ 98 w 160"/>
                <a:gd name="T97" fmla="*/ 116 h 160"/>
                <a:gd name="T98" fmla="*/ 134 w 160"/>
                <a:gd name="T99" fmla="*/ 134 h 160"/>
                <a:gd name="T100" fmla="*/ 134 w 160"/>
                <a:gd name="T101" fmla="*/ 134 h 160"/>
                <a:gd name="T102" fmla="*/ 116 w 160"/>
                <a:gd name="T103" fmla="*/ 96 h 160"/>
                <a:gd name="T104" fmla="*/ 104 w 160"/>
                <a:gd name="T105" fmla="*/ 76 h 160"/>
                <a:gd name="T106" fmla="*/ 92 w 160"/>
                <a:gd name="T107" fmla="*/ 58 h 160"/>
                <a:gd name="T108" fmla="*/ 78 w 160"/>
                <a:gd name="T109" fmla="*/ 40 h 160"/>
                <a:gd name="T110" fmla="*/ 64 w 160"/>
                <a:gd name="T111" fmla="*/ 26 h 160"/>
                <a:gd name="T112" fmla="*/ 52 w 160"/>
                <a:gd name="T113" fmla="*/ 18 h 160"/>
                <a:gd name="T114" fmla="*/ 46 w 160"/>
                <a:gd name="T115" fmla="*/ 14 h 160"/>
                <a:gd name="T116" fmla="*/ 38 w 160"/>
                <a:gd name="T117" fmla="*/ 14 h 160"/>
                <a:gd name="T118" fmla="*/ 38 w 160"/>
                <a:gd name="T119" fmla="*/ 1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0" h="160">
                  <a:moveTo>
                    <a:pt x="160" y="160"/>
                  </a:moveTo>
                  <a:lnTo>
                    <a:pt x="144" y="154"/>
                  </a:lnTo>
                  <a:lnTo>
                    <a:pt x="144" y="154"/>
                  </a:lnTo>
                  <a:lnTo>
                    <a:pt x="122" y="142"/>
                  </a:lnTo>
                  <a:lnTo>
                    <a:pt x="100" y="132"/>
                  </a:lnTo>
                  <a:lnTo>
                    <a:pt x="74" y="118"/>
                  </a:lnTo>
                  <a:lnTo>
                    <a:pt x="50" y="102"/>
                  </a:lnTo>
                  <a:lnTo>
                    <a:pt x="28" y="84"/>
                  </a:lnTo>
                  <a:lnTo>
                    <a:pt x="18" y="74"/>
                  </a:lnTo>
                  <a:lnTo>
                    <a:pt x="10" y="66"/>
                  </a:lnTo>
                  <a:lnTo>
                    <a:pt x="4" y="5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2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8" y="2"/>
                  </a:lnTo>
                  <a:lnTo>
                    <a:pt x="58" y="6"/>
                  </a:lnTo>
                  <a:lnTo>
                    <a:pt x="68" y="12"/>
                  </a:lnTo>
                  <a:lnTo>
                    <a:pt x="78" y="22"/>
                  </a:lnTo>
                  <a:lnTo>
                    <a:pt x="96" y="42"/>
                  </a:lnTo>
                  <a:lnTo>
                    <a:pt x="114" y="68"/>
                  </a:lnTo>
                  <a:lnTo>
                    <a:pt x="128" y="92"/>
                  </a:lnTo>
                  <a:lnTo>
                    <a:pt x="140" y="116"/>
                  </a:lnTo>
                  <a:lnTo>
                    <a:pt x="154" y="144"/>
                  </a:lnTo>
                  <a:lnTo>
                    <a:pt x="160" y="160"/>
                  </a:lnTo>
                  <a:close/>
                  <a:moveTo>
                    <a:pt x="38" y="14"/>
                  </a:moveTo>
                  <a:lnTo>
                    <a:pt x="38" y="14"/>
                  </a:lnTo>
                  <a:lnTo>
                    <a:pt x="30" y="16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6" y="32"/>
                  </a:lnTo>
                  <a:lnTo>
                    <a:pt x="14" y="38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20" y="56"/>
                  </a:lnTo>
                  <a:lnTo>
                    <a:pt x="30" y="68"/>
                  </a:lnTo>
                  <a:lnTo>
                    <a:pt x="44" y="82"/>
                  </a:lnTo>
                  <a:lnTo>
                    <a:pt x="62" y="94"/>
                  </a:lnTo>
                  <a:lnTo>
                    <a:pt x="98" y="116"/>
                  </a:lnTo>
                  <a:lnTo>
                    <a:pt x="134" y="134"/>
                  </a:lnTo>
                  <a:lnTo>
                    <a:pt x="134" y="134"/>
                  </a:lnTo>
                  <a:lnTo>
                    <a:pt x="116" y="96"/>
                  </a:lnTo>
                  <a:lnTo>
                    <a:pt x="104" y="76"/>
                  </a:lnTo>
                  <a:lnTo>
                    <a:pt x="92" y="58"/>
                  </a:lnTo>
                  <a:lnTo>
                    <a:pt x="78" y="40"/>
                  </a:lnTo>
                  <a:lnTo>
                    <a:pt x="64" y="26"/>
                  </a:lnTo>
                  <a:lnTo>
                    <a:pt x="52" y="18"/>
                  </a:lnTo>
                  <a:lnTo>
                    <a:pt x="46" y="14"/>
                  </a:lnTo>
                  <a:lnTo>
                    <a:pt x="38" y="14"/>
                  </a:lnTo>
                  <a:lnTo>
                    <a:pt x="3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92" name="Freeform 143"/>
            <p:cNvSpPr>
              <a:spLocks/>
            </p:cNvSpPr>
            <p:nvPr/>
          </p:nvSpPr>
          <p:spPr bwMode="auto">
            <a:xfrm>
              <a:off x="8101013" y="1054100"/>
              <a:ext cx="76200" cy="76200"/>
            </a:xfrm>
            <a:custGeom>
              <a:avLst/>
              <a:gdLst>
                <a:gd name="T0" fmla="*/ 40 w 48"/>
                <a:gd name="T1" fmla="*/ 6 h 48"/>
                <a:gd name="T2" fmla="*/ 40 w 48"/>
                <a:gd name="T3" fmla="*/ 6 h 48"/>
                <a:gd name="T4" fmla="*/ 46 w 48"/>
                <a:gd name="T5" fmla="*/ 14 h 48"/>
                <a:gd name="T6" fmla="*/ 48 w 48"/>
                <a:gd name="T7" fmla="*/ 24 h 48"/>
                <a:gd name="T8" fmla="*/ 46 w 48"/>
                <a:gd name="T9" fmla="*/ 34 h 48"/>
                <a:gd name="T10" fmla="*/ 40 w 48"/>
                <a:gd name="T11" fmla="*/ 42 h 48"/>
                <a:gd name="T12" fmla="*/ 40 w 48"/>
                <a:gd name="T13" fmla="*/ 42 h 48"/>
                <a:gd name="T14" fmla="*/ 32 w 48"/>
                <a:gd name="T15" fmla="*/ 46 h 48"/>
                <a:gd name="T16" fmla="*/ 24 w 48"/>
                <a:gd name="T17" fmla="*/ 48 h 48"/>
                <a:gd name="T18" fmla="*/ 14 w 48"/>
                <a:gd name="T19" fmla="*/ 46 h 48"/>
                <a:gd name="T20" fmla="*/ 6 w 48"/>
                <a:gd name="T21" fmla="*/ 42 h 48"/>
                <a:gd name="T22" fmla="*/ 6 w 48"/>
                <a:gd name="T23" fmla="*/ 42 h 48"/>
                <a:gd name="T24" fmla="*/ 0 w 48"/>
                <a:gd name="T25" fmla="*/ 34 h 48"/>
                <a:gd name="T26" fmla="*/ 0 w 48"/>
                <a:gd name="T27" fmla="*/ 24 h 48"/>
                <a:gd name="T28" fmla="*/ 0 w 48"/>
                <a:gd name="T29" fmla="*/ 14 h 48"/>
                <a:gd name="T30" fmla="*/ 6 w 48"/>
                <a:gd name="T31" fmla="*/ 6 h 48"/>
                <a:gd name="T32" fmla="*/ 6 w 48"/>
                <a:gd name="T33" fmla="*/ 6 h 48"/>
                <a:gd name="T34" fmla="*/ 14 w 48"/>
                <a:gd name="T35" fmla="*/ 2 h 48"/>
                <a:gd name="T36" fmla="*/ 24 w 48"/>
                <a:gd name="T37" fmla="*/ 0 h 48"/>
                <a:gd name="T38" fmla="*/ 32 w 48"/>
                <a:gd name="T39" fmla="*/ 2 h 48"/>
                <a:gd name="T40" fmla="*/ 40 w 48"/>
                <a:gd name="T41" fmla="*/ 6 h 48"/>
                <a:gd name="T42" fmla="*/ 40 w 48"/>
                <a:gd name="T43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40" y="6"/>
                  </a:moveTo>
                  <a:lnTo>
                    <a:pt x="40" y="6"/>
                  </a:lnTo>
                  <a:lnTo>
                    <a:pt x="46" y="14"/>
                  </a:lnTo>
                  <a:lnTo>
                    <a:pt x="48" y="24"/>
                  </a:lnTo>
                  <a:lnTo>
                    <a:pt x="46" y="34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32" y="46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0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93" name="Freeform 144"/>
            <p:cNvSpPr>
              <a:spLocks/>
            </p:cNvSpPr>
            <p:nvPr/>
          </p:nvSpPr>
          <p:spPr bwMode="auto">
            <a:xfrm>
              <a:off x="8154988" y="1108075"/>
              <a:ext cx="95250" cy="95250"/>
            </a:xfrm>
            <a:custGeom>
              <a:avLst/>
              <a:gdLst>
                <a:gd name="T0" fmla="*/ 16 w 60"/>
                <a:gd name="T1" fmla="*/ 60 h 60"/>
                <a:gd name="T2" fmla="*/ 16 w 60"/>
                <a:gd name="T3" fmla="*/ 60 h 60"/>
                <a:gd name="T4" fmla="*/ 10 w 60"/>
                <a:gd name="T5" fmla="*/ 54 h 60"/>
                <a:gd name="T6" fmla="*/ 6 w 60"/>
                <a:gd name="T7" fmla="*/ 46 h 60"/>
                <a:gd name="T8" fmla="*/ 2 w 60"/>
                <a:gd name="T9" fmla="*/ 40 h 60"/>
                <a:gd name="T10" fmla="*/ 0 w 60"/>
                <a:gd name="T11" fmla="*/ 32 h 60"/>
                <a:gd name="T12" fmla="*/ 0 w 60"/>
                <a:gd name="T13" fmla="*/ 26 h 60"/>
                <a:gd name="T14" fmla="*/ 2 w 60"/>
                <a:gd name="T15" fmla="*/ 18 h 60"/>
                <a:gd name="T16" fmla="*/ 4 w 60"/>
                <a:gd name="T17" fmla="*/ 12 h 60"/>
                <a:gd name="T18" fmla="*/ 8 w 60"/>
                <a:gd name="T19" fmla="*/ 8 h 60"/>
                <a:gd name="T20" fmla="*/ 8 w 60"/>
                <a:gd name="T21" fmla="*/ 8 h 60"/>
                <a:gd name="T22" fmla="*/ 12 w 60"/>
                <a:gd name="T23" fmla="*/ 4 h 60"/>
                <a:gd name="T24" fmla="*/ 18 w 60"/>
                <a:gd name="T25" fmla="*/ 2 h 60"/>
                <a:gd name="T26" fmla="*/ 24 w 60"/>
                <a:gd name="T27" fmla="*/ 0 h 60"/>
                <a:gd name="T28" fmla="*/ 32 w 60"/>
                <a:gd name="T29" fmla="*/ 2 h 60"/>
                <a:gd name="T30" fmla="*/ 38 w 60"/>
                <a:gd name="T31" fmla="*/ 4 h 60"/>
                <a:gd name="T32" fmla="*/ 46 w 60"/>
                <a:gd name="T33" fmla="*/ 6 h 60"/>
                <a:gd name="T34" fmla="*/ 54 w 60"/>
                <a:gd name="T35" fmla="*/ 10 h 60"/>
                <a:gd name="T36" fmla="*/ 60 w 60"/>
                <a:gd name="T37" fmla="*/ 16 h 60"/>
                <a:gd name="T38" fmla="*/ 16 w 60"/>
                <a:gd name="T3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60">
                  <a:moveTo>
                    <a:pt x="16" y="60"/>
                  </a:moveTo>
                  <a:lnTo>
                    <a:pt x="16" y="60"/>
                  </a:lnTo>
                  <a:lnTo>
                    <a:pt x="10" y="54"/>
                  </a:lnTo>
                  <a:lnTo>
                    <a:pt x="6" y="46"/>
                  </a:lnTo>
                  <a:lnTo>
                    <a:pt x="2" y="40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4" y="12"/>
                  </a:lnTo>
                  <a:lnTo>
                    <a:pt x="8" y="8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6" y="6"/>
                  </a:lnTo>
                  <a:lnTo>
                    <a:pt x="54" y="10"/>
                  </a:lnTo>
                  <a:lnTo>
                    <a:pt x="60" y="16"/>
                  </a:lnTo>
                  <a:lnTo>
                    <a:pt x="16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94" name="Freeform 145"/>
            <p:cNvSpPr>
              <a:spLocks/>
            </p:cNvSpPr>
            <p:nvPr/>
          </p:nvSpPr>
          <p:spPr bwMode="auto">
            <a:xfrm>
              <a:off x="7986713" y="1111250"/>
              <a:ext cx="95250" cy="95250"/>
            </a:xfrm>
            <a:custGeom>
              <a:avLst/>
              <a:gdLst>
                <a:gd name="T0" fmla="*/ 6 w 60"/>
                <a:gd name="T1" fmla="*/ 60 h 60"/>
                <a:gd name="T2" fmla="*/ 6 w 60"/>
                <a:gd name="T3" fmla="*/ 60 h 60"/>
                <a:gd name="T4" fmla="*/ 2 w 60"/>
                <a:gd name="T5" fmla="*/ 58 h 60"/>
                <a:gd name="T6" fmla="*/ 2 w 60"/>
                <a:gd name="T7" fmla="*/ 58 h 60"/>
                <a:gd name="T8" fmla="*/ 0 w 60"/>
                <a:gd name="T9" fmla="*/ 54 h 60"/>
                <a:gd name="T10" fmla="*/ 2 w 60"/>
                <a:gd name="T11" fmla="*/ 48 h 60"/>
                <a:gd name="T12" fmla="*/ 48 w 60"/>
                <a:gd name="T13" fmla="*/ 2 h 60"/>
                <a:gd name="T14" fmla="*/ 48 w 60"/>
                <a:gd name="T15" fmla="*/ 2 h 60"/>
                <a:gd name="T16" fmla="*/ 52 w 60"/>
                <a:gd name="T17" fmla="*/ 0 h 60"/>
                <a:gd name="T18" fmla="*/ 58 w 60"/>
                <a:gd name="T19" fmla="*/ 2 h 60"/>
                <a:gd name="T20" fmla="*/ 58 w 60"/>
                <a:gd name="T21" fmla="*/ 2 h 60"/>
                <a:gd name="T22" fmla="*/ 60 w 60"/>
                <a:gd name="T23" fmla="*/ 6 h 60"/>
                <a:gd name="T24" fmla="*/ 58 w 60"/>
                <a:gd name="T25" fmla="*/ 12 h 60"/>
                <a:gd name="T26" fmla="*/ 10 w 60"/>
                <a:gd name="T27" fmla="*/ 58 h 60"/>
                <a:gd name="T28" fmla="*/ 10 w 60"/>
                <a:gd name="T29" fmla="*/ 58 h 60"/>
                <a:gd name="T30" fmla="*/ 6 w 60"/>
                <a:gd name="T31" fmla="*/ 60 h 60"/>
                <a:gd name="T32" fmla="*/ 6 w 60"/>
                <a:gd name="T3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0">
                  <a:moveTo>
                    <a:pt x="6" y="60"/>
                  </a:moveTo>
                  <a:lnTo>
                    <a:pt x="6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4"/>
                  </a:lnTo>
                  <a:lnTo>
                    <a:pt x="2" y="48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2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60" y="6"/>
                  </a:lnTo>
                  <a:lnTo>
                    <a:pt x="58" y="12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6" y="6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95" name="Freeform 146"/>
            <p:cNvSpPr>
              <a:spLocks/>
            </p:cNvSpPr>
            <p:nvPr/>
          </p:nvSpPr>
          <p:spPr bwMode="auto">
            <a:xfrm>
              <a:off x="8015288" y="1139825"/>
              <a:ext cx="95250" cy="95250"/>
            </a:xfrm>
            <a:custGeom>
              <a:avLst/>
              <a:gdLst>
                <a:gd name="T0" fmla="*/ 6 w 60"/>
                <a:gd name="T1" fmla="*/ 60 h 60"/>
                <a:gd name="T2" fmla="*/ 6 w 60"/>
                <a:gd name="T3" fmla="*/ 60 h 60"/>
                <a:gd name="T4" fmla="*/ 2 w 60"/>
                <a:gd name="T5" fmla="*/ 58 h 60"/>
                <a:gd name="T6" fmla="*/ 2 w 60"/>
                <a:gd name="T7" fmla="*/ 58 h 60"/>
                <a:gd name="T8" fmla="*/ 0 w 60"/>
                <a:gd name="T9" fmla="*/ 54 h 60"/>
                <a:gd name="T10" fmla="*/ 2 w 60"/>
                <a:gd name="T11" fmla="*/ 50 h 60"/>
                <a:gd name="T12" fmla="*/ 48 w 60"/>
                <a:gd name="T13" fmla="*/ 2 h 60"/>
                <a:gd name="T14" fmla="*/ 48 w 60"/>
                <a:gd name="T15" fmla="*/ 2 h 60"/>
                <a:gd name="T16" fmla="*/ 54 w 60"/>
                <a:gd name="T17" fmla="*/ 0 h 60"/>
                <a:gd name="T18" fmla="*/ 58 w 60"/>
                <a:gd name="T19" fmla="*/ 2 h 60"/>
                <a:gd name="T20" fmla="*/ 58 w 60"/>
                <a:gd name="T21" fmla="*/ 2 h 60"/>
                <a:gd name="T22" fmla="*/ 60 w 60"/>
                <a:gd name="T23" fmla="*/ 8 h 60"/>
                <a:gd name="T24" fmla="*/ 58 w 60"/>
                <a:gd name="T25" fmla="*/ 12 h 60"/>
                <a:gd name="T26" fmla="*/ 12 w 60"/>
                <a:gd name="T27" fmla="*/ 58 h 60"/>
                <a:gd name="T28" fmla="*/ 12 w 60"/>
                <a:gd name="T29" fmla="*/ 58 h 60"/>
                <a:gd name="T30" fmla="*/ 6 w 60"/>
                <a:gd name="T31" fmla="*/ 60 h 60"/>
                <a:gd name="T32" fmla="*/ 6 w 60"/>
                <a:gd name="T3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0">
                  <a:moveTo>
                    <a:pt x="6" y="60"/>
                  </a:moveTo>
                  <a:lnTo>
                    <a:pt x="6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4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60" y="8"/>
                  </a:lnTo>
                  <a:lnTo>
                    <a:pt x="58" y="12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6" y="60"/>
                  </a:lnTo>
                  <a:lnTo>
                    <a:pt x="6" y="6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96" name="Freeform 147"/>
            <p:cNvSpPr>
              <a:spLocks/>
            </p:cNvSpPr>
            <p:nvPr/>
          </p:nvSpPr>
          <p:spPr bwMode="auto">
            <a:xfrm>
              <a:off x="8047038" y="1171575"/>
              <a:ext cx="95250" cy="95250"/>
            </a:xfrm>
            <a:custGeom>
              <a:avLst/>
              <a:gdLst>
                <a:gd name="T0" fmla="*/ 6 w 60"/>
                <a:gd name="T1" fmla="*/ 60 h 60"/>
                <a:gd name="T2" fmla="*/ 6 w 60"/>
                <a:gd name="T3" fmla="*/ 60 h 60"/>
                <a:gd name="T4" fmla="*/ 2 w 60"/>
                <a:gd name="T5" fmla="*/ 58 h 60"/>
                <a:gd name="T6" fmla="*/ 2 w 60"/>
                <a:gd name="T7" fmla="*/ 58 h 60"/>
                <a:gd name="T8" fmla="*/ 0 w 60"/>
                <a:gd name="T9" fmla="*/ 52 h 60"/>
                <a:gd name="T10" fmla="*/ 2 w 60"/>
                <a:gd name="T11" fmla="*/ 48 h 60"/>
                <a:gd name="T12" fmla="*/ 48 w 60"/>
                <a:gd name="T13" fmla="*/ 2 h 60"/>
                <a:gd name="T14" fmla="*/ 48 w 60"/>
                <a:gd name="T15" fmla="*/ 2 h 60"/>
                <a:gd name="T16" fmla="*/ 52 w 60"/>
                <a:gd name="T17" fmla="*/ 0 h 60"/>
                <a:gd name="T18" fmla="*/ 58 w 60"/>
                <a:gd name="T19" fmla="*/ 2 h 60"/>
                <a:gd name="T20" fmla="*/ 58 w 60"/>
                <a:gd name="T21" fmla="*/ 2 h 60"/>
                <a:gd name="T22" fmla="*/ 60 w 60"/>
                <a:gd name="T23" fmla="*/ 6 h 60"/>
                <a:gd name="T24" fmla="*/ 58 w 60"/>
                <a:gd name="T25" fmla="*/ 12 h 60"/>
                <a:gd name="T26" fmla="*/ 10 w 60"/>
                <a:gd name="T27" fmla="*/ 58 h 60"/>
                <a:gd name="T28" fmla="*/ 10 w 60"/>
                <a:gd name="T29" fmla="*/ 58 h 60"/>
                <a:gd name="T30" fmla="*/ 6 w 60"/>
                <a:gd name="T31" fmla="*/ 60 h 60"/>
                <a:gd name="T32" fmla="*/ 6 w 60"/>
                <a:gd name="T3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0">
                  <a:moveTo>
                    <a:pt x="6" y="60"/>
                  </a:moveTo>
                  <a:lnTo>
                    <a:pt x="6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2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60" y="6"/>
                  </a:lnTo>
                  <a:lnTo>
                    <a:pt x="58" y="12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6" y="6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397" name="グループ化 1396"/>
          <p:cNvGrpSpPr/>
          <p:nvPr/>
        </p:nvGrpSpPr>
        <p:grpSpPr>
          <a:xfrm>
            <a:off x="5971990" y="2408302"/>
            <a:ext cx="434926" cy="319714"/>
            <a:chOff x="3011488" y="2127250"/>
            <a:chExt cx="479425" cy="352425"/>
          </a:xfrm>
        </p:grpSpPr>
        <p:sp>
          <p:nvSpPr>
            <p:cNvPr id="1398" name="Freeform 163"/>
            <p:cNvSpPr>
              <a:spLocks/>
            </p:cNvSpPr>
            <p:nvPr/>
          </p:nvSpPr>
          <p:spPr bwMode="auto">
            <a:xfrm>
              <a:off x="3021013" y="2127250"/>
              <a:ext cx="457200" cy="317500"/>
            </a:xfrm>
            <a:custGeom>
              <a:avLst/>
              <a:gdLst>
                <a:gd name="T0" fmla="*/ 288 w 288"/>
                <a:gd name="T1" fmla="*/ 162 h 200"/>
                <a:gd name="T2" fmla="*/ 288 w 288"/>
                <a:gd name="T3" fmla="*/ 162 h 200"/>
                <a:gd name="T4" fmla="*/ 286 w 288"/>
                <a:gd name="T5" fmla="*/ 170 h 200"/>
                <a:gd name="T6" fmla="*/ 284 w 288"/>
                <a:gd name="T7" fmla="*/ 176 h 200"/>
                <a:gd name="T8" fmla="*/ 282 w 288"/>
                <a:gd name="T9" fmla="*/ 184 h 200"/>
                <a:gd name="T10" fmla="*/ 276 w 288"/>
                <a:gd name="T11" fmla="*/ 188 h 200"/>
                <a:gd name="T12" fmla="*/ 270 w 288"/>
                <a:gd name="T13" fmla="*/ 194 h 200"/>
                <a:gd name="T14" fmla="*/ 264 w 288"/>
                <a:gd name="T15" fmla="*/ 196 h 200"/>
                <a:gd name="T16" fmla="*/ 258 w 288"/>
                <a:gd name="T17" fmla="*/ 198 h 200"/>
                <a:gd name="T18" fmla="*/ 250 w 288"/>
                <a:gd name="T19" fmla="*/ 200 h 200"/>
                <a:gd name="T20" fmla="*/ 38 w 288"/>
                <a:gd name="T21" fmla="*/ 200 h 200"/>
                <a:gd name="T22" fmla="*/ 38 w 288"/>
                <a:gd name="T23" fmla="*/ 200 h 200"/>
                <a:gd name="T24" fmla="*/ 30 w 288"/>
                <a:gd name="T25" fmla="*/ 198 h 200"/>
                <a:gd name="T26" fmla="*/ 24 w 288"/>
                <a:gd name="T27" fmla="*/ 196 h 200"/>
                <a:gd name="T28" fmla="*/ 18 w 288"/>
                <a:gd name="T29" fmla="*/ 194 h 200"/>
                <a:gd name="T30" fmla="*/ 12 w 288"/>
                <a:gd name="T31" fmla="*/ 188 h 200"/>
                <a:gd name="T32" fmla="*/ 8 w 288"/>
                <a:gd name="T33" fmla="*/ 184 h 200"/>
                <a:gd name="T34" fmla="*/ 4 w 288"/>
                <a:gd name="T35" fmla="*/ 176 h 200"/>
                <a:gd name="T36" fmla="*/ 2 w 288"/>
                <a:gd name="T37" fmla="*/ 170 h 200"/>
                <a:gd name="T38" fmla="*/ 0 w 288"/>
                <a:gd name="T39" fmla="*/ 162 h 200"/>
                <a:gd name="T40" fmla="*/ 0 w 288"/>
                <a:gd name="T41" fmla="*/ 38 h 200"/>
                <a:gd name="T42" fmla="*/ 0 w 288"/>
                <a:gd name="T43" fmla="*/ 38 h 200"/>
                <a:gd name="T44" fmla="*/ 2 w 288"/>
                <a:gd name="T45" fmla="*/ 30 h 200"/>
                <a:gd name="T46" fmla="*/ 4 w 288"/>
                <a:gd name="T47" fmla="*/ 22 h 200"/>
                <a:gd name="T48" fmla="*/ 8 w 288"/>
                <a:gd name="T49" fmla="*/ 16 h 200"/>
                <a:gd name="T50" fmla="*/ 12 w 288"/>
                <a:gd name="T51" fmla="*/ 10 h 200"/>
                <a:gd name="T52" fmla="*/ 18 w 288"/>
                <a:gd name="T53" fmla="*/ 6 h 200"/>
                <a:gd name="T54" fmla="*/ 24 w 288"/>
                <a:gd name="T55" fmla="*/ 2 h 200"/>
                <a:gd name="T56" fmla="*/ 30 w 288"/>
                <a:gd name="T57" fmla="*/ 0 h 200"/>
                <a:gd name="T58" fmla="*/ 38 w 288"/>
                <a:gd name="T59" fmla="*/ 0 h 200"/>
                <a:gd name="T60" fmla="*/ 250 w 288"/>
                <a:gd name="T61" fmla="*/ 0 h 200"/>
                <a:gd name="T62" fmla="*/ 250 w 288"/>
                <a:gd name="T63" fmla="*/ 0 h 200"/>
                <a:gd name="T64" fmla="*/ 258 w 288"/>
                <a:gd name="T65" fmla="*/ 0 h 200"/>
                <a:gd name="T66" fmla="*/ 264 w 288"/>
                <a:gd name="T67" fmla="*/ 2 h 200"/>
                <a:gd name="T68" fmla="*/ 270 w 288"/>
                <a:gd name="T69" fmla="*/ 6 h 200"/>
                <a:gd name="T70" fmla="*/ 276 w 288"/>
                <a:gd name="T71" fmla="*/ 10 h 200"/>
                <a:gd name="T72" fmla="*/ 282 w 288"/>
                <a:gd name="T73" fmla="*/ 16 h 200"/>
                <a:gd name="T74" fmla="*/ 284 w 288"/>
                <a:gd name="T75" fmla="*/ 22 h 200"/>
                <a:gd name="T76" fmla="*/ 286 w 288"/>
                <a:gd name="T77" fmla="*/ 30 h 200"/>
                <a:gd name="T78" fmla="*/ 288 w 288"/>
                <a:gd name="T79" fmla="*/ 38 h 200"/>
                <a:gd name="T80" fmla="*/ 288 w 288"/>
                <a:gd name="T81" fmla="*/ 16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8" h="200">
                  <a:moveTo>
                    <a:pt x="288" y="162"/>
                  </a:moveTo>
                  <a:lnTo>
                    <a:pt x="288" y="162"/>
                  </a:lnTo>
                  <a:lnTo>
                    <a:pt x="286" y="170"/>
                  </a:lnTo>
                  <a:lnTo>
                    <a:pt x="284" y="176"/>
                  </a:lnTo>
                  <a:lnTo>
                    <a:pt x="282" y="184"/>
                  </a:lnTo>
                  <a:lnTo>
                    <a:pt x="276" y="188"/>
                  </a:lnTo>
                  <a:lnTo>
                    <a:pt x="270" y="194"/>
                  </a:lnTo>
                  <a:lnTo>
                    <a:pt x="264" y="196"/>
                  </a:lnTo>
                  <a:lnTo>
                    <a:pt x="258" y="198"/>
                  </a:lnTo>
                  <a:lnTo>
                    <a:pt x="250" y="200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30" y="198"/>
                  </a:lnTo>
                  <a:lnTo>
                    <a:pt x="24" y="196"/>
                  </a:lnTo>
                  <a:lnTo>
                    <a:pt x="18" y="194"/>
                  </a:lnTo>
                  <a:lnTo>
                    <a:pt x="12" y="188"/>
                  </a:lnTo>
                  <a:lnTo>
                    <a:pt x="8" y="184"/>
                  </a:lnTo>
                  <a:lnTo>
                    <a:pt x="4" y="176"/>
                  </a:lnTo>
                  <a:lnTo>
                    <a:pt x="2" y="170"/>
                  </a:lnTo>
                  <a:lnTo>
                    <a:pt x="0" y="16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58" y="0"/>
                  </a:lnTo>
                  <a:lnTo>
                    <a:pt x="264" y="2"/>
                  </a:lnTo>
                  <a:lnTo>
                    <a:pt x="270" y="6"/>
                  </a:lnTo>
                  <a:lnTo>
                    <a:pt x="276" y="10"/>
                  </a:lnTo>
                  <a:lnTo>
                    <a:pt x="282" y="16"/>
                  </a:lnTo>
                  <a:lnTo>
                    <a:pt x="284" y="22"/>
                  </a:lnTo>
                  <a:lnTo>
                    <a:pt x="286" y="30"/>
                  </a:lnTo>
                  <a:lnTo>
                    <a:pt x="288" y="38"/>
                  </a:lnTo>
                  <a:lnTo>
                    <a:pt x="288" y="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399" name="Freeform 164"/>
            <p:cNvSpPr>
              <a:spLocks/>
            </p:cNvSpPr>
            <p:nvPr/>
          </p:nvSpPr>
          <p:spPr bwMode="auto">
            <a:xfrm>
              <a:off x="3052763" y="2155825"/>
              <a:ext cx="393700" cy="241300"/>
            </a:xfrm>
            <a:custGeom>
              <a:avLst/>
              <a:gdLst>
                <a:gd name="T0" fmla="*/ 18 w 248"/>
                <a:gd name="T1" fmla="*/ 152 h 152"/>
                <a:gd name="T2" fmla="*/ 18 w 248"/>
                <a:gd name="T3" fmla="*/ 152 h 152"/>
                <a:gd name="T4" fmla="*/ 12 w 248"/>
                <a:gd name="T5" fmla="*/ 150 h 152"/>
                <a:gd name="T6" fmla="*/ 6 w 248"/>
                <a:gd name="T7" fmla="*/ 146 h 152"/>
                <a:gd name="T8" fmla="*/ 2 w 248"/>
                <a:gd name="T9" fmla="*/ 140 h 152"/>
                <a:gd name="T10" fmla="*/ 0 w 248"/>
                <a:gd name="T11" fmla="*/ 132 h 152"/>
                <a:gd name="T12" fmla="*/ 0 w 248"/>
                <a:gd name="T13" fmla="*/ 20 h 152"/>
                <a:gd name="T14" fmla="*/ 0 w 248"/>
                <a:gd name="T15" fmla="*/ 20 h 152"/>
                <a:gd name="T16" fmla="*/ 2 w 248"/>
                <a:gd name="T17" fmla="*/ 12 h 152"/>
                <a:gd name="T18" fmla="*/ 6 w 248"/>
                <a:gd name="T19" fmla="*/ 6 h 152"/>
                <a:gd name="T20" fmla="*/ 12 w 248"/>
                <a:gd name="T21" fmla="*/ 2 h 152"/>
                <a:gd name="T22" fmla="*/ 18 w 248"/>
                <a:gd name="T23" fmla="*/ 0 h 152"/>
                <a:gd name="T24" fmla="*/ 230 w 248"/>
                <a:gd name="T25" fmla="*/ 0 h 152"/>
                <a:gd name="T26" fmla="*/ 230 w 248"/>
                <a:gd name="T27" fmla="*/ 0 h 152"/>
                <a:gd name="T28" fmla="*/ 238 w 248"/>
                <a:gd name="T29" fmla="*/ 2 h 152"/>
                <a:gd name="T30" fmla="*/ 244 w 248"/>
                <a:gd name="T31" fmla="*/ 6 h 152"/>
                <a:gd name="T32" fmla="*/ 248 w 248"/>
                <a:gd name="T33" fmla="*/ 12 h 152"/>
                <a:gd name="T34" fmla="*/ 248 w 248"/>
                <a:gd name="T35" fmla="*/ 20 h 152"/>
                <a:gd name="T36" fmla="*/ 248 w 248"/>
                <a:gd name="T37" fmla="*/ 132 h 152"/>
                <a:gd name="T38" fmla="*/ 248 w 248"/>
                <a:gd name="T39" fmla="*/ 132 h 152"/>
                <a:gd name="T40" fmla="*/ 248 w 248"/>
                <a:gd name="T41" fmla="*/ 140 h 152"/>
                <a:gd name="T42" fmla="*/ 244 w 248"/>
                <a:gd name="T43" fmla="*/ 146 h 152"/>
                <a:gd name="T44" fmla="*/ 238 w 248"/>
                <a:gd name="T45" fmla="*/ 150 h 152"/>
                <a:gd name="T46" fmla="*/ 230 w 248"/>
                <a:gd name="T47" fmla="*/ 152 h 152"/>
                <a:gd name="T48" fmla="*/ 18 w 248"/>
                <a:gd name="T4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152">
                  <a:moveTo>
                    <a:pt x="18" y="152"/>
                  </a:moveTo>
                  <a:lnTo>
                    <a:pt x="18" y="152"/>
                  </a:lnTo>
                  <a:lnTo>
                    <a:pt x="12" y="150"/>
                  </a:lnTo>
                  <a:lnTo>
                    <a:pt x="6" y="146"/>
                  </a:lnTo>
                  <a:lnTo>
                    <a:pt x="2" y="140"/>
                  </a:lnTo>
                  <a:lnTo>
                    <a:pt x="0" y="13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8" y="2"/>
                  </a:lnTo>
                  <a:lnTo>
                    <a:pt x="244" y="6"/>
                  </a:lnTo>
                  <a:lnTo>
                    <a:pt x="248" y="12"/>
                  </a:lnTo>
                  <a:lnTo>
                    <a:pt x="248" y="20"/>
                  </a:lnTo>
                  <a:lnTo>
                    <a:pt x="248" y="132"/>
                  </a:lnTo>
                  <a:lnTo>
                    <a:pt x="248" y="132"/>
                  </a:lnTo>
                  <a:lnTo>
                    <a:pt x="248" y="140"/>
                  </a:lnTo>
                  <a:lnTo>
                    <a:pt x="244" y="146"/>
                  </a:lnTo>
                  <a:lnTo>
                    <a:pt x="238" y="150"/>
                  </a:lnTo>
                  <a:lnTo>
                    <a:pt x="230" y="152"/>
                  </a:lnTo>
                  <a:lnTo>
                    <a:pt x="18" y="15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00" name="Freeform 165"/>
            <p:cNvSpPr>
              <a:spLocks/>
            </p:cNvSpPr>
            <p:nvPr/>
          </p:nvSpPr>
          <p:spPr bwMode="auto">
            <a:xfrm>
              <a:off x="3065463" y="2168525"/>
              <a:ext cx="371475" cy="215900"/>
            </a:xfrm>
            <a:custGeom>
              <a:avLst/>
              <a:gdLst>
                <a:gd name="T0" fmla="*/ 10 w 234"/>
                <a:gd name="T1" fmla="*/ 136 h 136"/>
                <a:gd name="T2" fmla="*/ 10 w 234"/>
                <a:gd name="T3" fmla="*/ 136 h 136"/>
                <a:gd name="T4" fmla="*/ 6 w 234"/>
                <a:gd name="T5" fmla="*/ 136 h 136"/>
                <a:gd name="T6" fmla="*/ 2 w 234"/>
                <a:gd name="T7" fmla="*/ 132 h 136"/>
                <a:gd name="T8" fmla="*/ 0 w 234"/>
                <a:gd name="T9" fmla="*/ 130 h 136"/>
                <a:gd name="T10" fmla="*/ 0 w 234"/>
                <a:gd name="T11" fmla="*/ 124 h 136"/>
                <a:gd name="T12" fmla="*/ 0 w 234"/>
                <a:gd name="T13" fmla="*/ 12 h 136"/>
                <a:gd name="T14" fmla="*/ 0 w 234"/>
                <a:gd name="T15" fmla="*/ 12 h 136"/>
                <a:gd name="T16" fmla="*/ 0 w 234"/>
                <a:gd name="T17" fmla="*/ 8 h 136"/>
                <a:gd name="T18" fmla="*/ 2 w 234"/>
                <a:gd name="T19" fmla="*/ 4 h 136"/>
                <a:gd name="T20" fmla="*/ 6 w 234"/>
                <a:gd name="T21" fmla="*/ 0 h 136"/>
                <a:gd name="T22" fmla="*/ 10 w 234"/>
                <a:gd name="T23" fmla="*/ 0 h 136"/>
                <a:gd name="T24" fmla="*/ 222 w 234"/>
                <a:gd name="T25" fmla="*/ 0 h 136"/>
                <a:gd name="T26" fmla="*/ 222 w 234"/>
                <a:gd name="T27" fmla="*/ 0 h 136"/>
                <a:gd name="T28" fmla="*/ 226 w 234"/>
                <a:gd name="T29" fmla="*/ 0 h 136"/>
                <a:gd name="T30" fmla="*/ 230 w 234"/>
                <a:gd name="T31" fmla="*/ 4 h 136"/>
                <a:gd name="T32" fmla="*/ 232 w 234"/>
                <a:gd name="T33" fmla="*/ 8 h 136"/>
                <a:gd name="T34" fmla="*/ 234 w 234"/>
                <a:gd name="T35" fmla="*/ 12 h 136"/>
                <a:gd name="T36" fmla="*/ 234 w 234"/>
                <a:gd name="T37" fmla="*/ 124 h 136"/>
                <a:gd name="T38" fmla="*/ 234 w 234"/>
                <a:gd name="T39" fmla="*/ 124 h 136"/>
                <a:gd name="T40" fmla="*/ 232 w 234"/>
                <a:gd name="T41" fmla="*/ 130 h 136"/>
                <a:gd name="T42" fmla="*/ 230 w 234"/>
                <a:gd name="T43" fmla="*/ 132 h 136"/>
                <a:gd name="T44" fmla="*/ 226 w 234"/>
                <a:gd name="T45" fmla="*/ 136 h 136"/>
                <a:gd name="T46" fmla="*/ 222 w 234"/>
                <a:gd name="T47" fmla="*/ 136 h 136"/>
                <a:gd name="T48" fmla="*/ 10 w 234"/>
                <a:gd name="T4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4" h="136">
                  <a:moveTo>
                    <a:pt x="10" y="136"/>
                  </a:moveTo>
                  <a:lnTo>
                    <a:pt x="10" y="136"/>
                  </a:lnTo>
                  <a:lnTo>
                    <a:pt x="6" y="136"/>
                  </a:lnTo>
                  <a:lnTo>
                    <a:pt x="2" y="132"/>
                  </a:lnTo>
                  <a:lnTo>
                    <a:pt x="0" y="130"/>
                  </a:lnTo>
                  <a:lnTo>
                    <a:pt x="0" y="12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0"/>
                  </a:lnTo>
                  <a:lnTo>
                    <a:pt x="230" y="4"/>
                  </a:lnTo>
                  <a:lnTo>
                    <a:pt x="232" y="8"/>
                  </a:lnTo>
                  <a:lnTo>
                    <a:pt x="234" y="12"/>
                  </a:lnTo>
                  <a:lnTo>
                    <a:pt x="234" y="124"/>
                  </a:lnTo>
                  <a:lnTo>
                    <a:pt x="234" y="124"/>
                  </a:lnTo>
                  <a:lnTo>
                    <a:pt x="232" y="130"/>
                  </a:lnTo>
                  <a:lnTo>
                    <a:pt x="230" y="132"/>
                  </a:lnTo>
                  <a:lnTo>
                    <a:pt x="226" y="136"/>
                  </a:lnTo>
                  <a:lnTo>
                    <a:pt x="222" y="136"/>
                  </a:lnTo>
                  <a:lnTo>
                    <a:pt x="10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01" name="Freeform 166"/>
            <p:cNvSpPr>
              <a:spLocks/>
            </p:cNvSpPr>
            <p:nvPr/>
          </p:nvSpPr>
          <p:spPr bwMode="auto">
            <a:xfrm>
              <a:off x="3065463" y="2168525"/>
              <a:ext cx="85725" cy="85725"/>
            </a:xfrm>
            <a:custGeom>
              <a:avLst/>
              <a:gdLst>
                <a:gd name="T0" fmla="*/ 38 w 54"/>
                <a:gd name="T1" fmla="*/ 0 h 54"/>
                <a:gd name="T2" fmla="*/ 0 w 54"/>
                <a:gd name="T3" fmla="*/ 40 h 54"/>
                <a:gd name="T4" fmla="*/ 0 w 54"/>
                <a:gd name="T5" fmla="*/ 54 h 54"/>
                <a:gd name="T6" fmla="*/ 54 w 54"/>
                <a:gd name="T7" fmla="*/ 0 h 54"/>
                <a:gd name="T8" fmla="*/ 38 w 5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38" y="0"/>
                  </a:moveTo>
                  <a:lnTo>
                    <a:pt x="0" y="40"/>
                  </a:lnTo>
                  <a:lnTo>
                    <a:pt x="0" y="54"/>
                  </a:lnTo>
                  <a:lnTo>
                    <a:pt x="54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02" name="Freeform 167"/>
            <p:cNvSpPr>
              <a:spLocks/>
            </p:cNvSpPr>
            <p:nvPr/>
          </p:nvSpPr>
          <p:spPr bwMode="auto">
            <a:xfrm>
              <a:off x="3065463" y="2168525"/>
              <a:ext cx="136525" cy="136525"/>
            </a:xfrm>
            <a:custGeom>
              <a:avLst/>
              <a:gdLst>
                <a:gd name="T0" fmla="*/ 70 w 86"/>
                <a:gd name="T1" fmla="*/ 0 h 86"/>
                <a:gd name="T2" fmla="*/ 0 w 86"/>
                <a:gd name="T3" fmla="*/ 70 h 86"/>
                <a:gd name="T4" fmla="*/ 0 w 86"/>
                <a:gd name="T5" fmla="*/ 86 h 86"/>
                <a:gd name="T6" fmla="*/ 86 w 86"/>
                <a:gd name="T7" fmla="*/ 0 h 86"/>
                <a:gd name="T8" fmla="*/ 70 w 86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0" y="0"/>
                  </a:moveTo>
                  <a:lnTo>
                    <a:pt x="0" y="70"/>
                  </a:lnTo>
                  <a:lnTo>
                    <a:pt x="0" y="86"/>
                  </a:lnTo>
                  <a:lnTo>
                    <a:pt x="8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03" name="Freeform 168"/>
            <p:cNvSpPr>
              <a:spLocks/>
            </p:cNvSpPr>
            <p:nvPr/>
          </p:nvSpPr>
          <p:spPr bwMode="auto">
            <a:xfrm>
              <a:off x="3011488" y="2413000"/>
              <a:ext cx="479425" cy="60325"/>
            </a:xfrm>
            <a:custGeom>
              <a:avLst/>
              <a:gdLst>
                <a:gd name="T0" fmla="*/ 302 w 302"/>
                <a:gd name="T1" fmla="*/ 28 h 38"/>
                <a:gd name="T2" fmla="*/ 302 w 302"/>
                <a:gd name="T3" fmla="*/ 28 h 38"/>
                <a:gd name="T4" fmla="*/ 300 w 302"/>
                <a:gd name="T5" fmla="*/ 32 h 38"/>
                <a:gd name="T6" fmla="*/ 298 w 302"/>
                <a:gd name="T7" fmla="*/ 36 h 38"/>
                <a:gd name="T8" fmla="*/ 294 w 302"/>
                <a:gd name="T9" fmla="*/ 38 h 38"/>
                <a:gd name="T10" fmla="*/ 290 w 302"/>
                <a:gd name="T11" fmla="*/ 38 h 38"/>
                <a:gd name="T12" fmla="*/ 10 w 302"/>
                <a:gd name="T13" fmla="*/ 38 h 38"/>
                <a:gd name="T14" fmla="*/ 10 w 302"/>
                <a:gd name="T15" fmla="*/ 38 h 38"/>
                <a:gd name="T16" fmla="*/ 6 w 302"/>
                <a:gd name="T17" fmla="*/ 38 h 38"/>
                <a:gd name="T18" fmla="*/ 2 w 302"/>
                <a:gd name="T19" fmla="*/ 36 h 38"/>
                <a:gd name="T20" fmla="*/ 0 w 302"/>
                <a:gd name="T21" fmla="*/ 32 h 38"/>
                <a:gd name="T22" fmla="*/ 0 w 302"/>
                <a:gd name="T23" fmla="*/ 28 h 38"/>
                <a:gd name="T24" fmla="*/ 0 w 302"/>
                <a:gd name="T25" fmla="*/ 28 h 38"/>
                <a:gd name="T26" fmla="*/ 0 w 302"/>
                <a:gd name="T27" fmla="*/ 28 h 38"/>
                <a:gd name="T28" fmla="*/ 2 w 302"/>
                <a:gd name="T29" fmla="*/ 20 h 38"/>
                <a:gd name="T30" fmla="*/ 6 w 302"/>
                <a:gd name="T31" fmla="*/ 12 h 38"/>
                <a:gd name="T32" fmla="*/ 12 w 302"/>
                <a:gd name="T33" fmla="*/ 4 h 38"/>
                <a:gd name="T34" fmla="*/ 18 w 302"/>
                <a:gd name="T35" fmla="*/ 0 h 38"/>
                <a:gd name="T36" fmla="*/ 282 w 302"/>
                <a:gd name="T37" fmla="*/ 0 h 38"/>
                <a:gd name="T38" fmla="*/ 282 w 302"/>
                <a:gd name="T39" fmla="*/ 0 h 38"/>
                <a:gd name="T40" fmla="*/ 288 w 302"/>
                <a:gd name="T41" fmla="*/ 4 h 38"/>
                <a:gd name="T42" fmla="*/ 294 w 302"/>
                <a:gd name="T43" fmla="*/ 12 h 38"/>
                <a:gd name="T44" fmla="*/ 300 w 302"/>
                <a:gd name="T45" fmla="*/ 20 h 38"/>
                <a:gd name="T46" fmla="*/ 302 w 302"/>
                <a:gd name="T47" fmla="*/ 28 h 38"/>
                <a:gd name="T48" fmla="*/ 302 w 302"/>
                <a:gd name="T4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2" h="38">
                  <a:moveTo>
                    <a:pt x="302" y="28"/>
                  </a:moveTo>
                  <a:lnTo>
                    <a:pt x="302" y="28"/>
                  </a:lnTo>
                  <a:lnTo>
                    <a:pt x="300" y="32"/>
                  </a:lnTo>
                  <a:lnTo>
                    <a:pt x="298" y="36"/>
                  </a:lnTo>
                  <a:lnTo>
                    <a:pt x="294" y="38"/>
                  </a:lnTo>
                  <a:lnTo>
                    <a:pt x="29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6" y="38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2"/>
                  </a:lnTo>
                  <a:lnTo>
                    <a:pt x="12" y="4"/>
                  </a:lnTo>
                  <a:lnTo>
                    <a:pt x="18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8" y="4"/>
                  </a:lnTo>
                  <a:lnTo>
                    <a:pt x="294" y="12"/>
                  </a:lnTo>
                  <a:lnTo>
                    <a:pt x="300" y="20"/>
                  </a:lnTo>
                  <a:lnTo>
                    <a:pt x="302" y="28"/>
                  </a:lnTo>
                  <a:lnTo>
                    <a:pt x="302" y="28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04" name="Freeform 169"/>
            <p:cNvSpPr>
              <a:spLocks/>
            </p:cNvSpPr>
            <p:nvPr/>
          </p:nvSpPr>
          <p:spPr bwMode="auto">
            <a:xfrm>
              <a:off x="3011488" y="2435225"/>
              <a:ext cx="479425" cy="44450"/>
            </a:xfrm>
            <a:custGeom>
              <a:avLst/>
              <a:gdLst>
                <a:gd name="T0" fmla="*/ 302 w 302"/>
                <a:gd name="T1" fmla="*/ 18 h 28"/>
                <a:gd name="T2" fmla="*/ 302 w 302"/>
                <a:gd name="T3" fmla="*/ 18 h 28"/>
                <a:gd name="T4" fmla="*/ 300 w 302"/>
                <a:gd name="T5" fmla="*/ 22 h 28"/>
                <a:gd name="T6" fmla="*/ 298 w 302"/>
                <a:gd name="T7" fmla="*/ 26 h 28"/>
                <a:gd name="T8" fmla="*/ 294 w 302"/>
                <a:gd name="T9" fmla="*/ 28 h 28"/>
                <a:gd name="T10" fmla="*/ 290 w 302"/>
                <a:gd name="T11" fmla="*/ 28 h 28"/>
                <a:gd name="T12" fmla="*/ 10 w 302"/>
                <a:gd name="T13" fmla="*/ 28 h 28"/>
                <a:gd name="T14" fmla="*/ 10 w 302"/>
                <a:gd name="T15" fmla="*/ 28 h 28"/>
                <a:gd name="T16" fmla="*/ 6 w 302"/>
                <a:gd name="T17" fmla="*/ 28 h 28"/>
                <a:gd name="T18" fmla="*/ 2 w 302"/>
                <a:gd name="T19" fmla="*/ 26 h 28"/>
                <a:gd name="T20" fmla="*/ 0 w 302"/>
                <a:gd name="T21" fmla="*/ 22 h 28"/>
                <a:gd name="T22" fmla="*/ 0 w 302"/>
                <a:gd name="T23" fmla="*/ 18 h 28"/>
                <a:gd name="T24" fmla="*/ 0 w 302"/>
                <a:gd name="T25" fmla="*/ 12 h 28"/>
                <a:gd name="T26" fmla="*/ 0 w 302"/>
                <a:gd name="T27" fmla="*/ 12 h 28"/>
                <a:gd name="T28" fmla="*/ 0 w 302"/>
                <a:gd name="T29" fmla="*/ 8 h 28"/>
                <a:gd name="T30" fmla="*/ 2 w 302"/>
                <a:gd name="T31" fmla="*/ 4 h 28"/>
                <a:gd name="T32" fmla="*/ 6 w 302"/>
                <a:gd name="T33" fmla="*/ 2 h 28"/>
                <a:gd name="T34" fmla="*/ 10 w 302"/>
                <a:gd name="T35" fmla="*/ 0 h 28"/>
                <a:gd name="T36" fmla="*/ 290 w 302"/>
                <a:gd name="T37" fmla="*/ 0 h 28"/>
                <a:gd name="T38" fmla="*/ 290 w 302"/>
                <a:gd name="T39" fmla="*/ 0 h 28"/>
                <a:gd name="T40" fmla="*/ 294 w 302"/>
                <a:gd name="T41" fmla="*/ 2 h 28"/>
                <a:gd name="T42" fmla="*/ 298 w 302"/>
                <a:gd name="T43" fmla="*/ 4 h 28"/>
                <a:gd name="T44" fmla="*/ 300 w 302"/>
                <a:gd name="T45" fmla="*/ 8 h 28"/>
                <a:gd name="T46" fmla="*/ 302 w 302"/>
                <a:gd name="T47" fmla="*/ 12 h 28"/>
                <a:gd name="T48" fmla="*/ 302 w 302"/>
                <a:gd name="T49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2" h="28">
                  <a:moveTo>
                    <a:pt x="302" y="18"/>
                  </a:moveTo>
                  <a:lnTo>
                    <a:pt x="302" y="18"/>
                  </a:lnTo>
                  <a:lnTo>
                    <a:pt x="300" y="22"/>
                  </a:lnTo>
                  <a:lnTo>
                    <a:pt x="298" y="26"/>
                  </a:lnTo>
                  <a:lnTo>
                    <a:pt x="294" y="28"/>
                  </a:lnTo>
                  <a:lnTo>
                    <a:pt x="290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6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4" y="2"/>
                  </a:lnTo>
                  <a:lnTo>
                    <a:pt x="298" y="4"/>
                  </a:lnTo>
                  <a:lnTo>
                    <a:pt x="300" y="8"/>
                  </a:lnTo>
                  <a:lnTo>
                    <a:pt x="302" y="12"/>
                  </a:lnTo>
                  <a:lnTo>
                    <a:pt x="302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405" name="グループ化 1404"/>
          <p:cNvGrpSpPr/>
          <p:nvPr/>
        </p:nvGrpSpPr>
        <p:grpSpPr>
          <a:xfrm>
            <a:off x="4361902" y="3071169"/>
            <a:ext cx="383080" cy="325474"/>
            <a:chOff x="3636963" y="2711450"/>
            <a:chExt cx="422275" cy="358775"/>
          </a:xfrm>
        </p:grpSpPr>
        <p:sp>
          <p:nvSpPr>
            <p:cNvPr id="1406" name="Freeform 170"/>
            <p:cNvSpPr>
              <a:spLocks/>
            </p:cNvSpPr>
            <p:nvPr/>
          </p:nvSpPr>
          <p:spPr bwMode="auto">
            <a:xfrm>
              <a:off x="3636963" y="2711450"/>
              <a:ext cx="422275" cy="152400"/>
            </a:xfrm>
            <a:custGeom>
              <a:avLst/>
              <a:gdLst>
                <a:gd name="T0" fmla="*/ 134 w 266"/>
                <a:gd name="T1" fmla="*/ 56 h 96"/>
                <a:gd name="T2" fmla="*/ 134 w 266"/>
                <a:gd name="T3" fmla="*/ 56 h 96"/>
                <a:gd name="T4" fmla="*/ 148 w 266"/>
                <a:gd name="T5" fmla="*/ 58 h 96"/>
                <a:gd name="T6" fmla="*/ 160 w 266"/>
                <a:gd name="T7" fmla="*/ 60 h 96"/>
                <a:gd name="T8" fmla="*/ 172 w 266"/>
                <a:gd name="T9" fmla="*/ 62 h 96"/>
                <a:gd name="T10" fmla="*/ 184 w 266"/>
                <a:gd name="T11" fmla="*/ 66 h 96"/>
                <a:gd name="T12" fmla="*/ 196 w 266"/>
                <a:gd name="T13" fmla="*/ 72 h 96"/>
                <a:gd name="T14" fmla="*/ 208 w 266"/>
                <a:gd name="T15" fmla="*/ 78 h 96"/>
                <a:gd name="T16" fmla="*/ 218 w 266"/>
                <a:gd name="T17" fmla="*/ 86 h 96"/>
                <a:gd name="T18" fmla="*/ 226 w 266"/>
                <a:gd name="T19" fmla="*/ 96 h 96"/>
                <a:gd name="T20" fmla="*/ 266 w 266"/>
                <a:gd name="T21" fmla="*/ 56 h 96"/>
                <a:gd name="T22" fmla="*/ 266 w 266"/>
                <a:gd name="T23" fmla="*/ 56 h 96"/>
                <a:gd name="T24" fmla="*/ 254 w 266"/>
                <a:gd name="T25" fmla="*/ 42 h 96"/>
                <a:gd name="T26" fmla="*/ 240 w 266"/>
                <a:gd name="T27" fmla="*/ 32 h 96"/>
                <a:gd name="T28" fmla="*/ 224 w 266"/>
                <a:gd name="T29" fmla="*/ 22 h 96"/>
                <a:gd name="T30" fmla="*/ 206 w 266"/>
                <a:gd name="T31" fmla="*/ 14 h 96"/>
                <a:gd name="T32" fmla="*/ 190 w 266"/>
                <a:gd name="T33" fmla="*/ 8 h 96"/>
                <a:gd name="T34" fmla="*/ 172 w 266"/>
                <a:gd name="T35" fmla="*/ 4 h 96"/>
                <a:gd name="T36" fmla="*/ 152 w 266"/>
                <a:gd name="T37" fmla="*/ 0 h 96"/>
                <a:gd name="T38" fmla="*/ 134 w 266"/>
                <a:gd name="T39" fmla="*/ 0 h 96"/>
                <a:gd name="T40" fmla="*/ 134 w 266"/>
                <a:gd name="T41" fmla="*/ 0 h 96"/>
                <a:gd name="T42" fmla="*/ 114 w 266"/>
                <a:gd name="T43" fmla="*/ 0 h 96"/>
                <a:gd name="T44" fmla="*/ 96 w 266"/>
                <a:gd name="T45" fmla="*/ 4 h 96"/>
                <a:gd name="T46" fmla="*/ 78 w 266"/>
                <a:gd name="T47" fmla="*/ 8 h 96"/>
                <a:gd name="T48" fmla="*/ 60 w 266"/>
                <a:gd name="T49" fmla="*/ 14 h 96"/>
                <a:gd name="T50" fmla="*/ 44 w 266"/>
                <a:gd name="T51" fmla="*/ 22 h 96"/>
                <a:gd name="T52" fmla="*/ 28 w 266"/>
                <a:gd name="T53" fmla="*/ 32 h 96"/>
                <a:gd name="T54" fmla="*/ 14 w 266"/>
                <a:gd name="T55" fmla="*/ 42 h 96"/>
                <a:gd name="T56" fmla="*/ 0 w 266"/>
                <a:gd name="T57" fmla="*/ 56 h 96"/>
                <a:gd name="T58" fmla="*/ 40 w 266"/>
                <a:gd name="T59" fmla="*/ 96 h 96"/>
                <a:gd name="T60" fmla="*/ 40 w 266"/>
                <a:gd name="T61" fmla="*/ 96 h 96"/>
                <a:gd name="T62" fmla="*/ 50 w 266"/>
                <a:gd name="T63" fmla="*/ 86 h 96"/>
                <a:gd name="T64" fmla="*/ 60 w 266"/>
                <a:gd name="T65" fmla="*/ 78 h 96"/>
                <a:gd name="T66" fmla="*/ 70 w 266"/>
                <a:gd name="T67" fmla="*/ 72 h 96"/>
                <a:gd name="T68" fmla="*/ 82 w 266"/>
                <a:gd name="T69" fmla="*/ 66 h 96"/>
                <a:gd name="T70" fmla="*/ 94 w 266"/>
                <a:gd name="T71" fmla="*/ 62 h 96"/>
                <a:gd name="T72" fmla="*/ 106 w 266"/>
                <a:gd name="T73" fmla="*/ 60 h 96"/>
                <a:gd name="T74" fmla="*/ 120 w 266"/>
                <a:gd name="T75" fmla="*/ 58 h 96"/>
                <a:gd name="T76" fmla="*/ 134 w 266"/>
                <a:gd name="T77" fmla="*/ 56 h 96"/>
                <a:gd name="T78" fmla="*/ 134 w 266"/>
                <a:gd name="T79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6" h="96">
                  <a:moveTo>
                    <a:pt x="134" y="56"/>
                  </a:moveTo>
                  <a:lnTo>
                    <a:pt x="134" y="56"/>
                  </a:lnTo>
                  <a:lnTo>
                    <a:pt x="148" y="58"/>
                  </a:lnTo>
                  <a:lnTo>
                    <a:pt x="160" y="60"/>
                  </a:lnTo>
                  <a:lnTo>
                    <a:pt x="172" y="62"/>
                  </a:lnTo>
                  <a:lnTo>
                    <a:pt x="184" y="66"/>
                  </a:lnTo>
                  <a:lnTo>
                    <a:pt x="196" y="72"/>
                  </a:lnTo>
                  <a:lnTo>
                    <a:pt x="208" y="78"/>
                  </a:lnTo>
                  <a:lnTo>
                    <a:pt x="218" y="86"/>
                  </a:lnTo>
                  <a:lnTo>
                    <a:pt x="226" y="96"/>
                  </a:lnTo>
                  <a:lnTo>
                    <a:pt x="266" y="56"/>
                  </a:lnTo>
                  <a:lnTo>
                    <a:pt x="266" y="56"/>
                  </a:lnTo>
                  <a:lnTo>
                    <a:pt x="254" y="42"/>
                  </a:lnTo>
                  <a:lnTo>
                    <a:pt x="240" y="32"/>
                  </a:lnTo>
                  <a:lnTo>
                    <a:pt x="224" y="22"/>
                  </a:lnTo>
                  <a:lnTo>
                    <a:pt x="206" y="14"/>
                  </a:lnTo>
                  <a:lnTo>
                    <a:pt x="190" y="8"/>
                  </a:lnTo>
                  <a:lnTo>
                    <a:pt x="172" y="4"/>
                  </a:lnTo>
                  <a:lnTo>
                    <a:pt x="152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14" y="0"/>
                  </a:lnTo>
                  <a:lnTo>
                    <a:pt x="96" y="4"/>
                  </a:lnTo>
                  <a:lnTo>
                    <a:pt x="78" y="8"/>
                  </a:lnTo>
                  <a:lnTo>
                    <a:pt x="60" y="14"/>
                  </a:lnTo>
                  <a:lnTo>
                    <a:pt x="44" y="22"/>
                  </a:lnTo>
                  <a:lnTo>
                    <a:pt x="28" y="32"/>
                  </a:lnTo>
                  <a:lnTo>
                    <a:pt x="14" y="42"/>
                  </a:lnTo>
                  <a:lnTo>
                    <a:pt x="0" y="56"/>
                  </a:lnTo>
                  <a:lnTo>
                    <a:pt x="40" y="96"/>
                  </a:lnTo>
                  <a:lnTo>
                    <a:pt x="40" y="96"/>
                  </a:lnTo>
                  <a:lnTo>
                    <a:pt x="50" y="86"/>
                  </a:lnTo>
                  <a:lnTo>
                    <a:pt x="60" y="78"/>
                  </a:lnTo>
                  <a:lnTo>
                    <a:pt x="70" y="72"/>
                  </a:lnTo>
                  <a:lnTo>
                    <a:pt x="82" y="66"/>
                  </a:lnTo>
                  <a:lnTo>
                    <a:pt x="94" y="62"/>
                  </a:lnTo>
                  <a:lnTo>
                    <a:pt x="106" y="60"/>
                  </a:lnTo>
                  <a:lnTo>
                    <a:pt x="120" y="58"/>
                  </a:lnTo>
                  <a:lnTo>
                    <a:pt x="134" y="56"/>
                  </a:lnTo>
                  <a:lnTo>
                    <a:pt x="134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07" name="Freeform 171"/>
            <p:cNvSpPr>
              <a:spLocks/>
            </p:cNvSpPr>
            <p:nvPr/>
          </p:nvSpPr>
          <p:spPr bwMode="auto">
            <a:xfrm>
              <a:off x="3722688" y="2832100"/>
              <a:ext cx="254000" cy="114300"/>
            </a:xfrm>
            <a:custGeom>
              <a:avLst/>
              <a:gdLst>
                <a:gd name="T0" fmla="*/ 80 w 160"/>
                <a:gd name="T1" fmla="*/ 56 h 72"/>
                <a:gd name="T2" fmla="*/ 80 w 160"/>
                <a:gd name="T3" fmla="*/ 56 h 72"/>
                <a:gd name="T4" fmla="*/ 90 w 160"/>
                <a:gd name="T5" fmla="*/ 58 h 72"/>
                <a:gd name="T6" fmla="*/ 102 w 160"/>
                <a:gd name="T7" fmla="*/ 60 h 72"/>
                <a:gd name="T8" fmla="*/ 112 w 160"/>
                <a:gd name="T9" fmla="*/ 66 h 72"/>
                <a:gd name="T10" fmla="*/ 120 w 160"/>
                <a:gd name="T11" fmla="*/ 72 h 72"/>
                <a:gd name="T12" fmla="*/ 160 w 160"/>
                <a:gd name="T13" fmla="*/ 32 h 72"/>
                <a:gd name="T14" fmla="*/ 160 w 160"/>
                <a:gd name="T15" fmla="*/ 32 h 72"/>
                <a:gd name="T16" fmla="*/ 142 w 160"/>
                <a:gd name="T17" fmla="*/ 18 h 72"/>
                <a:gd name="T18" fmla="*/ 124 w 160"/>
                <a:gd name="T19" fmla="*/ 8 h 72"/>
                <a:gd name="T20" fmla="*/ 102 w 160"/>
                <a:gd name="T21" fmla="*/ 2 h 72"/>
                <a:gd name="T22" fmla="*/ 80 w 160"/>
                <a:gd name="T23" fmla="*/ 0 h 72"/>
                <a:gd name="T24" fmla="*/ 80 w 160"/>
                <a:gd name="T25" fmla="*/ 0 h 72"/>
                <a:gd name="T26" fmla="*/ 56 w 160"/>
                <a:gd name="T27" fmla="*/ 2 h 72"/>
                <a:gd name="T28" fmla="*/ 36 w 160"/>
                <a:gd name="T29" fmla="*/ 8 h 72"/>
                <a:gd name="T30" fmla="*/ 16 w 160"/>
                <a:gd name="T31" fmla="*/ 18 h 72"/>
                <a:gd name="T32" fmla="*/ 0 w 160"/>
                <a:gd name="T33" fmla="*/ 32 h 72"/>
                <a:gd name="T34" fmla="*/ 40 w 160"/>
                <a:gd name="T35" fmla="*/ 72 h 72"/>
                <a:gd name="T36" fmla="*/ 40 w 160"/>
                <a:gd name="T37" fmla="*/ 72 h 72"/>
                <a:gd name="T38" fmla="*/ 48 w 160"/>
                <a:gd name="T39" fmla="*/ 66 h 72"/>
                <a:gd name="T40" fmla="*/ 58 w 160"/>
                <a:gd name="T41" fmla="*/ 60 h 72"/>
                <a:gd name="T42" fmla="*/ 68 w 160"/>
                <a:gd name="T43" fmla="*/ 58 h 72"/>
                <a:gd name="T44" fmla="*/ 80 w 160"/>
                <a:gd name="T45" fmla="*/ 56 h 72"/>
                <a:gd name="T46" fmla="*/ 80 w 160"/>
                <a:gd name="T47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72">
                  <a:moveTo>
                    <a:pt x="80" y="56"/>
                  </a:moveTo>
                  <a:lnTo>
                    <a:pt x="80" y="56"/>
                  </a:lnTo>
                  <a:lnTo>
                    <a:pt x="90" y="58"/>
                  </a:lnTo>
                  <a:lnTo>
                    <a:pt x="102" y="60"/>
                  </a:lnTo>
                  <a:lnTo>
                    <a:pt x="112" y="66"/>
                  </a:lnTo>
                  <a:lnTo>
                    <a:pt x="120" y="72"/>
                  </a:lnTo>
                  <a:lnTo>
                    <a:pt x="160" y="32"/>
                  </a:lnTo>
                  <a:lnTo>
                    <a:pt x="160" y="32"/>
                  </a:lnTo>
                  <a:lnTo>
                    <a:pt x="142" y="18"/>
                  </a:lnTo>
                  <a:lnTo>
                    <a:pt x="124" y="8"/>
                  </a:lnTo>
                  <a:lnTo>
                    <a:pt x="102" y="2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56" y="2"/>
                  </a:lnTo>
                  <a:lnTo>
                    <a:pt x="36" y="8"/>
                  </a:lnTo>
                  <a:lnTo>
                    <a:pt x="16" y="18"/>
                  </a:lnTo>
                  <a:lnTo>
                    <a:pt x="0" y="3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8" y="66"/>
                  </a:lnTo>
                  <a:lnTo>
                    <a:pt x="58" y="60"/>
                  </a:lnTo>
                  <a:lnTo>
                    <a:pt x="68" y="58"/>
                  </a:lnTo>
                  <a:lnTo>
                    <a:pt x="80" y="56"/>
                  </a:lnTo>
                  <a:lnTo>
                    <a:pt x="8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08" name="Freeform 172"/>
            <p:cNvSpPr>
              <a:spLocks/>
            </p:cNvSpPr>
            <p:nvPr/>
          </p:nvSpPr>
          <p:spPr bwMode="auto">
            <a:xfrm>
              <a:off x="3789363" y="2949575"/>
              <a:ext cx="120650" cy="120650"/>
            </a:xfrm>
            <a:custGeom>
              <a:avLst/>
              <a:gdLst>
                <a:gd name="T0" fmla="*/ 64 w 76"/>
                <a:gd name="T1" fmla="*/ 12 h 76"/>
                <a:gd name="T2" fmla="*/ 64 w 76"/>
                <a:gd name="T3" fmla="*/ 12 h 76"/>
                <a:gd name="T4" fmla="*/ 58 w 76"/>
                <a:gd name="T5" fmla="*/ 8 h 76"/>
                <a:gd name="T6" fmla="*/ 52 w 76"/>
                <a:gd name="T7" fmla="*/ 4 h 76"/>
                <a:gd name="T8" fmla="*/ 46 w 76"/>
                <a:gd name="T9" fmla="*/ 2 h 76"/>
                <a:gd name="T10" fmla="*/ 38 w 76"/>
                <a:gd name="T11" fmla="*/ 0 h 76"/>
                <a:gd name="T12" fmla="*/ 38 w 76"/>
                <a:gd name="T13" fmla="*/ 0 h 76"/>
                <a:gd name="T14" fmla="*/ 30 w 76"/>
                <a:gd name="T15" fmla="*/ 2 h 76"/>
                <a:gd name="T16" fmla="*/ 22 w 76"/>
                <a:gd name="T17" fmla="*/ 4 h 76"/>
                <a:gd name="T18" fmla="*/ 16 w 76"/>
                <a:gd name="T19" fmla="*/ 8 h 76"/>
                <a:gd name="T20" fmla="*/ 10 w 76"/>
                <a:gd name="T21" fmla="*/ 12 h 76"/>
                <a:gd name="T22" fmla="*/ 10 w 76"/>
                <a:gd name="T23" fmla="*/ 12 h 76"/>
                <a:gd name="T24" fmla="*/ 6 w 76"/>
                <a:gd name="T25" fmla="*/ 18 h 76"/>
                <a:gd name="T26" fmla="*/ 2 w 76"/>
                <a:gd name="T27" fmla="*/ 24 h 76"/>
                <a:gd name="T28" fmla="*/ 0 w 76"/>
                <a:gd name="T29" fmla="*/ 30 h 76"/>
                <a:gd name="T30" fmla="*/ 0 w 76"/>
                <a:gd name="T31" fmla="*/ 38 h 76"/>
                <a:gd name="T32" fmla="*/ 0 w 76"/>
                <a:gd name="T33" fmla="*/ 38 h 76"/>
                <a:gd name="T34" fmla="*/ 0 w 76"/>
                <a:gd name="T35" fmla="*/ 46 h 76"/>
                <a:gd name="T36" fmla="*/ 2 w 76"/>
                <a:gd name="T37" fmla="*/ 54 h 76"/>
                <a:gd name="T38" fmla="*/ 6 w 76"/>
                <a:gd name="T39" fmla="*/ 60 h 76"/>
                <a:gd name="T40" fmla="*/ 10 w 76"/>
                <a:gd name="T41" fmla="*/ 66 h 76"/>
                <a:gd name="T42" fmla="*/ 16 w 76"/>
                <a:gd name="T43" fmla="*/ 70 h 76"/>
                <a:gd name="T44" fmla="*/ 22 w 76"/>
                <a:gd name="T45" fmla="*/ 74 h 76"/>
                <a:gd name="T46" fmla="*/ 30 w 76"/>
                <a:gd name="T47" fmla="*/ 76 h 76"/>
                <a:gd name="T48" fmla="*/ 38 w 76"/>
                <a:gd name="T49" fmla="*/ 76 h 76"/>
                <a:gd name="T50" fmla="*/ 38 w 76"/>
                <a:gd name="T51" fmla="*/ 76 h 76"/>
                <a:gd name="T52" fmla="*/ 46 w 76"/>
                <a:gd name="T53" fmla="*/ 76 h 76"/>
                <a:gd name="T54" fmla="*/ 52 w 76"/>
                <a:gd name="T55" fmla="*/ 74 h 76"/>
                <a:gd name="T56" fmla="*/ 58 w 76"/>
                <a:gd name="T57" fmla="*/ 70 h 76"/>
                <a:gd name="T58" fmla="*/ 64 w 76"/>
                <a:gd name="T59" fmla="*/ 66 h 76"/>
                <a:gd name="T60" fmla="*/ 68 w 76"/>
                <a:gd name="T61" fmla="*/ 60 h 76"/>
                <a:gd name="T62" fmla="*/ 72 w 76"/>
                <a:gd name="T63" fmla="*/ 54 h 76"/>
                <a:gd name="T64" fmla="*/ 74 w 76"/>
                <a:gd name="T65" fmla="*/ 46 h 76"/>
                <a:gd name="T66" fmla="*/ 76 w 76"/>
                <a:gd name="T67" fmla="*/ 38 h 76"/>
                <a:gd name="T68" fmla="*/ 76 w 76"/>
                <a:gd name="T69" fmla="*/ 38 h 76"/>
                <a:gd name="T70" fmla="*/ 74 w 76"/>
                <a:gd name="T71" fmla="*/ 30 h 76"/>
                <a:gd name="T72" fmla="*/ 72 w 76"/>
                <a:gd name="T73" fmla="*/ 24 h 76"/>
                <a:gd name="T74" fmla="*/ 68 w 76"/>
                <a:gd name="T75" fmla="*/ 18 h 76"/>
                <a:gd name="T76" fmla="*/ 64 w 76"/>
                <a:gd name="T77" fmla="*/ 12 h 76"/>
                <a:gd name="T78" fmla="*/ 64 w 76"/>
                <a:gd name="T79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76">
                  <a:moveTo>
                    <a:pt x="64" y="12"/>
                  </a:moveTo>
                  <a:lnTo>
                    <a:pt x="64" y="12"/>
                  </a:lnTo>
                  <a:lnTo>
                    <a:pt x="58" y="8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4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6" y="60"/>
                  </a:lnTo>
                  <a:lnTo>
                    <a:pt x="10" y="66"/>
                  </a:lnTo>
                  <a:lnTo>
                    <a:pt x="16" y="70"/>
                  </a:lnTo>
                  <a:lnTo>
                    <a:pt x="22" y="74"/>
                  </a:lnTo>
                  <a:lnTo>
                    <a:pt x="30" y="76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46" y="76"/>
                  </a:lnTo>
                  <a:lnTo>
                    <a:pt x="52" y="74"/>
                  </a:lnTo>
                  <a:lnTo>
                    <a:pt x="58" y="70"/>
                  </a:lnTo>
                  <a:lnTo>
                    <a:pt x="64" y="66"/>
                  </a:lnTo>
                  <a:lnTo>
                    <a:pt x="68" y="60"/>
                  </a:lnTo>
                  <a:lnTo>
                    <a:pt x="72" y="54"/>
                  </a:lnTo>
                  <a:lnTo>
                    <a:pt x="74" y="46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74" y="30"/>
                  </a:lnTo>
                  <a:lnTo>
                    <a:pt x="72" y="24"/>
                  </a:lnTo>
                  <a:lnTo>
                    <a:pt x="68" y="18"/>
                  </a:lnTo>
                  <a:lnTo>
                    <a:pt x="64" y="12"/>
                  </a:lnTo>
                  <a:lnTo>
                    <a:pt x="6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sp>
        <p:nvSpPr>
          <p:cNvPr id="1409" name="Freeform 173"/>
          <p:cNvSpPr>
            <a:spLocks/>
          </p:cNvSpPr>
          <p:nvPr/>
        </p:nvSpPr>
        <p:spPr bwMode="auto">
          <a:xfrm>
            <a:off x="5993034" y="5744895"/>
            <a:ext cx="434926" cy="434926"/>
          </a:xfrm>
          <a:custGeom>
            <a:avLst/>
            <a:gdLst>
              <a:gd name="T0" fmla="*/ 254 w 302"/>
              <a:gd name="T1" fmla="*/ 172 h 302"/>
              <a:gd name="T2" fmla="*/ 254 w 302"/>
              <a:gd name="T3" fmla="*/ 156 h 302"/>
              <a:gd name="T4" fmla="*/ 252 w 302"/>
              <a:gd name="T5" fmla="*/ 148 h 302"/>
              <a:gd name="T6" fmla="*/ 246 w 302"/>
              <a:gd name="T7" fmla="*/ 144 h 302"/>
              <a:gd name="T8" fmla="*/ 242 w 302"/>
              <a:gd name="T9" fmla="*/ 144 h 302"/>
              <a:gd name="T10" fmla="*/ 238 w 302"/>
              <a:gd name="T11" fmla="*/ 150 h 302"/>
              <a:gd name="T12" fmla="*/ 236 w 302"/>
              <a:gd name="T13" fmla="*/ 158 h 302"/>
              <a:gd name="T14" fmla="*/ 218 w 302"/>
              <a:gd name="T15" fmla="*/ 124 h 302"/>
              <a:gd name="T16" fmla="*/ 216 w 302"/>
              <a:gd name="T17" fmla="*/ 120 h 302"/>
              <a:gd name="T18" fmla="*/ 212 w 302"/>
              <a:gd name="T19" fmla="*/ 114 h 302"/>
              <a:gd name="T20" fmla="*/ 208 w 302"/>
              <a:gd name="T21" fmla="*/ 112 h 302"/>
              <a:gd name="T22" fmla="*/ 202 w 302"/>
              <a:gd name="T23" fmla="*/ 116 h 302"/>
              <a:gd name="T24" fmla="*/ 200 w 302"/>
              <a:gd name="T25" fmla="*/ 124 h 302"/>
              <a:gd name="T26" fmla="*/ 176 w 302"/>
              <a:gd name="T27" fmla="*/ 104 h 302"/>
              <a:gd name="T28" fmla="*/ 176 w 302"/>
              <a:gd name="T29" fmla="*/ 40 h 302"/>
              <a:gd name="T30" fmla="*/ 172 w 302"/>
              <a:gd name="T31" fmla="*/ 14 h 302"/>
              <a:gd name="T32" fmla="*/ 166 w 302"/>
              <a:gd name="T33" fmla="*/ 4 h 302"/>
              <a:gd name="T34" fmla="*/ 150 w 302"/>
              <a:gd name="T35" fmla="*/ 0 h 302"/>
              <a:gd name="T36" fmla="*/ 142 w 302"/>
              <a:gd name="T37" fmla="*/ 2 h 302"/>
              <a:gd name="T38" fmla="*/ 132 w 302"/>
              <a:gd name="T39" fmla="*/ 8 h 302"/>
              <a:gd name="T40" fmla="*/ 126 w 302"/>
              <a:gd name="T41" fmla="*/ 28 h 302"/>
              <a:gd name="T42" fmla="*/ 126 w 302"/>
              <a:gd name="T43" fmla="*/ 104 h 302"/>
              <a:gd name="T44" fmla="*/ 102 w 302"/>
              <a:gd name="T45" fmla="*/ 124 h 302"/>
              <a:gd name="T46" fmla="*/ 102 w 302"/>
              <a:gd name="T47" fmla="*/ 120 h 302"/>
              <a:gd name="T48" fmla="*/ 96 w 302"/>
              <a:gd name="T49" fmla="*/ 114 h 302"/>
              <a:gd name="T50" fmla="*/ 94 w 302"/>
              <a:gd name="T51" fmla="*/ 112 h 302"/>
              <a:gd name="T52" fmla="*/ 86 w 302"/>
              <a:gd name="T53" fmla="*/ 116 h 302"/>
              <a:gd name="T54" fmla="*/ 84 w 302"/>
              <a:gd name="T55" fmla="*/ 124 h 302"/>
              <a:gd name="T56" fmla="*/ 64 w 302"/>
              <a:gd name="T57" fmla="*/ 158 h 302"/>
              <a:gd name="T58" fmla="*/ 64 w 302"/>
              <a:gd name="T59" fmla="*/ 156 h 302"/>
              <a:gd name="T60" fmla="*/ 62 w 302"/>
              <a:gd name="T61" fmla="*/ 148 h 302"/>
              <a:gd name="T62" fmla="*/ 56 w 302"/>
              <a:gd name="T63" fmla="*/ 144 h 302"/>
              <a:gd name="T64" fmla="*/ 52 w 302"/>
              <a:gd name="T65" fmla="*/ 144 h 302"/>
              <a:gd name="T66" fmla="*/ 48 w 302"/>
              <a:gd name="T67" fmla="*/ 150 h 302"/>
              <a:gd name="T68" fmla="*/ 48 w 302"/>
              <a:gd name="T69" fmla="*/ 172 h 302"/>
              <a:gd name="T70" fmla="*/ 12 w 302"/>
              <a:gd name="T71" fmla="*/ 204 h 302"/>
              <a:gd name="T72" fmla="*/ 2 w 302"/>
              <a:gd name="T73" fmla="*/ 216 h 302"/>
              <a:gd name="T74" fmla="*/ 0 w 302"/>
              <a:gd name="T75" fmla="*/ 222 h 302"/>
              <a:gd name="T76" fmla="*/ 4 w 302"/>
              <a:gd name="T77" fmla="*/ 232 h 302"/>
              <a:gd name="T78" fmla="*/ 16 w 302"/>
              <a:gd name="T79" fmla="*/ 232 h 302"/>
              <a:gd name="T80" fmla="*/ 126 w 302"/>
              <a:gd name="T81" fmla="*/ 234 h 302"/>
              <a:gd name="T82" fmla="*/ 84 w 302"/>
              <a:gd name="T83" fmla="*/ 302 h 302"/>
              <a:gd name="T84" fmla="*/ 218 w 302"/>
              <a:gd name="T85" fmla="*/ 302 h 302"/>
              <a:gd name="T86" fmla="*/ 176 w 302"/>
              <a:gd name="T87" fmla="*/ 234 h 302"/>
              <a:gd name="T88" fmla="*/ 286 w 302"/>
              <a:gd name="T89" fmla="*/ 232 h 302"/>
              <a:gd name="T90" fmla="*/ 294 w 302"/>
              <a:gd name="T91" fmla="*/ 234 h 302"/>
              <a:gd name="T92" fmla="*/ 302 w 302"/>
              <a:gd name="T93" fmla="*/ 228 h 302"/>
              <a:gd name="T94" fmla="*/ 302 w 302"/>
              <a:gd name="T95" fmla="*/ 222 h 302"/>
              <a:gd name="T96" fmla="*/ 296 w 302"/>
              <a:gd name="T97" fmla="*/ 210 h 302"/>
              <a:gd name="T98" fmla="*/ 290 w 302"/>
              <a:gd name="T99" fmla="*/ 20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2" h="302">
                <a:moveTo>
                  <a:pt x="290" y="204"/>
                </a:moveTo>
                <a:lnTo>
                  <a:pt x="254" y="172"/>
                </a:lnTo>
                <a:lnTo>
                  <a:pt x="254" y="156"/>
                </a:lnTo>
                <a:lnTo>
                  <a:pt x="254" y="156"/>
                </a:lnTo>
                <a:lnTo>
                  <a:pt x="254" y="150"/>
                </a:lnTo>
                <a:lnTo>
                  <a:pt x="252" y="148"/>
                </a:lnTo>
                <a:lnTo>
                  <a:pt x="250" y="144"/>
                </a:lnTo>
                <a:lnTo>
                  <a:pt x="246" y="144"/>
                </a:lnTo>
                <a:lnTo>
                  <a:pt x="246" y="144"/>
                </a:lnTo>
                <a:lnTo>
                  <a:pt x="242" y="144"/>
                </a:lnTo>
                <a:lnTo>
                  <a:pt x="240" y="148"/>
                </a:lnTo>
                <a:lnTo>
                  <a:pt x="238" y="150"/>
                </a:lnTo>
                <a:lnTo>
                  <a:pt x="236" y="156"/>
                </a:lnTo>
                <a:lnTo>
                  <a:pt x="236" y="158"/>
                </a:lnTo>
                <a:lnTo>
                  <a:pt x="218" y="140"/>
                </a:lnTo>
                <a:lnTo>
                  <a:pt x="218" y="124"/>
                </a:lnTo>
                <a:lnTo>
                  <a:pt x="218" y="124"/>
                </a:lnTo>
                <a:lnTo>
                  <a:pt x="216" y="120"/>
                </a:lnTo>
                <a:lnTo>
                  <a:pt x="214" y="116"/>
                </a:lnTo>
                <a:lnTo>
                  <a:pt x="212" y="114"/>
                </a:lnTo>
                <a:lnTo>
                  <a:pt x="208" y="112"/>
                </a:lnTo>
                <a:lnTo>
                  <a:pt x="208" y="112"/>
                </a:lnTo>
                <a:lnTo>
                  <a:pt x="206" y="114"/>
                </a:lnTo>
                <a:lnTo>
                  <a:pt x="202" y="116"/>
                </a:lnTo>
                <a:lnTo>
                  <a:pt x="200" y="120"/>
                </a:lnTo>
                <a:lnTo>
                  <a:pt x="200" y="124"/>
                </a:lnTo>
                <a:lnTo>
                  <a:pt x="200" y="126"/>
                </a:lnTo>
                <a:lnTo>
                  <a:pt x="176" y="104"/>
                </a:lnTo>
                <a:lnTo>
                  <a:pt x="176" y="40"/>
                </a:lnTo>
                <a:lnTo>
                  <a:pt x="176" y="40"/>
                </a:lnTo>
                <a:lnTo>
                  <a:pt x="176" y="28"/>
                </a:lnTo>
                <a:lnTo>
                  <a:pt x="172" y="14"/>
                </a:lnTo>
                <a:lnTo>
                  <a:pt x="170" y="8"/>
                </a:lnTo>
                <a:lnTo>
                  <a:pt x="166" y="4"/>
                </a:lnTo>
                <a:lnTo>
                  <a:pt x="158" y="2"/>
                </a:lnTo>
                <a:lnTo>
                  <a:pt x="150" y="0"/>
                </a:lnTo>
                <a:lnTo>
                  <a:pt x="150" y="0"/>
                </a:lnTo>
                <a:lnTo>
                  <a:pt x="142" y="2"/>
                </a:lnTo>
                <a:lnTo>
                  <a:pt x="136" y="4"/>
                </a:lnTo>
                <a:lnTo>
                  <a:pt x="132" y="8"/>
                </a:lnTo>
                <a:lnTo>
                  <a:pt x="130" y="14"/>
                </a:lnTo>
                <a:lnTo>
                  <a:pt x="126" y="28"/>
                </a:lnTo>
                <a:lnTo>
                  <a:pt x="126" y="40"/>
                </a:lnTo>
                <a:lnTo>
                  <a:pt x="126" y="104"/>
                </a:lnTo>
                <a:lnTo>
                  <a:pt x="102" y="126"/>
                </a:lnTo>
                <a:lnTo>
                  <a:pt x="102" y="124"/>
                </a:lnTo>
                <a:lnTo>
                  <a:pt x="102" y="124"/>
                </a:lnTo>
                <a:lnTo>
                  <a:pt x="102" y="120"/>
                </a:lnTo>
                <a:lnTo>
                  <a:pt x="100" y="116"/>
                </a:lnTo>
                <a:lnTo>
                  <a:pt x="96" y="114"/>
                </a:lnTo>
                <a:lnTo>
                  <a:pt x="94" y="112"/>
                </a:lnTo>
                <a:lnTo>
                  <a:pt x="94" y="112"/>
                </a:lnTo>
                <a:lnTo>
                  <a:pt x="90" y="114"/>
                </a:lnTo>
                <a:lnTo>
                  <a:pt x="86" y="116"/>
                </a:lnTo>
                <a:lnTo>
                  <a:pt x="84" y="120"/>
                </a:lnTo>
                <a:lnTo>
                  <a:pt x="84" y="124"/>
                </a:lnTo>
                <a:lnTo>
                  <a:pt x="84" y="140"/>
                </a:lnTo>
                <a:lnTo>
                  <a:pt x="64" y="158"/>
                </a:lnTo>
                <a:lnTo>
                  <a:pt x="64" y="156"/>
                </a:lnTo>
                <a:lnTo>
                  <a:pt x="64" y="156"/>
                </a:lnTo>
                <a:lnTo>
                  <a:pt x="64" y="150"/>
                </a:lnTo>
                <a:lnTo>
                  <a:pt x="62" y="148"/>
                </a:lnTo>
                <a:lnTo>
                  <a:pt x="60" y="144"/>
                </a:lnTo>
                <a:lnTo>
                  <a:pt x="56" y="144"/>
                </a:lnTo>
                <a:lnTo>
                  <a:pt x="56" y="144"/>
                </a:lnTo>
                <a:lnTo>
                  <a:pt x="52" y="144"/>
                </a:lnTo>
                <a:lnTo>
                  <a:pt x="50" y="148"/>
                </a:lnTo>
                <a:lnTo>
                  <a:pt x="48" y="150"/>
                </a:lnTo>
                <a:lnTo>
                  <a:pt x="48" y="156"/>
                </a:lnTo>
                <a:lnTo>
                  <a:pt x="48" y="172"/>
                </a:lnTo>
                <a:lnTo>
                  <a:pt x="12" y="204"/>
                </a:lnTo>
                <a:lnTo>
                  <a:pt x="12" y="204"/>
                </a:lnTo>
                <a:lnTo>
                  <a:pt x="6" y="210"/>
                </a:lnTo>
                <a:lnTo>
                  <a:pt x="2" y="216"/>
                </a:lnTo>
                <a:lnTo>
                  <a:pt x="0" y="222"/>
                </a:lnTo>
                <a:lnTo>
                  <a:pt x="0" y="222"/>
                </a:lnTo>
                <a:lnTo>
                  <a:pt x="0" y="228"/>
                </a:lnTo>
                <a:lnTo>
                  <a:pt x="4" y="232"/>
                </a:lnTo>
                <a:lnTo>
                  <a:pt x="8" y="234"/>
                </a:lnTo>
                <a:lnTo>
                  <a:pt x="16" y="232"/>
                </a:lnTo>
                <a:lnTo>
                  <a:pt x="126" y="190"/>
                </a:lnTo>
                <a:lnTo>
                  <a:pt x="126" y="234"/>
                </a:lnTo>
                <a:lnTo>
                  <a:pt x="84" y="276"/>
                </a:lnTo>
                <a:lnTo>
                  <a:pt x="84" y="302"/>
                </a:lnTo>
                <a:lnTo>
                  <a:pt x="150" y="274"/>
                </a:lnTo>
                <a:lnTo>
                  <a:pt x="218" y="302"/>
                </a:lnTo>
                <a:lnTo>
                  <a:pt x="218" y="276"/>
                </a:lnTo>
                <a:lnTo>
                  <a:pt x="176" y="234"/>
                </a:lnTo>
                <a:lnTo>
                  <a:pt x="176" y="190"/>
                </a:lnTo>
                <a:lnTo>
                  <a:pt x="286" y="232"/>
                </a:lnTo>
                <a:lnTo>
                  <a:pt x="286" y="232"/>
                </a:lnTo>
                <a:lnTo>
                  <a:pt x="294" y="234"/>
                </a:lnTo>
                <a:lnTo>
                  <a:pt x="298" y="232"/>
                </a:lnTo>
                <a:lnTo>
                  <a:pt x="302" y="228"/>
                </a:lnTo>
                <a:lnTo>
                  <a:pt x="302" y="222"/>
                </a:lnTo>
                <a:lnTo>
                  <a:pt x="302" y="222"/>
                </a:lnTo>
                <a:lnTo>
                  <a:pt x="300" y="216"/>
                </a:lnTo>
                <a:lnTo>
                  <a:pt x="296" y="210"/>
                </a:lnTo>
                <a:lnTo>
                  <a:pt x="290" y="204"/>
                </a:lnTo>
                <a:lnTo>
                  <a:pt x="29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grpSp>
        <p:nvGrpSpPr>
          <p:cNvPr id="1410" name="グループ化 1409"/>
          <p:cNvGrpSpPr/>
          <p:nvPr/>
        </p:nvGrpSpPr>
        <p:grpSpPr>
          <a:xfrm>
            <a:off x="6537411" y="5747776"/>
            <a:ext cx="432045" cy="429165"/>
            <a:chOff x="4808538" y="6248400"/>
            <a:chExt cx="476250" cy="473075"/>
          </a:xfrm>
        </p:grpSpPr>
        <p:sp>
          <p:nvSpPr>
            <p:cNvPr id="1411" name="Freeform 6"/>
            <p:cNvSpPr>
              <a:spLocks noEditPoints="1"/>
            </p:cNvSpPr>
            <p:nvPr/>
          </p:nvSpPr>
          <p:spPr bwMode="auto">
            <a:xfrm>
              <a:off x="4897438" y="6248400"/>
              <a:ext cx="298450" cy="384175"/>
            </a:xfrm>
            <a:custGeom>
              <a:avLst/>
              <a:gdLst>
                <a:gd name="T0" fmla="*/ 128 w 188"/>
                <a:gd name="T1" fmla="*/ 50 h 242"/>
                <a:gd name="T2" fmla="*/ 168 w 188"/>
                <a:gd name="T3" fmla="*/ 38 h 242"/>
                <a:gd name="T4" fmla="*/ 174 w 188"/>
                <a:gd name="T5" fmla="*/ 30 h 242"/>
                <a:gd name="T6" fmla="*/ 172 w 188"/>
                <a:gd name="T7" fmla="*/ 26 h 242"/>
                <a:gd name="T8" fmla="*/ 96 w 188"/>
                <a:gd name="T9" fmla="*/ 0 h 242"/>
                <a:gd name="T10" fmla="*/ 92 w 188"/>
                <a:gd name="T11" fmla="*/ 0 h 242"/>
                <a:gd name="T12" fmla="*/ 20 w 188"/>
                <a:gd name="T13" fmla="*/ 24 h 242"/>
                <a:gd name="T14" fmla="*/ 16 w 188"/>
                <a:gd name="T15" fmla="*/ 30 h 242"/>
                <a:gd name="T16" fmla="*/ 16 w 188"/>
                <a:gd name="T17" fmla="*/ 34 h 242"/>
                <a:gd name="T18" fmla="*/ 60 w 188"/>
                <a:gd name="T19" fmla="*/ 50 h 242"/>
                <a:gd name="T20" fmla="*/ 38 w 188"/>
                <a:gd name="T21" fmla="*/ 50 h 242"/>
                <a:gd name="T22" fmla="*/ 22 w 188"/>
                <a:gd name="T23" fmla="*/ 54 h 242"/>
                <a:gd name="T24" fmla="*/ 10 w 188"/>
                <a:gd name="T25" fmla="*/ 62 h 242"/>
                <a:gd name="T26" fmla="*/ 2 w 188"/>
                <a:gd name="T27" fmla="*/ 74 h 242"/>
                <a:gd name="T28" fmla="*/ 0 w 188"/>
                <a:gd name="T29" fmla="*/ 88 h 242"/>
                <a:gd name="T30" fmla="*/ 0 w 188"/>
                <a:gd name="T31" fmla="*/ 204 h 242"/>
                <a:gd name="T32" fmla="*/ 2 w 188"/>
                <a:gd name="T33" fmla="*/ 220 h 242"/>
                <a:gd name="T34" fmla="*/ 10 w 188"/>
                <a:gd name="T35" fmla="*/ 232 h 242"/>
                <a:gd name="T36" fmla="*/ 22 w 188"/>
                <a:gd name="T37" fmla="*/ 240 h 242"/>
                <a:gd name="T38" fmla="*/ 38 w 188"/>
                <a:gd name="T39" fmla="*/ 242 h 242"/>
                <a:gd name="T40" fmla="*/ 150 w 188"/>
                <a:gd name="T41" fmla="*/ 242 h 242"/>
                <a:gd name="T42" fmla="*/ 166 w 188"/>
                <a:gd name="T43" fmla="*/ 240 h 242"/>
                <a:gd name="T44" fmla="*/ 178 w 188"/>
                <a:gd name="T45" fmla="*/ 232 h 242"/>
                <a:gd name="T46" fmla="*/ 186 w 188"/>
                <a:gd name="T47" fmla="*/ 220 h 242"/>
                <a:gd name="T48" fmla="*/ 188 w 188"/>
                <a:gd name="T49" fmla="*/ 204 h 242"/>
                <a:gd name="T50" fmla="*/ 188 w 188"/>
                <a:gd name="T51" fmla="*/ 88 h 242"/>
                <a:gd name="T52" fmla="*/ 186 w 188"/>
                <a:gd name="T53" fmla="*/ 74 h 242"/>
                <a:gd name="T54" fmla="*/ 178 w 188"/>
                <a:gd name="T55" fmla="*/ 62 h 242"/>
                <a:gd name="T56" fmla="*/ 166 w 188"/>
                <a:gd name="T57" fmla="*/ 54 h 242"/>
                <a:gd name="T58" fmla="*/ 150 w 188"/>
                <a:gd name="T59" fmla="*/ 50 h 242"/>
                <a:gd name="T60" fmla="*/ 94 w 188"/>
                <a:gd name="T61" fmla="*/ 14 h 242"/>
                <a:gd name="T62" fmla="*/ 94 w 188"/>
                <a:gd name="T63" fmla="*/ 48 h 242"/>
                <a:gd name="T64" fmla="*/ 94 w 188"/>
                <a:gd name="T65" fmla="*/ 1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8" h="242">
                  <a:moveTo>
                    <a:pt x="150" y="50"/>
                  </a:moveTo>
                  <a:lnTo>
                    <a:pt x="128" y="50"/>
                  </a:lnTo>
                  <a:lnTo>
                    <a:pt x="168" y="38"/>
                  </a:lnTo>
                  <a:lnTo>
                    <a:pt x="168" y="38"/>
                  </a:lnTo>
                  <a:lnTo>
                    <a:pt x="172" y="34"/>
                  </a:lnTo>
                  <a:lnTo>
                    <a:pt x="174" y="30"/>
                  </a:lnTo>
                  <a:lnTo>
                    <a:pt x="174" y="30"/>
                  </a:lnTo>
                  <a:lnTo>
                    <a:pt x="172" y="26"/>
                  </a:lnTo>
                  <a:lnTo>
                    <a:pt x="168" y="24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2" y="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6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0" y="52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0" y="62"/>
                  </a:lnTo>
                  <a:lnTo>
                    <a:pt x="6" y="66"/>
                  </a:lnTo>
                  <a:lnTo>
                    <a:pt x="2" y="74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12"/>
                  </a:lnTo>
                  <a:lnTo>
                    <a:pt x="2" y="220"/>
                  </a:lnTo>
                  <a:lnTo>
                    <a:pt x="6" y="226"/>
                  </a:lnTo>
                  <a:lnTo>
                    <a:pt x="10" y="232"/>
                  </a:lnTo>
                  <a:lnTo>
                    <a:pt x="16" y="236"/>
                  </a:lnTo>
                  <a:lnTo>
                    <a:pt x="22" y="240"/>
                  </a:lnTo>
                  <a:lnTo>
                    <a:pt x="30" y="242"/>
                  </a:lnTo>
                  <a:lnTo>
                    <a:pt x="38" y="242"/>
                  </a:lnTo>
                  <a:lnTo>
                    <a:pt x="150" y="242"/>
                  </a:lnTo>
                  <a:lnTo>
                    <a:pt x="150" y="242"/>
                  </a:lnTo>
                  <a:lnTo>
                    <a:pt x="158" y="242"/>
                  </a:lnTo>
                  <a:lnTo>
                    <a:pt x="166" y="240"/>
                  </a:lnTo>
                  <a:lnTo>
                    <a:pt x="172" y="236"/>
                  </a:lnTo>
                  <a:lnTo>
                    <a:pt x="178" y="232"/>
                  </a:lnTo>
                  <a:lnTo>
                    <a:pt x="182" y="226"/>
                  </a:lnTo>
                  <a:lnTo>
                    <a:pt x="186" y="220"/>
                  </a:lnTo>
                  <a:lnTo>
                    <a:pt x="188" y="212"/>
                  </a:lnTo>
                  <a:lnTo>
                    <a:pt x="188" y="204"/>
                  </a:lnTo>
                  <a:lnTo>
                    <a:pt x="188" y="88"/>
                  </a:lnTo>
                  <a:lnTo>
                    <a:pt x="188" y="88"/>
                  </a:lnTo>
                  <a:lnTo>
                    <a:pt x="188" y="80"/>
                  </a:lnTo>
                  <a:lnTo>
                    <a:pt x="186" y="74"/>
                  </a:lnTo>
                  <a:lnTo>
                    <a:pt x="182" y="66"/>
                  </a:lnTo>
                  <a:lnTo>
                    <a:pt x="178" y="62"/>
                  </a:lnTo>
                  <a:lnTo>
                    <a:pt x="172" y="56"/>
                  </a:lnTo>
                  <a:lnTo>
                    <a:pt x="166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50" y="50"/>
                  </a:lnTo>
                  <a:close/>
                  <a:moveTo>
                    <a:pt x="94" y="14"/>
                  </a:moveTo>
                  <a:lnTo>
                    <a:pt x="146" y="30"/>
                  </a:lnTo>
                  <a:lnTo>
                    <a:pt x="94" y="48"/>
                  </a:lnTo>
                  <a:lnTo>
                    <a:pt x="44" y="30"/>
                  </a:lnTo>
                  <a:lnTo>
                    <a:pt x="9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12" name="Rectangle 174"/>
            <p:cNvSpPr>
              <a:spLocks noChangeArrowheads="1"/>
            </p:cNvSpPr>
            <p:nvPr/>
          </p:nvSpPr>
          <p:spPr bwMode="auto">
            <a:xfrm>
              <a:off x="4938713" y="6394450"/>
              <a:ext cx="215900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13" name="Rectangle 175"/>
            <p:cNvSpPr>
              <a:spLocks noChangeArrowheads="1"/>
            </p:cNvSpPr>
            <p:nvPr/>
          </p:nvSpPr>
          <p:spPr bwMode="auto">
            <a:xfrm>
              <a:off x="4938713" y="6365875"/>
              <a:ext cx="215900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14" name="Freeform 176"/>
            <p:cNvSpPr>
              <a:spLocks/>
            </p:cNvSpPr>
            <p:nvPr/>
          </p:nvSpPr>
          <p:spPr bwMode="auto">
            <a:xfrm>
              <a:off x="4938713" y="6534150"/>
              <a:ext cx="53975" cy="50800"/>
            </a:xfrm>
            <a:custGeom>
              <a:avLst/>
              <a:gdLst>
                <a:gd name="T0" fmla="*/ 34 w 34"/>
                <a:gd name="T1" fmla="*/ 16 h 32"/>
                <a:gd name="T2" fmla="*/ 34 w 34"/>
                <a:gd name="T3" fmla="*/ 16 h 32"/>
                <a:gd name="T4" fmla="*/ 32 w 34"/>
                <a:gd name="T5" fmla="*/ 22 h 32"/>
                <a:gd name="T6" fmla="*/ 28 w 34"/>
                <a:gd name="T7" fmla="*/ 28 h 32"/>
                <a:gd name="T8" fmla="*/ 24 w 34"/>
                <a:gd name="T9" fmla="*/ 32 h 32"/>
                <a:gd name="T10" fmla="*/ 18 w 34"/>
                <a:gd name="T11" fmla="*/ 32 h 32"/>
                <a:gd name="T12" fmla="*/ 18 w 34"/>
                <a:gd name="T13" fmla="*/ 32 h 32"/>
                <a:gd name="T14" fmla="*/ 10 w 34"/>
                <a:gd name="T15" fmla="*/ 32 h 32"/>
                <a:gd name="T16" fmla="*/ 6 w 34"/>
                <a:gd name="T17" fmla="*/ 28 h 32"/>
                <a:gd name="T18" fmla="*/ 2 w 34"/>
                <a:gd name="T19" fmla="*/ 22 h 32"/>
                <a:gd name="T20" fmla="*/ 0 w 34"/>
                <a:gd name="T21" fmla="*/ 16 h 32"/>
                <a:gd name="T22" fmla="*/ 0 w 34"/>
                <a:gd name="T23" fmla="*/ 16 h 32"/>
                <a:gd name="T24" fmla="*/ 2 w 34"/>
                <a:gd name="T25" fmla="*/ 10 h 32"/>
                <a:gd name="T26" fmla="*/ 6 w 34"/>
                <a:gd name="T27" fmla="*/ 4 h 32"/>
                <a:gd name="T28" fmla="*/ 10 w 34"/>
                <a:gd name="T29" fmla="*/ 0 h 32"/>
                <a:gd name="T30" fmla="*/ 18 w 34"/>
                <a:gd name="T31" fmla="*/ 0 h 32"/>
                <a:gd name="T32" fmla="*/ 18 w 34"/>
                <a:gd name="T33" fmla="*/ 0 h 32"/>
                <a:gd name="T34" fmla="*/ 24 w 34"/>
                <a:gd name="T35" fmla="*/ 0 h 32"/>
                <a:gd name="T36" fmla="*/ 28 w 34"/>
                <a:gd name="T37" fmla="*/ 4 h 32"/>
                <a:gd name="T38" fmla="*/ 32 w 34"/>
                <a:gd name="T39" fmla="*/ 10 h 32"/>
                <a:gd name="T40" fmla="*/ 34 w 34"/>
                <a:gd name="T41" fmla="*/ 16 h 32"/>
                <a:gd name="T42" fmla="*/ 34 w 34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2">
                  <a:moveTo>
                    <a:pt x="34" y="16"/>
                  </a:moveTo>
                  <a:lnTo>
                    <a:pt x="34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15" name="Freeform 177"/>
            <p:cNvSpPr>
              <a:spLocks/>
            </p:cNvSpPr>
            <p:nvPr/>
          </p:nvSpPr>
          <p:spPr bwMode="auto">
            <a:xfrm>
              <a:off x="5100638" y="6534150"/>
              <a:ext cx="53975" cy="50800"/>
            </a:xfrm>
            <a:custGeom>
              <a:avLst/>
              <a:gdLst>
                <a:gd name="T0" fmla="*/ 34 w 34"/>
                <a:gd name="T1" fmla="*/ 16 h 32"/>
                <a:gd name="T2" fmla="*/ 34 w 34"/>
                <a:gd name="T3" fmla="*/ 16 h 32"/>
                <a:gd name="T4" fmla="*/ 32 w 34"/>
                <a:gd name="T5" fmla="*/ 22 h 32"/>
                <a:gd name="T6" fmla="*/ 30 w 34"/>
                <a:gd name="T7" fmla="*/ 28 h 32"/>
                <a:gd name="T8" fmla="*/ 24 w 34"/>
                <a:gd name="T9" fmla="*/ 32 h 32"/>
                <a:gd name="T10" fmla="*/ 18 w 34"/>
                <a:gd name="T11" fmla="*/ 32 h 32"/>
                <a:gd name="T12" fmla="*/ 18 w 34"/>
                <a:gd name="T13" fmla="*/ 32 h 32"/>
                <a:gd name="T14" fmla="*/ 10 w 34"/>
                <a:gd name="T15" fmla="*/ 32 h 32"/>
                <a:gd name="T16" fmla="*/ 6 w 34"/>
                <a:gd name="T17" fmla="*/ 28 h 32"/>
                <a:gd name="T18" fmla="*/ 2 w 34"/>
                <a:gd name="T19" fmla="*/ 22 h 32"/>
                <a:gd name="T20" fmla="*/ 0 w 34"/>
                <a:gd name="T21" fmla="*/ 16 h 32"/>
                <a:gd name="T22" fmla="*/ 0 w 34"/>
                <a:gd name="T23" fmla="*/ 16 h 32"/>
                <a:gd name="T24" fmla="*/ 2 w 34"/>
                <a:gd name="T25" fmla="*/ 10 h 32"/>
                <a:gd name="T26" fmla="*/ 6 w 34"/>
                <a:gd name="T27" fmla="*/ 4 h 32"/>
                <a:gd name="T28" fmla="*/ 10 w 34"/>
                <a:gd name="T29" fmla="*/ 0 h 32"/>
                <a:gd name="T30" fmla="*/ 18 w 34"/>
                <a:gd name="T31" fmla="*/ 0 h 32"/>
                <a:gd name="T32" fmla="*/ 18 w 34"/>
                <a:gd name="T33" fmla="*/ 0 h 32"/>
                <a:gd name="T34" fmla="*/ 24 w 34"/>
                <a:gd name="T35" fmla="*/ 0 h 32"/>
                <a:gd name="T36" fmla="*/ 30 w 34"/>
                <a:gd name="T37" fmla="*/ 4 h 32"/>
                <a:gd name="T38" fmla="*/ 32 w 34"/>
                <a:gd name="T39" fmla="*/ 10 h 32"/>
                <a:gd name="T40" fmla="*/ 34 w 34"/>
                <a:gd name="T41" fmla="*/ 16 h 32"/>
                <a:gd name="T42" fmla="*/ 34 w 34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2">
                  <a:moveTo>
                    <a:pt x="34" y="16"/>
                  </a:moveTo>
                  <a:lnTo>
                    <a:pt x="34" y="16"/>
                  </a:lnTo>
                  <a:lnTo>
                    <a:pt x="32" y="22"/>
                  </a:lnTo>
                  <a:lnTo>
                    <a:pt x="30" y="28"/>
                  </a:lnTo>
                  <a:lnTo>
                    <a:pt x="24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16" name="Freeform 178"/>
            <p:cNvSpPr>
              <a:spLocks noEditPoints="1"/>
            </p:cNvSpPr>
            <p:nvPr/>
          </p:nvSpPr>
          <p:spPr bwMode="auto">
            <a:xfrm>
              <a:off x="4808538" y="6629400"/>
              <a:ext cx="476250" cy="92075"/>
            </a:xfrm>
            <a:custGeom>
              <a:avLst/>
              <a:gdLst>
                <a:gd name="T0" fmla="*/ 298 w 300"/>
                <a:gd name="T1" fmla="*/ 46 h 58"/>
                <a:gd name="T2" fmla="*/ 234 w 300"/>
                <a:gd name="T3" fmla="*/ 0 h 58"/>
                <a:gd name="T4" fmla="*/ 234 w 300"/>
                <a:gd name="T5" fmla="*/ 0 h 58"/>
                <a:gd name="T6" fmla="*/ 230 w 300"/>
                <a:gd name="T7" fmla="*/ 0 h 58"/>
                <a:gd name="T8" fmla="*/ 224 w 300"/>
                <a:gd name="T9" fmla="*/ 2 h 58"/>
                <a:gd name="T10" fmla="*/ 224 w 300"/>
                <a:gd name="T11" fmla="*/ 2 h 58"/>
                <a:gd name="T12" fmla="*/ 224 w 300"/>
                <a:gd name="T13" fmla="*/ 6 h 58"/>
                <a:gd name="T14" fmla="*/ 226 w 300"/>
                <a:gd name="T15" fmla="*/ 10 h 58"/>
                <a:gd name="T16" fmla="*/ 76 w 300"/>
                <a:gd name="T17" fmla="*/ 10 h 58"/>
                <a:gd name="T18" fmla="*/ 76 w 300"/>
                <a:gd name="T19" fmla="*/ 10 h 58"/>
                <a:gd name="T20" fmla="*/ 76 w 300"/>
                <a:gd name="T21" fmla="*/ 6 h 58"/>
                <a:gd name="T22" fmla="*/ 76 w 300"/>
                <a:gd name="T23" fmla="*/ 2 h 58"/>
                <a:gd name="T24" fmla="*/ 76 w 300"/>
                <a:gd name="T25" fmla="*/ 2 h 58"/>
                <a:gd name="T26" fmla="*/ 72 w 300"/>
                <a:gd name="T27" fmla="*/ 0 h 58"/>
                <a:gd name="T28" fmla="*/ 66 w 300"/>
                <a:gd name="T29" fmla="*/ 0 h 58"/>
                <a:gd name="T30" fmla="*/ 2 w 300"/>
                <a:gd name="T31" fmla="*/ 46 h 58"/>
                <a:gd name="T32" fmla="*/ 2 w 300"/>
                <a:gd name="T33" fmla="*/ 46 h 58"/>
                <a:gd name="T34" fmla="*/ 0 w 300"/>
                <a:gd name="T35" fmla="*/ 52 h 58"/>
                <a:gd name="T36" fmla="*/ 2 w 300"/>
                <a:gd name="T37" fmla="*/ 56 h 58"/>
                <a:gd name="T38" fmla="*/ 2 w 300"/>
                <a:gd name="T39" fmla="*/ 56 h 58"/>
                <a:gd name="T40" fmla="*/ 4 w 300"/>
                <a:gd name="T41" fmla="*/ 58 h 58"/>
                <a:gd name="T42" fmla="*/ 6 w 300"/>
                <a:gd name="T43" fmla="*/ 58 h 58"/>
                <a:gd name="T44" fmla="*/ 6 w 300"/>
                <a:gd name="T45" fmla="*/ 58 h 58"/>
                <a:gd name="T46" fmla="*/ 10 w 300"/>
                <a:gd name="T47" fmla="*/ 58 h 58"/>
                <a:gd name="T48" fmla="*/ 28 w 300"/>
                <a:gd name="T49" fmla="*/ 46 h 58"/>
                <a:gd name="T50" fmla="*/ 272 w 300"/>
                <a:gd name="T51" fmla="*/ 46 h 58"/>
                <a:gd name="T52" fmla="*/ 290 w 300"/>
                <a:gd name="T53" fmla="*/ 58 h 58"/>
                <a:gd name="T54" fmla="*/ 290 w 300"/>
                <a:gd name="T55" fmla="*/ 58 h 58"/>
                <a:gd name="T56" fmla="*/ 294 w 300"/>
                <a:gd name="T57" fmla="*/ 58 h 58"/>
                <a:gd name="T58" fmla="*/ 294 w 300"/>
                <a:gd name="T59" fmla="*/ 58 h 58"/>
                <a:gd name="T60" fmla="*/ 296 w 300"/>
                <a:gd name="T61" fmla="*/ 58 h 58"/>
                <a:gd name="T62" fmla="*/ 300 w 300"/>
                <a:gd name="T63" fmla="*/ 56 h 58"/>
                <a:gd name="T64" fmla="*/ 300 w 300"/>
                <a:gd name="T65" fmla="*/ 56 h 58"/>
                <a:gd name="T66" fmla="*/ 300 w 300"/>
                <a:gd name="T67" fmla="*/ 52 h 58"/>
                <a:gd name="T68" fmla="*/ 298 w 300"/>
                <a:gd name="T69" fmla="*/ 46 h 58"/>
                <a:gd name="T70" fmla="*/ 298 w 300"/>
                <a:gd name="T71" fmla="*/ 46 h 58"/>
                <a:gd name="T72" fmla="*/ 46 w 300"/>
                <a:gd name="T73" fmla="*/ 32 h 58"/>
                <a:gd name="T74" fmla="*/ 58 w 300"/>
                <a:gd name="T75" fmla="*/ 24 h 58"/>
                <a:gd name="T76" fmla="*/ 242 w 300"/>
                <a:gd name="T77" fmla="*/ 24 h 58"/>
                <a:gd name="T78" fmla="*/ 254 w 300"/>
                <a:gd name="T79" fmla="*/ 32 h 58"/>
                <a:gd name="T80" fmla="*/ 46 w 300"/>
                <a:gd name="T81" fmla="*/ 3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0" h="58">
                  <a:moveTo>
                    <a:pt x="298" y="46"/>
                  </a:moveTo>
                  <a:lnTo>
                    <a:pt x="234" y="0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24" y="2"/>
                  </a:lnTo>
                  <a:lnTo>
                    <a:pt x="224" y="2"/>
                  </a:lnTo>
                  <a:lnTo>
                    <a:pt x="224" y="6"/>
                  </a:lnTo>
                  <a:lnTo>
                    <a:pt x="226" y="10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76" y="6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4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10" y="58"/>
                  </a:lnTo>
                  <a:lnTo>
                    <a:pt x="28" y="46"/>
                  </a:lnTo>
                  <a:lnTo>
                    <a:pt x="272" y="46"/>
                  </a:lnTo>
                  <a:lnTo>
                    <a:pt x="290" y="58"/>
                  </a:lnTo>
                  <a:lnTo>
                    <a:pt x="290" y="58"/>
                  </a:lnTo>
                  <a:lnTo>
                    <a:pt x="294" y="58"/>
                  </a:lnTo>
                  <a:lnTo>
                    <a:pt x="294" y="58"/>
                  </a:lnTo>
                  <a:lnTo>
                    <a:pt x="296" y="58"/>
                  </a:lnTo>
                  <a:lnTo>
                    <a:pt x="300" y="56"/>
                  </a:lnTo>
                  <a:lnTo>
                    <a:pt x="300" y="56"/>
                  </a:lnTo>
                  <a:lnTo>
                    <a:pt x="300" y="52"/>
                  </a:lnTo>
                  <a:lnTo>
                    <a:pt x="298" y="46"/>
                  </a:lnTo>
                  <a:lnTo>
                    <a:pt x="298" y="46"/>
                  </a:lnTo>
                  <a:close/>
                  <a:moveTo>
                    <a:pt x="46" y="32"/>
                  </a:moveTo>
                  <a:lnTo>
                    <a:pt x="58" y="24"/>
                  </a:lnTo>
                  <a:lnTo>
                    <a:pt x="242" y="24"/>
                  </a:lnTo>
                  <a:lnTo>
                    <a:pt x="254" y="32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417" name="グループ化 1416"/>
          <p:cNvGrpSpPr/>
          <p:nvPr/>
        </p:nvGrpSpPr>
        <p:grpSpPr>
          <a:xfrm>
            <a:off x="8709159" y="5854347"/>
            <a:ext cx="434926" cy="273629"/>
            <a:chOff x="7202488" y="6365875"/>
            <a:chExt cx="479425" cy="301625"/>
          </a:xfrm>
        </p:grpSpPr>
        <p:sp>
          <p:nvSpPr>
            <p:cNvPr id="1418" name="Freeform 179"/>
            <p:cNvSpPr>
              <a:spLocks/>
            </p:cNvSpPr>
            <p:nvPr/>
          </p:nvSpPr>
          <p:spPr bwMode="auto">
            <a:xfrm>
              <a:off x="7202488" y="6365875"/>
              <a:ext cx="479425" cy="257175"/>
            </a:xfrm>
            <a:custGeom>
              <a:avLst/>
              <a:gdLst>
                <a:gd name="T0" fmla="*/ 302 w 302"/>
                <a:gd name="T1" fmla="*/ 74 h 162"/>
                <a:gd name="T2" fmla="*/ 278 w 302"/>
                <a:gd name="T3" fmla="*/ 74 h 162"/>
                <a:gd name="T4" fmla="*/ 266 w 302"/>
                <a:gd name="T5" fmla="*/ 50 h 162"/>
                <a:gd name="T6" fmla="*/ 260 w 302"/>
                <a:gd name="T7" fmla="*/ 50 h 162"/>
                <a:gd name="T8" fmla="*/ 260 w 302"/>
                <a:gd name="T9" fmla="*/ 0 h 162"/>
                <a:gd name="T10" fmla="*/ 246 w 302"/>
                <a:gd name="T11" fmla="*/ 0 h 162"/>
                <a:gd name="T12" fmla="*/ 246 w 302"/>
                <a:gd name="T13" fmla="*/ 50 h 162"/>
                <a:gd name="T14" fmla="*/ 214 w 302"/>
                <a:gd name="T15" fmla="*/ 50 h 162"/>
                <a:gd name="T16" fmla="*/ 214 w 302"/>
                <a:gd name="T17" fmla="*/ 28 h 162"/>
                <a:gd name="T18" fmla="*/ 152 w 302"/>
                <a:gd name="T19" fmla="*/ 28 h 162"/>
                <a:gd name="T20" fmla="*/ 98 w 302"/>
                <a:gd name="T21" fmla="*/ 74 h 162"/>
                <a:gd name="T22" fmla="*/ 0 w 302"/>
                <a:gd name="T23" fmla="*/ 74 h 162"/>
                <a:gd name="T24" fmla="*/ 58 w 302"/>
                <a:gd name="T25" fmla="*/ 150 h 162"/>
                <a:gd name="T26" fmla="*/ 0 w 302"/>
                <a:gd name="T27" fmla="*/ 150 h 162"/>
                <a:gd name="T28" fmla="*/ 0 w 302"/>
                <a:gd name="T29" fmla="*/ 162 h 162"/>
                <a:gd name="T30" fmla="*/ 302 w 302"/>
                <a:gd name="T31" fmla="*/ 162 h 162"/>
                <a:gd name="T32" fmla="*/ 302 w 302"/>
                <a:gd name="T33" fmla="*/ 150 h 162"/>
                <a:gd name="T34" fmla="*/ 282 w 302"/>
                <a:gd name="T35" fmla="*/ 150 h 162"/>
                <a:gd name="T36" fmla="*/ 302 w 302"/>
                <a:gd name="T37" fmla="*/ 7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162">
                  <a:moveTo>
                    <a:pt x="302" y="74"/>
                  </a:moveTo>
                  <a:lnTo>
                    <a:pt x="278" y="74"/>
                  </a:lnTo>
                  <a:lnTo>
                    <a:pt x="266" y="50"/>
                  </a:lnTo>
                  <a:lnTo>
                    <a:pt x="260" y="50"/>
                  </a:lnTo>
                  <a:lnTo>
                    <a:pt x="260" y="0"/>
                  </a:lnTo>
                  <a:lnTo>
                    <a:pt x="246" y="0"/>
                  </a:lnTo>
                  <a:lnTo>
                    <a:pt x="246" y="50"/>
                  </a:lnTo>
                  <a:lnTo>
                    <a:pt x="214" y="50"/>
                  </a:lnTo>
                  <a:lnTo>
                    <a:pt x="214" y="28"/>
                  </a:lnTo>
                  <a:lnTo>
                    <a:pt x="152" y="28"/>
                  </a:lnTo>
                  <a:lnTo>
                    <a:pt x="98" y="74"/>
                  </a:lnTo>
                  <a:lnTo>
                    <a:pt x="0" y="74"/>
                  </a:lnTo>
                  <a:lnTo>
                    <a:pt x="58" y="150"/>
                  </a:lnTo>
                  <a:lnTo>
                    <a:pt x="0" y="150"/>
                  </a:lnTo>
                  <a:lnTo>
                    <a:pt x="0" y="162"/>
                  </a:lnTo>
                  <a:lnTo>
                    <a:pt x="302" y="162"/>
                  </a:lnTo>
                  <a:lnTo>
                    <a:pt x="302" y="150"/>
                  </a:lnTo>
                  <a:lnTo>
                    <a:pt x="282" y="150"/>
                  </a:lnTo>
                  <a:lnTo>
                    <a:pt x="302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19" name="Rectangle 180"/>
            <p:cNvSpPr>
              <a:spLocks noChangeArrowheads="1"/>
            </p:cNvSpPr>
            <p:nvPr/>
          </p:nvSpPr>
          <p:spPr bwMode="auto">
            <a:xfrm>
              <a:off x="7234238" y="6645275"/>
              <a:ext cx="419100" cy="222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20" name="Rectangle 181"/>
            <p:cNvSpPr>
              <a:spLocks noChangeArrowheads="1"/>
            </p:cNvSpPr>
            <p:nvPr/>
          </p:nvSpPr>
          <p:spPr bwMode="auto">
            <a:xfrm>
              <a:off x="7380288" y="6511925"/>
              <a:ext cx="2540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21" name="Rectangle 182"/>
            <p:cNvSpPr>
              <a:spLocks noChangeArrowheads="1"/>
            </p:cNvSpPr>
            <p:nvPr/>
          </p:nvSpPr>
          <p:spPr bwMode="auto">
            <a:xfrm>
              <a:off x="7418388" y="6511925"/>
              <a:ext cx="2540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22" name="Rectangle 183"/>
            <p:cNvSpPr>
              <a:spLocks noChangeArrowheads="1"/>
            </p:cNvSpPr>
            <p:nvPr/>
          </p:nvSpPr>
          <p:spPr bwMode="auto">
            <a:xfrm>
              <a:off x="7456488" y="6511925"/>
              <a:ext cx="22225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23" name="Rectangle 184"/>
            <p:cNvSpPr>
              <a:spLocks noChangeArrowheads="1"/>
            </p:cNvSpPr>
            <p:nvPr/>
          </p:nvSpPr>
          <p:spPr bwMode="auto">
            <a:xfrm>
              <a:off x="7491413" y="6511925"/>
              <a:ext cx="2540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24" name="Rectangle 185"/>
            <p:cNvSpPr>
              <a:spLocks noChangeArrowheads="1"/>
            </p:cNvSpPr>
            <p:nvPr/>
          </p:nvSpPr>
          <p:spPr bwMode="auto">
            <a:xfrm>
              <a:off x="7529513" y="6511925"/>
              <a:ext cx="2540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25" name="Rectangle 186"/>
            <p:cNvSpPr>
              <a:spLocks noChangeArrowheads="1"/>
            </p:cNvSpPr>
            <p:nvPr/>
          </p:nvSpPr>
          <p:spPr bwMode="auto">
            <a:xfrm>
              <a:off x="7567613" y="6511925"/>
              <a:ext cx="2540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26" name="Rectangle 187"/>
            <p:cNvSpPr>
              <a:spLocks noChangeArrowheads="1"/>
            </p:cNvSpPr>
            <p:nvPr/>
          </p:nvSpPr>
          <p:spPr bwMode="auto">
            <a:xfrm>
              <a:off x="7602538" y="6511925"/>
              <a:ext cx="2540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27" name="Freeform 188"/>
            <p:cNvSpPr>
              <a:spLocks/>
            </p:cNvSpPr>
            <p:nvPr/>
          </p:nvSpPr>
          <p:spPr bwMode="auto">
            <a:xfrm>
              <a:off x="7424738" y="6426200"/>
              <a:ext cx="66675" cy="19050"/>
            </a:xfrm>
            <a:custGeom>
              <a:avLst/>
              <a:gdLst>
                <a:gd name="T0" fmla="*/ 12 w 42"/>
                <a:gd name="T1" fmla="*/ 0 h 12"/>
                <a:gd name="T2" fmla="*/ 42 w 42"/>
                <a:gd name="T3" fmla="*/ 0 h 12"/>
                <a:gd name="T4" fmla="*/ 42 w 42"/>
                <a:gd name="T5" fmla="*/ 12 h 12"/>
                <a:gd name="T6" fmla="*/ 0 w 42"/>
                <a:gd name="T7" fmla="*/ 12 h 12"/>
                <a:gd name="T8" fmla="*/ 12 w 4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2">
                  <a:moveTo>
                    <a:pt x="12" y="0"/>
                  </a:moveTo>
                  <a:lnTo>
                    <a:pt x="42" y="0"/>
                  </a:lnTo>
                  <a:lnTo>
                    <a:pt x="42" y="12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428" name="グループ化 1427"/>
          <p:cNvGrpSpPr/>
          <p:nvPr/>
        </p:nvGrpSpPr>
        <p:grpSpPr>
          <a:xfrm>
            <a:off x="4880356" y="3030845"/>
            <a:ext cx="434926" cy="406123"/>
            <a:chOff x="4208463" y="2667000"/>
            <a:chExt cx="479425" cy="447675"/>
          </a:xfrm>
        </p:grpSpPr>
        <p:sp>
          <p:nvSpPr>
            <p:cNvPr id="1429" name="Freeform 189"/>
            <p:cNvSpPr>
              <a:spLocks/>
            </p:cNvSpPr>
            <p:nvPr/>
          </p:nvSpPr>
          <p:spPr bwMode="auto">
            <a:xfrm>
              <a:off x="4329113" y="2816225"/>
              <a:ext cx="238125" cy="149225"/>
            </a:xfrm>
            <a:custGeom>
              <a:avLst/>
              <a:gdLst>
                <a:gd name="T0" fmla="*/ 112 w 150"/>
                <a:gd name="T1" fmla="*/ 28 h 94"/>
                <a:gd name="T2" fmla="*/ 112 w 150"/>
                <a:gd name="T3" fmla="*/ 0 h 94"/>
                <a:gd name="T4" fmla="*/ 38 w 150"/>
                <a:gd name="T5" fmla="*/ 0 h 94"/>
                <a:gd name="T6" fmla="*/ 38 w 150"/>
                <a:gd name="T7" fmla="*/ 28 h 94"/>
                <a:gd name="T8" fmla="*/ 0 w 150"/>
                <a:gd name="T9" fmla="*/ 28 h 94"/>
                <a:gd name="T10" fmla="*/ 74 w 150"/>
                <a:gd name="T11" fmla="*/ 94 h 94"/>
                <a:gd name="T12" fmla="*/ 150 w 150"/>
                <a:gd name="T13" fmla="*/ 28 h 94"/>
                <a:gd name="T14" fmla="*/ 112 w 150"/>
                <a:gd name="T15" fmla="*/ 2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94">
                  <a:moveTo>
                    <a:pt x="112" y="28"/>
                  </a:moveTo>
                  <a:lnTo>
                    <a:pt x="112" y="0"/>
                  </a:lnTo>
                  <a:lnTo>
                    <a:pt x="38" y="0"/>
                  </a:lnTo>
                  <a:lnTo>
                    <a:pt x="38" y="28"/>
                  </a:lnTo>
                  <a:lnTo>
                    <a:pt x="0" y="28"/>
                  </a:lnTo>
                  <a:lnTo>
                    <a:pt x="74" y="94"/>
                  </a:lnTo>
                  <a:lnTo>
                    <a:pt x="150" y="28"/>
                  </a:ln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30" name="Rectangle 190"/>
            <p:cNvSpPr>
              <a:spLocks noChangeArrowheads="1"/>
            </p:cNvSpPr>
            <p:nvPr/>
          </p:nvSpPr>
          <p:spPr bwMode="auto">
            <a:xfrm>
              <a:off x="4389438" y="2740025"/>
              <a:ext cx="117475" cy="44450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31" name="Rectangle 191"/>
            <p:cNvSpPr>
              <a:spLocks noChangeArrowheads="1"/>
            </p:cNvSpPr>
            <p:nvPr/>
          </p:nvSpPr>
          <p:spPr bwMode="auto">
            <a:xfrm>
              <a:off x="4389438" y="2667000"/>
              <a:ext cx="117475" cy="44450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32" name="Rectangle 192"/>
            <p:cNvSpPr>
              <a:spLocks noChangeArrowheads="1"/>
            </p:cNvSpPr>
            <p:nvPr/>
          </p:nvSpPr>
          <p:spPr bwMode="auto">
            <a:xfrm>
              <a:off x="4208463" y="2994025"/>
              <a:ext cx="479425" cy="444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33" name="Rectangle 193"/>
            <p:cNvSpPr>
              <a:spLocks noChangeArrowheads="1"/>
            </p:cNvSpPr>
            <p:nvPr/>
          </p:nvSpPr>
          <p:spPr bwMode="auto">
            <a:xfrm>
              <a:off x="4208463" y="3070225"/>
              <a:ext cx="479425" cy="44450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434" name="グループ化 1433"/>
          <p:cNvGrpSpPr/>
          <p:nvPr/>
        </p:nvGrpSpPr>
        <p:grpSpPr>
          <a:xfrm>
            <a:off x="5424733" y="3030845"/>
            <a:ext cx="434926" cy="406123"/>
            <a:chOff x="4808538" y="2667000"/>
            <a:chExt cx="479425" cy="447675"/>
          </a:xfrm>
        </p:grpSpPr>
        <p:sp>
          <p:nvSpPr>
            <p:cNvPr id="1435" name="Freeform 194"/>
            <p:cNvSpPr>
              <a:spLocks/>
            </p:cNvSpPr>
            <p:nvPr/>
          </p:nvSpPr>
          <p:spPr bwMode="auto">
            <a:xfrm>
              <a:off x="4926013" y="2667000"/>
              <a:ext cx="241300" cy="149225"/>
            </a:xfrm>
            <a:custGeom>
              <a:avLst/>
              <a:gdLst>
                <a:gd name="T0" fmla="*/ 114 w 152"/>
                <a:gd name="T1" fmla="*/ 64 h 94"/>
                <a:gd name="T2" fmla="*/ 114 w 152"/>
                <a:gd name="T3" fmla="*/ 94 h 94"/>
                <a:gd name="T4" fmla="*/ 38 w 152"/>
                <a:gd name="T5" fmla="*/ 94 h 94"/>
                <a:gd name="T6" fmla="*/ 38 w 152"/>
                <a:gd name="T7" fmla="*/ 64 h 94"/>
                <a:gd name="T8" fmla="*/ 0 w 152"/>
                <a:gd name="T9" fmla="*/ 64 h 94"/>
                <a:gd name="T10" fmla="*/ 76 w 152"/>
                <a:gd name="T11" fmla="*/ 0 h 94"/>
                <a:gd name="T12" fmla="*/ 152 w 152"/>
                <a:gd name="T13" fmla="*/ 64 h 94"/>
                <a:gd name="T14" fmla="*/ 114 w 152"/>
                <a:gd name="T15" fmla="*/ 6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94">
                  <a:moveTo>
                    <a:pt x="114" y="64"/>
                  </a:moveTo>
                  <a:lnTo>
                    <a:pt x="114" y="94"/>
                  </a:lnTo>
                  <a:lnTo>
                    <a:pt x="38" y="94"/>
                  </a:lnTo>
                  <a:lnTo>
                    <a:pt x="38" y="64"/>
                  </a:lnTo>
                  <a:lnTo>
                    <a:pt x="0" y="64"/>
                  </a:lnTo>
                  <a:lnTo>
                    <a:pt x="76" y="0"/>
                  </a:lnTo>
                  <a:lnTo>
                    <a:pt x="152" y="64"/>
                  </a:lnTo>
                  <a:lnTo>
                    <a:pt x="1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36" name="Rectangle 195"/>
            <p:cNvSpPr>
              <a:spLocks noChangeArrowheads="1"/>
            </p:cNvSpPr>
            <p:nvPr/>
          </p:nvSpPr>
          <p:spPr bwMode="auto">
            <a:xfrm>
              <a:off x="4986338" y="2844800"/>
              <a:ext cx="120650" cy="44450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37" name="Rectangle 196"/>
            <p:cNvSpPr>
              <a:spLocks noChangeArrowheads="1"/>
            </p:cNvSpPr>
            <p:nvPr/>
          </p:nvSpPr>
          <p:spPr bwMode="auto">
            <a:xfrm>
              <a:off x="4986338" y="2921000"/>
              <a:ext cx="120650" cy="44450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38" name="Rectangle 197"/>
            <p:cNvSpPr>
              <a:spLocks noChangeArrowheads="1"/>
            </p:cNvSpPr>
            <p:nvPr/>
          </p:nvSpPr>
          <p:spPr bwMode="auto">
            <a:xfrm>
              <a:off x="4808538" y="2994025"/>
              <a:ext cx="479425" cy="444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39" name="Rectangle 198"/>
            <p:cNvSpPr>
              <a:spLocks noChangeArrowheads="1"/>
            </p:cNvSpPr>
            <p:nvPr/>
          </p:nvSpPr>
          <p:spPr bwMode="auto">
            <a:xfrm>
              <a:off x="4808538" y="3070225"/>
              <a:ext cx="479425" cy="44450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440" name="グループ化 1439"/>
          <p:cNvGrpSpPr/>
          <p:nvPr/>
        </p:nvGrpSpPr>
        <p:grpSpPr>
          <a:xfrm>
            <a:off x="9253536" y="5814022"/>
            <a:ext cx="434926" cy="319714"/>
            <a:chOff x="7802563" y="6321425"/>
            <a:chExt cx="479425" cy="352425"/>
          </a:xfrm>
        </p:grpSpPr>
        <p:sp>
          <p:nvSpPr>
            <p:cNvPr id="1441" name="Freeform 199"/>
            <p:cNvSpPr>
              <a:spLocks noEditPoints="1"/>
            </p:cNvSpPr>
            <p:nvPr/>
          </p:nvSpPr>
          <p:spPr bwMode="auto">
            <a:xfrm>
              <a:off x="8101013" y="6492875"/>
              <a:ext cx="180975" cy="180975"/>
            </a:xfrm>
            <a:custGeom>
              <a:avLst/>
              <a:gdLst>
                <a:gd name="T0" fmla="*/ 56 w 114"/>
                <a:gd name="T1" fmla="*/ 114 h 114"/>
                <a:gd name="T2" fmla="*/ 34 w 114"/>
                <a:gd name="T3" fmla="*/ 110 h 114"/>
                <a:gd name="T4" fmla="*/ 16 w 114"/>
                <a:gd name="T5" fmla="*/ 98 h 114"/>
                <a:gd name="T6" fmla="*/ 4 w 114"/>
                <a:gd name="T7" fmla="*/ 80 h 114"/>
                <a:gd name="T8" fmla="*/ 0 w 114"/>
                <a:gd name="T9" fmla="*/ 58 h 114"/>
                <a:gd name="T10" fmla="*/ 0 w 114"/>
                <a:gd name="T11" fmla="*/ 46 h 114"/>
                <a:gd name="T12" fmla="*/ 10 w 114"/>
                <a:gd name="T13" fmla="*/ 26 h 114"/>
                <a:gd name="T14" fmla="*/ 24 w 114"/>
                <a:gd name="T15" fmla="*/ 10 h 114"/>
                <a:gd name="T16" fmla="*/ 44 w 114"/>
                <a:gd name="T17" fmla="*/ 2 h 114"/>
                <a:gd name="T18" fmla="*/ 56 w 114"/>
                <a:gd name="T19" fmla="*/ 0 h 114"/>
                <a:gd name="T20" fmla="*/ 78 w 114"/>
                <a:gd name="T21" fmla="*/ 4 h 114"/>
                <a:gd name="T22" fmla="*/ 96 w 114"/>
                <a:gd name="T23" fmla="*/ 16 h 114"/>
                <a:gd name="T24" fmla="*/ 110 w 114"/>
                <a:gd name="T25" fmla="*/ 34 h 114"/>
                <a:gd name="T26" fmla="*/ 114 w 114"/>
                <a:gd name="T27" fmla="*/ 58 h 114"/>
                <a:gd name="T28" fmla="*/ 112 w 114"/>
                <a:gd name="T29" fmla="*/ 68 h 114"/>
                <a:gd name="T30" fmla="*/ 104 w 114"/>
                <a:gd name="T31" fmla="*/ 88 h 114"/>
                <a:gd name="T32" fmla="*/ 88 w 114"/>
                <a:gd name="T33" fmla="*/ 104 h 114"/>
                <a:gd name="T34" fmla="*/ 68 w 114"/>
                <a:gd name="T35" fmla="*/ 114 h 114"/>
                <a:gd name="T36" fmla="*/ 56 w 114"/>
                <a:gd name="T37" fmla="*/ 114 h 114"/>
                <a:gd name="T38" fmla="*/ 56 w 114"/>
                <a:gd name="T39" fmla="*/ 20 h 114"/>
                <a:gd name="T40" fmla="*/ 42 w 114"/>
                <a:gd name="T41" fmla="*/ 22 h 114"/>
                <a:gd name="T42" fmla="*/ 30 w 114"/>
                <a:gd name="T43" fmla="*/ 30 h 114"/>
                <a:gd name="T44" fmla="*/ 22 w 114"/>
                <a:gd name="T45" fmla="*/ 42 h 114"/>
                <a:gd name="T46" fmla="*/ 20 w 114"/>
                <a:gd name="T47" fmla="*/ 58 h 114"/>
                <a:gd name="T48" fmla="*/ 20 w 114"/>
                <a:gd name="T49" fmla="*/ 64 h 114"/>
                <a:gd name="T50" fmla="*/ 26 w 114"/>
                <a:gd name="T51" fmla="*/ 78 h 114"/>
                <a:gd name="T52" fmla="*/ 36 w 114"/>
                <a:gd name="T53" fmla="*/ 88 h 114"/>
                <a:gd name="T54" fmla="*/ 48 w 114"/>
                <a:gd name="T55" fmla="*/ 94 h 114"/>
                <a:gd name="T56" fmla="*/ 56 w 114"/>
                <a:gd name="T57" fmla="*/ 94 h 114"/>
                <a:gd name="T58" fmla="*/ 70 w 114"/>
                <a:gd name="T59" fmla="*/ 92 h 114"/>
                <a:gd name="T60" fmla="*/ 82 w 114"/>
                <a:gd name="T61" fmla="*/ 84 h 114"/>
                <a:gd name="T62" fmla="*/ 90 w 114"/>
                <a:gd name="T63" fmla="*/ 72 h 114"/>
                <a:gd name="T64" fmla="*/ 94 w 114"/>
                <a:gd name="T65" fmla="*/ 58 h 114"/>
                <a:gd name="T66" fmla="*/ 92 w 114"/>
                <a:gd name="T67" fmla="*/ 50 h 114"/>
                <a:gd name="T68" fmla="*/ 88 w 114"/>
                <a:gd name="T69" fmla="*/ 36 h 114"/>
                <a:gd name="T70" fmla="*/ 78 w 114"/>
                <a:gd name="T71" fmla="*/ 26 h 114"/>
                <a:gd name="T72" fmla="*/ 64 w 114"/>
                <a:gd name="T73" fmla="*/ 20 h 114"/>
                <a:gd name="T74" fmla="*/ 56 w 114"/>
                <a:gd name="T75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4" h="114">
                  <a:moveTo>
                    <a:pt x="56" y="114"/>
                  </a:moveTo>
                  <a:lnTo>
                    <a:pt x="56" y="114"/>
                  </a:lnTo>
                  <a:lnTo>
                    <a:pt x="44" y="114"/>
                  </a:lnTo>
                  <a:lnTo>
                    <a:pt x="34" y="110"/>
                  </a:lnTo>
                  <a:lnTo>
                    <a:pt x="24" y="104"/>
                  </a:lnTo>
                  <a:lnTo>
                    <a:pt x="16" y="98"/>
                  </a:lnTo>
                  <a:lnTo>
                    <a:pt x="10" y="88"/>
                  </a:lnTo>
                  <a:lnTo>
                    <a:pt x="4" y="80"/>
                  </a:lnTo>
                  <a:lnTo>
                    <a:pt x="0" y="6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4" y="34"/>
                  </a:lnTo>
                  <a:lnTo>
                    <a:pt x="10" y="26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4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8" y="2"/>
                  </a:lnTo>
                  <a:lnTo>
                    <a:pt x="78" y="4"/>
                  </a:lnTo>
                  <a:lnTo>
                    <a:pt x="88" y="10"/>
                  </a:lnTo>
                  <a:lnTo>
                    <a:pt x="96" y="16"/>
                  </a:lnTo>
                  <a:lnTo>
                    <a:pt x="104" y="26"/>
                  </a:lnTo>
                  <a:lnTo>
                    <a:pt x="110" y="34"/>
                  </a:lnTo>
                  <a:lnTo>
                    <a:pt x="112" y="46"/>
                  </a:lnTo>
                  <a:lnTo>
                    <a:pt x="114" y="58"/>
                  </a:lnTo>
                  <a:lnTo>
                    <a:pt x="114" y="58"/>
                  </a:lnTo>
                  <a:lnTo>
                    <a:pt x="112" y="68"/>
                  </a:lnTo>
                  <a:lnTo>
                    <a:pt x="110" y="80"/>
                  </a:lnTo>
                  <a:lnTo>
                    <a:pt x="104" y="88"/>
                  </a:lnTo>
                  <a:lnTo>
                    <a:pt x="96" y="98"/>
                  </a:lnTo>
                  <a:lnTo>
                    <a:pt x="88" y="104"/>
                  </a:lnTo>
                  <a:lnTo>
                    <a:pt x="78" y="110"/>
                  </a:lnTo>
                  <a:lnTo>
                    <a:pt x="68" y="114"/>
                  </a:lnTo>
                  <a:lnTo>
                    <a:pt x="56" y="114"/>
                  </a:lnTo>
                  <a:lnTo>
                    <a:pt x="56" y="114"/>
                  </a:lnTo>
                  <a:close/>
                  <a:moveTo>
                    <a:pt x="56" y="20"/>
                  </a:moveTo>
                  <a:lnTo>
                    <a:pt x="56" y="20"/>
                  </a:lnTo>
                  <a:lnTo>
                    <a:pt x="48" y="20"/>
                  </a:lnTo>
                  <a:lnTo>
                    <a:pt x="42" y="22"/>
                  </a:lnTo>
                  <a:lnTo>
                    <a:pt x="36" y="26"/>
                  </a:lnTo>
                  <a:lnTo>
                    <a:pt x="30" y="30"/>
                  </a:lnTo>
                  <a:lnTo>
                    <a:pt x="26" y="36"/>
                  </a:lnTo>
                  <a:lnTo>
                    <a:pt x="22" y="42"/>
                  </a:lnTo>
                  <a:lnTo>
                    <a:pt x="20" y="5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20" y="64"/>
                  </a:lnTo>
                  <a:lnTo>
                    <a:pt x="22" y="72"/>
                  </a:lnTo>
                  <a:lnTo>
                    <a:pt x="26" y="78"/>
                  </a:lnTo>
                  <a:lnTo>
                    <a:pt x="30" y="84"/>
                  </a:lnTo>
                  <a:lnTo>
                    <a:pt x="36" y="88"/>
                  </a:lnTo>
                  <a:lnTo>
                    <a:pt x="42" y="92"/>
                  </a:lnTo>
                  <a:lnTo>
                    <a:pt x="48" y="94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64" y="94"/>
                  </a:lnTo>
                  <a:lnTo>
                    <a:pt x="70" y="92"/>
                  </a:lnTo>
                  <a:lnTo>
                    <a:pt x="78" y="88"/>
                  </a:lnTo>
                  <a:lnTo>
                    <a:pt x="82" y="84"/>
                  </a:lnTo>
                  <a:lnTo>
                    <a:pt x="88" y="78"/>
                  </a:lnTo>
                  <a:lnTo>
                    <a:pt x="90" y="72"/>
                  </a:lnTo>
                  <a:lnTo>
                    <a:pt x="92" y="64"/>
                  </a:lnTo>
                  <a:lnTo>
                    <a:pt x="94" y="58"/>
                  </a:lnTo>
                  <a:lnTo>
                    <a:pt x="94" y="58"/>
                  </a:lnTo>
                  <a:lnTo>
                    <a:pt x="92" y="50"/>
                  </a:lnTo>
                  <a:lnTo>
                    <a:pt x="90" y="42"/>
                  </a:lnTo>
                  <a:lnTo>
                    <a:pt x="88" y="36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0" y="22"/>
                  </a:lnTo>
                  <a:lnTo>
                    <a:pt x="64" y="20"/>
                  </a:lnTo>
                  <a:lnTo>
                    <a:pt x="56" y="20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42" name="Freeform 200"/>
            <p:cNvSpPr>
              <a:spLocks noEditPoints="1"/>
            </p:cNvSpPr>
            <p:nvPr/>
          </p:nvSpPr>
          <p:spPr bwMode="auto">
            <a:xfrm>
              <a:off x="7932738" y="6435725"/>
              <a:ext cx="269875" cy="158750"/>
            </a:xfrm>
            <a:custGeom>
              <a:avLst/>
              <a:gdLst>
                <a:gd name="T0" fmla="*/ 162 w 170"/>
                <a:gd name="T1" fmla="*/ 100 h 100"/>
                <a:gd name="T2" fmla="*/ 162 w 170"/>
                <a:gd name="T3" fmla="*/ 100 h 100"/>
                <a:gd name="T4" fmla="*/ 162 w 170"/>
                <a:gd name="T5" fmla="*/ 100 h 100"/>
                <a:gd name="T6" fmla="*/ 68 w 170"/>
                <a:gd name="T7" fmla="*/ 100 h 100"/>
                <a:gd name="T8" fmla="*/ 68 w 170"/>
                <a:gd name="T9" fmla="*/ 100 h 100"/>
                <a:gd name="T10" fmla="*/ 66 w 170"/>
                <a:gd name="T11" fmla="*/ 98 h 100"/>
                <a:gd name="T12" fmla="*/ 64 w 170"/>
                <a:gd name="T13" fmla="*/ 96 h 100"/>
                <a:gd name="T14" fmla="*/ 2 w 170"/>
                <a:gd name="T15" fmla="*/ 12 h 100"/>
                <a:gd name="T16" fmla="*/ 2 w 170"/>
                <a:gd name="T17" fmla="*/ 12 h 100"/>
                <a:gd name="T18" fmla="*/ 0 w 170"/>
                <a:gd name="T19" fmla="*/ 8 h 100"/>
                <a:gd name="T20" fmla="*/ 2 w 170"/>
                <a:gd name="T21" fmla="*/ 4 h 100"/>
                <a:gd name="T22" fmla="*/ 2 w 170"/>
                <a:gd name="T23" fmla="*/ 4 h 100"/>
                <a:gd name="T24" fmla="*/ 4 w 170"/>
                <a:gd name="T25" fmla="*/ 2 h 100"/>
                <a:gd name="T26" fmla="*/ 8 w 170"/>
                <a:gd name="T27" fmla="*/ 0 h 100"/>
                <a:gd name="T28" fmla="*/ 106 w 170"/>
                <a:gd name="T29" fmla="*/ 0 h 100"/>
                <a:gd name="T30" fmla="*/ 106 w 170"/>
                <a:gd name="T31" fmla="*/ 0 h 100"/>
                <a:gd name="T32" fmla="*/ 108 w 170"/>
                <a:gd name="T33" fmla="*/ 2 h 100"/>
                <a:gd name="T34" fmla="*/ 110 w 170"/>
                <a:gd name="T35" fmla="*/ 4 h 100"/>
                <a:gd name="T36" fmla="*/ 168 w 170"/>
                <a:gd name="T37" fmla="*/ 88 h 100"/>
                <a:gd name="T38" fmla="*/ 168 w 170"/>
                <a:gd name="T39" fmla="*/ 88 h 100"/>
                <a:gd name="T40" fmla="*/ 168 w 170"/>
                <a:gd name="T41" fmla="*/ 90 h 100"/>
                <a:gd name="T42" fmla="*/ 170 w 170"/>
                <a:gd name="T43" fmla="*/ 94 h 100"/>
                <a:gd name="T44" fmla="*/ 170 w 170"/>
                <a:gd name="T45" fmla="*/ 94 h 100"/>
                <a:gd name="T46" fmla="*/ 168 w 170"/>
                <a:gd name="T47" fmla="*/ 98 h 100"/>
                <a:gd name="T48" fmla="*/ 162 w 170"/>
                <a:gd name="T49" fmla="*/ 100 h 100"/>
                <a:gd name="T50" fmla="*/ 162 w 170"/>
                <a:gd name="T51" fmla="*/ 100 h 100"/>
                <a:gd name="T52" fmla="*/ 72 w 170"/>
                <a:gd name="T53" fmla="*/ 86 h 100"/>
                <a:gd name="T54" fmla="*/ 150 w 170"/>
                <a:gd name="T55" fmla="*/ 86 h 100"/>
                <a:gd name="T56" fmla="*/ 102 w 170"/>
                <a:gd name="T57" fmla="*/ 14 h 100"/>
                <a:gd name="T58" fmla="*/ 20 w 170"/>
                <a:gd name="T59" fmla="*/ 14 h 100"/>
                <a:gd name="T60" fmla="*/ 72 w 170"/>
                <a:gd name="T61" fmla="*/ 8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0" h="100">
                  <a:moveTo>
                    <a:pt x="162" y="100"/>
                  </a:moveTo>
                  <a:lnTo>
                    <a:pt x="162" y="100"/>
                  </a:lnTo>
                  <a:lnTo>
                    <a:pt x="162" y="100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6" y="98"/>
                  </a:lnTo>
                  <a:lnTo>
                    <a:pt x="64" y="96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0" y="4"/>
                  </a:lnTo>
                  <a:lnTo>
                    <a:pt x="168" y="88"/>
                  </a:lnTo>
                  <a:lnTo>
                    <a:pt x="168" y="88"/>
                  </a:lnTo>
                  <a:lnTo>
                    <a:pt x="168" y="90"/>
                  </a:lnTo>
                  <a:lnTo>
                    <a:pt x="170" y="94"/>
                  </a:lnTo>
                  <a:lnTo>
                    <a:pt x="170" y="94"/>
                  </a:lnTo>
                  <a:lnTo>
                    <a:pt x="168" y="98"/>
                  </a:lnTo>
                  <a:lnTo>
                    <a:pt x="162" y="100"/>
                  </a:lnTo>
                  <a:lnTo>
                    <a:pt x="162" y="100"/>
                  </a:lnTo>
                  <a:close/>
                  <a:moveTo>
                    <a:pt x="72" y="86"/>
                  </a:moveTo>
                  <a:lnTo>
                    <a:pt x="150" y="86"/>
                  </a:lnTo>
                  <a:lnTo>
                    <a:pt x="102" y="14"/>
                  </a:lnTo>
                  <a:lnTo>
                    <a:pt x="20" y="14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43" name="Freeform 201"/>
            <p:cNvSpPr>
              <a:spLocks noEditPoints="1"/>
            </p:cNvSpPr>
            <p:nvPr/>
          </p:nvSpPr>
          <p:spPr bwMode="auto">
            <a:xfrm>
              <a:off x="7802563" y="6492875"/>
              <a:ext cx="180975" cy="180975"/>
            </a:xfrm>
            <a:custGeom>
              <a:avLst/>
              <a:gdLst>
                <a:gd name="T0" fmla="*/ 58 w 114"/>
                <a:gd name="T1" fmla="*/ 114 h 114"/>
                <a:gd name="T2" fmla="*/ 36 w 114"/>
                <a:gd name="T3" fmla="*/ 110 h 114"/>
                <a:gd name="T4" fmla="*/ 18 w 114"/>
                <a:gd name="T5" fmla="*/ 98 h 114"/>
                <a:gd name="T6" fmla="*/ 4 w 114"/>
                <a:gd name="T7" fmla="*/ 80 h 114"/>
                <a:gd name="T8" fmla="*/ 0 w 114"/>
                <a:gd name="T9" fmla="*/ 58 h 114"/>
                <a:gd name="T10" fmla="*/ 2 w 114"/>
                <a:gd name="T11" fmla="*/ 46 h 114"/>
                <a:gd name="T12" fmla="*/ 10 w 114"/>
                <a:gd name="T13" fmla="*/ 26 h 114"/>
                <a:gd name="T14" fmla="*/ 26 w 114"/>
                <a:gd name="T15" fmla="*/ 10 h 114"/>
                <a:gd name="T16" fmla="*/ 46 w 114"/>
                <a:gd name="T17" fmla="*/ 2 h 114"/>
                <a:gd name="T18" fmla="*/ 58 w 114"/>
                <a:gd name="T19" fmla="*/ 0 h 114"/>
                <a:gd name="T20" fmla="*/ 80 w 114"/>
                <a:gd name="T21" fmla="*/ 4 h 114"/>
                <a:gd name="T22" fmla="*/ 98 w 114"/>
                <a:gd name="T23" fmla="*/ 16 h 114"/>
                <a:gd name="T24" fmla="*/ 110 w 114"/>
                <a:gd name="T25" fmla="*/ 34 h 114"/>
                <a:gd name="T26" fmla="*/ 114 w 114"/>
                <a:gd name="T27" fmla="*/ 58 h 114"/>
                <a:gd name="T28" fmla="*/ 114 w 114"/>
                <a:gd name="T29" fmla="*/ 68 h 114"/>
                <a:gd name="T30" fmla="*/ 104 w 114"/>
                <a:gd name="T31" fmla="*/ 88 h 114"/>
                <a:gd name="T32" fmla="*/ 90 w 114"/>
                <a:gd name="T33" fmla="*/ 104 h 114"/>
                <a:gd name="T34" fmla="*/ 68 w 114"/>
                <a:gd name="T35" fmla="*/ 114 h 114"/>
                <a:gd name="T36" fmla="*/ 58 w 114"/>
                <a:gd name="T37" fmla="*/ 114 h 114"/>
                <a:gd name="T38" fmla="*/ 58 w 114"/>
                <a:gd name="T39" fmla="*/ 20 h 114"/>
                <a:gd name="T40" fmla="*/ 44 w 114"/>
                <a:gd name="T41" fmla="*/ 22 h 114"/>
                <a:gd name="T42" fmla="*/ 32 w 114"/>
                <a:gd name="T43" fmla="*/ 30 h 114"/>
                <a:gd name="T44" fmla="*/ 24 w 114"/>
                <a:gd name="T45" fmla="*/ 42 h 114"/>
                <a:gd name="T46" fmla="*/ 20 w 114"/>
                <a:gd name="T47" fmla="*/ 58 h 114"/>
                <a:gd name="T48" fmla="*/ 22 w 114"/>
                <a:gd name="T49" fmla="*/ 64 h 114"/>
                <a:gd name="T50" fmla="*/ 26 w 114"/>
                <a:gd name="T51" fmla="*/ 78 h 114"/>
                <a:gd name="T52" fmla="*/ 36 w 114"/>
                <a:gd name="T53" fmla="*/ 88 h 114"/>
                <a:gd name="T54" fmla="*/ 50 w 114"/>
                <a:gd name="T55" fmla="*/ 94 h 114"/>
                <a:gd name="T56" fmla="*/ 58 w 114"/>
                <a:gd name="T57" fmla="*/ 94 h 114"/>
                <a:gd name="T58" fmla="*/ 72 w 114"/>
                <a:gd name="T59" fmla="*/ 92 h 114"/>
                <a:gd name="T60" fmla="*/ 84 w 114"/>
                <a:gd name="T61" fmla="*/ 84 h 114"/>
                <a:gd name="T62" fmla="*/ 92 w 114"/>
                <a:gd name="T63" fmla="*/ 72 h 114"/>
                <a:gd name="T64" fmla="*/ 94 w 114"/>
                <a:gd name="T65" fmla="*/ 58 h 114"/>
                <a:gd name="T66" fmla="*/ 94 w 114"/>
                <a:gd name="T67" fmla="*/ 50 h 114"/>
                <a:gd name="T68" fmla="*/ 88 w 114"/>
                <a:gd name="T69" fmla="*/ 36 h 114"/>
                <a:gd name="T70" fmla="*/ 78 w 114"/>
                <a:gd name="T71" fmla="*/ 26 h 114"/>
                <a:gd name="T72" fmla="*/ 64 w 114"/>
                <a:gd name="T73" fmla="*/ 20 h 114"/>
                <a:gd name="T74" fmla="*/ 58 w 114"/>
                <a:gd name="T75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4" h="114">
                  <a:moveTo>
                    <a:pt x="58" y="114"/>
                  </a:moveTo>
                  <a:lnTo>
                    <a:pt x="58" y="114"/>
                  </a:lnTo>
                  <a:lnTo>
                    <a:pt x="46" y="114"/>
                  </a:lnTo>
                  <a:lnTo>
                    <a:pt x="36" y="110"/>
                  </a:lnTo>
                  <a:lnTo>
                    <a:pt x="26" y="104"/>
                  </a:lnTo>
                  <a:lnTo>
                    <a:pt x="18" y="98"/>
                  </a:lnTo>
                  <a:lnTo>
                    <a:pt x="10" y="88"/>
                  </a:lnTo>
                  <a:lnTo>
                    <a:pt x="4" y="80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4" y="34"/>
                  </a:lnTo>
                  <a:lnTo>
                    <a:pt x="10" y="26"/>
                  </a:lnTo>
                  <a:lnTo>
                    <a:pt x="18" y="16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6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8" y="2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98" y="16"/>
                  </a:lnTo>
                  <a:lnTo>
                    <a:pt x="104" y="26"/>
                  </a:lnTo>
                  <a:lnTo>
                    <a:pt x="110" y="34"/>
                  </a:lnTo>
                  <a:lnTo>
                    <a:pt x="114" y="46"/>
                  </a:lnTo>
                  <a:lnTo>
                    <a:pt x="114" y="58"/>
                  </a:lnTo>
                  <a:lnTo>
                    <a:pt x="114" y="58"/>
                  </a:lnTo>
                  <a:lnTo>
                    <a:pt x="114" y="68"/>
                  </a:lnTo>
                  <a:lnTo>
                    <a:pt x="110" y="80"/>
                  </a:lnTo>
                  <a:lnTo>
                    <a:pt x="104" y="88"/>
                  </a:lnTo>
                  <a:lnTo>
                    <a:pt x="98" y="98"/>
                  </a:lnTo>
                  <a:lnTo>
                    <a:pt x="90" y="104"/>
                  </a:lnTo>
                  <a:lnTo>
                    <a:pt x="80" y="110"/>
                  </a:lnTo>
                  <a:lnTo>
                    <a:pt x="68" y="114"/>
                  </a:lnTo>
                  <a:lnTo>
                    <a:pt x="58" y="114"/>
                  </a:lnTo>
                  <a:lnTo>
                    <a:pt x="58" y="114"/>
                  </a:lnTo>
                  <a:close/>
                  <a:moveTo>
                    <a:pt x="58" y="20"/>
                  </a:moveTo>
                  <a:lnTo>
                    <a:pt x="58" y="20"/>
                  </a:lnTo>
                  <a:lnTo>
                    <a:pt x="50" y="20"/>
                  </a:lnTo>
                  <a:lnTo>
                    <a:pt x="44" y="22"/>
                  </a:lnTo>
                  <a:lnTo>
                    <a:pt x="36" y="26"/>
                  </a:lnTo>
                  <a:lnTo>
                    <a:pt x="32" y="30"/>
                  </a:lnTo>
                  <a:lnTo>
                    <a:pt x="26" y="36"/>
                  </a:lnTo>
                  <a:lnTo>
                    <a:pt x="24" y="42"/>
                  </a:lnTo>
                  <a:lnTo>
                    <a:pt x="22" y="5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22" y="64"/>
                  </a:lnTo>
                  <a:lnTo>
                    <a:pt x="24" y="72"/>
                  </a:lnTo>
                  <a:lnTo>
                    <a:pt x="26" y="78"/>
                  </a:lnTo>
                  <a:lnTo>
                    <a:pt x="32" y="84"/>
                  </a:lnTo>
                  <a:lnTo>
                    <a:pt x="36" y="88"/>
                  </a:lnTo>
                  <a:lnTo>
                    <a:pt x="44" y="92"/>
                  </a:lnTo>
                  <a:lnTo>
                    <a:pt x="50" y="94"/>
                  </a:lnTo>
                  <a:lnTo>
                    <a:pt x="58" y="94"/>
                  </a:lnTo>
                  <a:lnTo>
                    <a:pt x="58" y="94"/>
                  </a:lnTo>
                  <a:lnTo>
                    <a:pt x="64" y="94"/>
                  </a:lnTo>
                  <a:lnTo>
                    <a:pt x="72" y="92"/>
                  </a:lnTo>
                  <a:lnTo>
                    <a:pt x="78" y="88"/>
                  </a:lnTo>
                  <a:lnTo>
                    <a:pt x="84" y="84"/>
                  </a:lnTo>
                  <a:lnTo>
                    <a:pt x="88" y="78"/>
                  </a:lnTo>
                  <a:lnTo>
                    <a:pt x="92" y="72"/>
                  </a:lnTo>
                  <a:lnTo>
                    <a:pt x="94" y="64"/>
                  </a:lnTo>
                  <a:lnTo>
                    <a:pt x="94" y="58"/>
                  </a:lnTo>
                  <a:lnTo>
                    <a:pt x="94" y="58"/>
                  </a:lnTo>
                  <a:lnTo>
                    <a:pt x="94" y="50"/>
                  </a:lnTo>
                  <a:lnTo>
                    <a:pt x="92" y="42"/>
                  </a:lnTo>
                  <a:lnTo>
                    <a:pt x="88" y="36"/>
                  </a:lnTo>
                  <a:lnTo>
                    <a:pt x="84" y="30"/>
                  </a:lnTo>
                  <a:lnTo>
                    <a:pt x="78" y="26"/>
                  </a:lnTo>
                  <a:lnTo>
                    <a:pt x="72" y="22"/>
                  </a:lnTo>
                  <a:lnTo>
                    <a:pt x="64" y="20"/>
                  </a:lnTo>
                  <a:lnTo>
                    <a:pt x="58" y="20"/>
                  </a:lnTo>
                  <a:lnTo>
                    <a:pt x="5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44" name="Freeform 202"/>
            <p:cNvSpPr>
              <a:spLocks/>
            </p:cNvSpPr>
            <p:nvPr/>
          </p:nvSpPr>
          <p:spPr bwMode="auto">
            <a:xfrm>
              <a:off x="7885113" y="6321425"/>
              <a:ext cx="136525" cy="273050"/>
            </a:xfrm>
            <a:custGeom>
              <a:avLst/>
              <a:gdLst>
                <a:gd name="T0" fmla="*/ 6 w 86"/>
                <a:gd name="T1" fmla="*/ 172 h 172"/>
                <a:gd name="T2" fmla="*/ 6 w 86"/>
                <a:gd name="T3" fmla="*/ 172 h 172"/>
                <a:gd name="T4" fmla="*/ 4 w 86"/>
                <a:gd name="T5" fmla="*/ 172 h 172"/>
                <a:gd name="T6" fmla="*/ 4 w 86"/>
                <a:gd name="T7" fmla="*/ 172 h 172"/>
                <a:gd name="T8" fmla="*/ 0 w 86"/>
                <a:gd name="T9" fmla="*/ 168 h 172"/>
                <a:gd name="T10" fmla="*/ 0 w 86"/>
                <a:gd name="T11" fmla="*/ 162 h 172"/>
                <a:gd name="T12" fmla="*/ 46 w 86"/>
                <a:gd name="T13" fmla="*/ 36 h 172"/>
                <a:gd name="T14" fmla="*/ 46 w 86"/>
                <a:gd name="T15" fmla="*/ 36 h 172"/>
                <a:gd name="T16" fmla="*/ 48 w 86"/>
                <a:gd name="T17" fmla="*/ 32 h 172"/>
                <a:gd name="T18" fmla="*/ 52 w 86"/>
                <a:gd name="T19" fmla="*/ 32 h 172"/>
                <a:gd name="T20" fmla="*/ 52 w 86"/>
                <a:gd name="T21" fmla="*/ 32 h 172"/>
                <a:gd name="T22" fmla="*/ 52 w 86"/>
                <a:gd name="T23" fmla="*/ 32 h 172"/>
                <a:gd name="T24" fmla="*/ 52 w 86"/>
                <a:gd name="T25" fmla="*/ 32 h 172"/>
                <a:gd name="T26" fmla="*/ 62 w 86"/>
                <a:gd name="T27" fmla="*/ 30 h 172"/>
                <a:gd name="T28" fmla="*/ 66 w 86"/>
                <a:gd name="T29" fmla="*/ 28 h 172"/>
                <a:gd name="T30" fmla="*/ 70 w 86"/>
                <a:gd name="T31" fmla="*/ 26 h 172"/>
                <a:gd name="T32" fmla="*/ 70 w 86"/>
                <a:gd name="T33" fmla="*/ 26 h 172"/>
                <a:gd name="T34" fmla="*/ 72 w 86"/>
                <a:gd name="T35" fmla="*/ 20 h 172"/>
                <a:gd name="T36" fmla="*/ 72 w 86"/>
                <a:gd name="T37" fmla="*/ 20 h 172"/>
                <a:gd name="T38" fmla="*/ 72 w 86"/>
                <a:gd name="T39" fmla="*/ 18 h 172"/>
                <a:gd name="T40" fmla="*/ 68 w 86"/>
                <a:gd name="T41" fmla="*/ 16 h 172"/>
                <a:gd name="T42" fmla="*/ 54 w 86"/>
                <a:gd name="T43" fmla="*/ 14 h 172"/>
                <a:gd name="T44" fmla="*/ 28 w 86"/>
                <a:gd name="T45" fmla="*/ 14 h 172"/>
                <a:gd name="T46" fmla="*/ 28 w 86"/>
                <a:gd name="T47" fmla="*/ 14 h 172"/>
                <a:gd name="T48" fmla="*/ 22 w 86"/>
                <a:gd name="T49" fmla="*/ 12 h 172"/>
                <a:gd name="T50" fmla="*/ 20 w 86"/>
                <a:gd name="T51" fmla="*/ 6 h 172"/>
                <a:gd name="T52" fmla="*/ 20 w 86"/>
                <a:gd name="T53" fmla="*/ 6 h 172"/>
                <a:gd name="T54" fmla="*/ 22 w 86"/>
                <a:gd name="T55" fmla="*/ 2 h 172"/>
                <a:gd name="T56" fmla="*/ 28 w 86"/>
                <a:gd name="T57" fmla="*/ 0 h 172"/>
                <a:gd name="T58" fmla="*/ 28 w 86"/>
                <a:gd name="T59" fmla="*/ 0 h 172"/>
                <a:gd name="T60" fmla="*/ 48 w 86"/>
                <a:gd name="T61" fmla="*/ 0 h 172"/>
                <a:gd name="T62" fmla="*/ 66 w 86"/>
                <a:gd name="T63" fmla="*/ 2 h 172"/>
                <a:gd name="T64" fmla="*/ 74 w 86"/>
                <a:gd name="T65" fmla="*/ 6 h 172"/>
                <a:gd name="T66" fmla="*/ 80 w 86"/>
                <a:gd name="T67" fmla="*/ 8 h 172"/>
                <a:gd name="T68" fmla="*/ 84 w 86"/>
                <a:gd name="T69" fmla="*/ 14 h 172"/>
                <a:gd name="T70" fmla="*/ 86 w 86"/>
                <a:gd name="T71" fmla="*/ 20 h 172"/>
                <a:gd name="T72" fmla="*/ 86 w 86"/>
                <a:gd name="T73" fmla="*/ 20 h 172"/>
                <a:gd name="T74" fmla="*/ 84 w 86"/>
                <a:gd name="T75" fmla="*/ 28 h 172"/>
                <a:gd name="T76" fmla="*/ 80 w 86"/>
                <a:gd name="T77" fmla="*/ 36 h 172"/>
                <a:gd name="T78" fmla="*/ 80 w 86"/>
                <a:gd name="T79" fmla="*/ 36 h 172"/>
                <a:gd name="T80" fmla="*/ 74 w 86"/>
                <a:gd name="T81" fmla="*/ 40 h 172"/>
                <a:gd name="T82" fmla="*/ 68 w 86"/>
                <a:gd name="T83" fmla="*/ 42 h 172"/>
                <a:gd name="T84" fmla="*/ 58 w 86"/>
                <a:gd name="T85" fmla="*/ 44 h 172"/>
                <a:gd name="T86" fmla="*/ 12 w 86"/>
                <a:gd name="T87" fmla="*/ 168 h 172"/>
                <a:gd name="T88" fmla="*/ 12 w 86"/>
                <a:gd name="T89" fmla="*/ 168 h 172"/>
                <a:gd name="T90" fmla="*/ 10 w 86"/>
                <a:gd name="T91" fmla="*/ 170 h 172"/>
                <a:gd name="T92" fmla="*/ 6 w 86"/>
                <a:gd name="T93" fmla="*/ 172 h 172"/>
                <a:gd name="T94" fmla="*/ 6 w 86"/>
                <a:gd name="T95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6" h="172">
                  <a:moveTo>
                    <a:pt x="6" y="172"/>
                  </a:moveTo>
                  <a:lnTo>
                    <a:pt x="6" y="172"/>
                  </a:lnTo>
                  <a:lnTo>
                    <a:pt x="4" y="172"/>
                  </a:lnTo>
                  <a:lnTo>
                    <a:pt x="4" y="172"/>
                  </a:lnTo>
                  <a:lnTo>
                    <a:pt x="0" y="168"/>
                  </a:lnTo>
                  <a:lnTo>
                    <a:pt x="0" y="162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8" y="32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62" y="30"/>
                  </a:lnTo>
                  <a:lnTo>
                    <a:pt x="66" y="2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68" y="16"/>
                  </a:lnTo>
                  <a:lnTo>
                    <a:pt x="54" y="14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8" y="0"/>
                  </a:lnTo>
                  <a:lnTo>
                    <a:pt x="66" y="2"/>
                  </a:lnTo>
                  <a:lnTo>
                    <a:pt x="74" y="6"/>
                  </a:lnTo>
                  <a:lnTo>
                    <a:pt x="80" y="8"/>
                  </a:lnTo>
                  <a:lnTo>
                    <a:pt x="84" y="14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74" y="40"/>
                  </a:lnTo>
                  <a:lnTo>
                    <a:pt x="68" y="42"/>
                  </a:lnTo>
                  <a:lnTo>
                    <a:pt x="58" y="44"/>
                  </a:lnTo>
                  <a:lnTo>
                    <a:pt x="12" y="168"/>
                  </a:lnTo>
                  <a:lnTo>
                    <a:pt x="12" y="168"/>
                  </a:lnTo>
                  <a:lnTo>
                    <a:pt x="10" y="170"/>
                  </a:lnTo>
                  <a:lnTo>
                    <a:pt x="6" y="172"/>
                  </a:lnTo>
                  <a:lnTo>
                    <a:pt x="6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45" name="Freeform 203"/>
            <p:cNvSpPr>
              <a:spLocks/>
            </p:cNvSpPr>
            <p:nvPr/>
          </p:nvSpPr>
          <p:spPr bwMode="auto">
            <a:xfrm>
              <a:off x="8031163" y="6394450"/>
              <a:ext cx="95250" cy="200025"/>
            </a:xfrm>
            <a:custGeom>
              <a:avLst/>
              <a:gdLst>
                <a:gd name="T0" fmla="*/ 6 w 60"/>
                <a:gd name="T1" fmla="*/ 126 h 126"/>
                <a:gd name="T2" fmla="*/ 6 w 60"/>
                <a:gd name="T3" fmla="*/ 126 h 126"/>
                <a:gd name="T4" fmla="*/ 4 w 60"/>
                <a:gd name="T5" fmla="*/ 126 h 126"/>
                <a:gd name="T6" fmla="*/ 4 w 60"/>
                <a:gd name="T7" fmla="*/ 126 h 126"/>
                <a:gd name="T8" fmla="*/ 0 w 60"/>
                <a:gd name="T9" fmla="*/ 122 h 126"/>
                <a:gd name="T10" fmla="*/ 0 w 60"/>
                <a:gd name="T11" fmla="*/ 116 h 126"/>
                <a:gd name="T12" fmla="*/ 48 w 60"/>
                <a:gd name="T13" fmla="*/ 4 h 126"/>
                <a:gd name="T14" fmla="*/ 48 w 60"/>
                <a:gd name="T15" fmla="*/ 4 h 126"/>
                <a:gd name="T16" fmla="*/ 52 w 60"/>
                <a:gd name="T17" fmla="*/ 0 h 126"/>
                <a:gd name="T18" fmla="*/ 58 w 60"/>
                <a:gd name="T19" fmla="*/ 0 h 126"/>
                <a:gd name="T20" fmla="*/ 58 w 60"/>
                <a:gd name="T21" fmla="*/ 0 h 126"/>
                <a:gd name="T22" fmla="*/ 60 w 60"/>
                <a:gd name="T23" fmla="*/ 4 h 126"/>
                <a:gd name="T24" fmla="*/ 60 w 60"/>
                <a:gd name="T25" fmla="*/ 8 h 126"/>
                <a:gd name="T26" fmla="*/ 14 w 60"/>
                <a:gd name="T27" fmla="*/ 122 h 126"/>
                <a:gd name="T28" fmla="*/ 14 w 60"/>
                <a:gd name="T29" fmla="*/ 122 h 126"/>
                <a:gd name="T30" fmla="*/ 10 w 60"/>
                <a:gd name="T31" fmla="*/ 124 h 126"/>
                <a:gd name="T32" fmla="*/ 6 w 60"/>
                <a:gd name="T33" fmla="*/ 126 h 126"/>
                <a:gd name="T34" fmla="*/ 6 w 60"/>
                <a:gd name="T3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126">
                  <a:moveTo>
                    <a:pt x="6" y="126"/>
                  </a:moveTo>
                  <a:lnTo>
                    <a:pt x="6" y="126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52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0" y="8"/>
                  </a:lnTo>
                  <a:lnTo>
                    <a:pt x="14" y="122"/>
                  </a:lnTo>
                  <a:lnTo>
                    <a:pt x="14" y="122"/>
                  </a:lnTo>
                  <a:lnTo>
                    <a:pt x="10" y="124"/>
                  </a:lnTo>
                  <a:lnTo>
                    <a:pt x="6" y="126"/>
                  </a:lnTo>
                  <a:lnTo>
                    <a:pt x="6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46" name="Freeform 204"/>
            <p:cNvSpPr>
              <a:spLocks/>
            </p:cNvSpPr>
            <p:nvPr/>
          </p:nvSpPr>
          <p:spPr bwMode="auto">
            <a:xfrm>
              <a:off x="8066088" y="6384925"/>
              <a:ext cx="101600" cy="41275"/>
            </a:xfrm>
            <a:custGeom>
              <a:avLst/>
              <a:gdLst>
                <a:gd name="T0" fmla="*/ 10 w 64"/>
                <a:gd name="T1" fmla="*/ 26 h 26"/>
                <a:gd name="T2" fmla="*/ 10 w 64"/>
                <a:gd name="T3" fmla="*/ 26 h 26"/>
                <a:gd name="T4" fmla="*/ 6 w 64"/>
                <a:gd name="T5" fmla="*/ 26 h 26"/>
                <a:gd name="T6" fmla="*/ 2 w 64"/>
                <a:gd name="T7" fmla="*/ 24 h 26"/>
                <a:gd name="T8" fmla="*/ 0 w 64"/>
                <a:gd name="T9" fmla="*/ 20 h 26"/>
                <a:gd name="T10" fmla="*/ 0 w 64"/>
                <a:gd name="T11" fmla="*/ 18 h 26"/>
                <a:gd name="T12" fmla="*/ 0 w 64"/>
                <a:gd name="T13" fmla="*/ 18 h 26"/>
                <a:gd name="T14" fmla="*/ 0 w 64"/>
                <a:gd name="T15" fmla="*/ 14 h 26"/>
                <a:gd name="T16" fmla="*/ 2 w 64"/>
                <a:gd name="T17" fmla="*/ 10 h 26"/>
                <a:gd name="T18" fmla="*/ 4 w 64"/>
                <a:gd name="T19" fmla="*/ 8 h 26"/>
                <a:gd name="T20" fmla="*/ 8 w 64"/>
                <a:gd name="T21" fmla="*/ 6 h 26"/>
                <a:gd name="T22" fmla="*/ 54 w 64"/>
                <a:gd name="T23" fmla="*/ 0 h 26"/>
                <a:gd name="T24" fmla="*/ 54 w 64"/>
                <a:gd name="T25" fmla="*/ 0 h 26"/>
                <a:gd name="T26" fmla="*/ 58 w 64"/>
                <a:gd name="T27" fmla="*/ 0 h 26"/>
                <a:gd name="T28" fmla="*/ 60 w 64"/>
                <a:gd name="T29" fmla="*/ 0 h 26"/>
                <a:gd name="T30" fmla="*/ 64 w 64"/>
                <a:gd name="T31" fmla="*/ 4 h 26"/>
                <a:gd name="T32" fmla="*/ 64 w 64"/>
                <a:gd name="T33" fmla="*/ 8 h 26"/>
                <a:gd name="T34" fmla="*/ 64 w 64"/>
                <a:gd name="T35" fmla="*/ 8 h 26"/>
                <a:gd name="T36" fmla="*/ 64 w 64"/>
                <a:gd name="T37" fmla="*/ 12 h 26"/>
                <a:gd name="T38" fmla="*/ 62 w 64"/>
                <a:gd name="T39" fmla="*/ 14 h 26"/>
                <a:gd name="T40" fmla="*/ 60 w 64"/>
                <a:gd name="T41" fmla="*/ 18 h 26"/>
                <a:gd name="T42" fmla="*/ 56 w 64"/>
                <a:gd name="T43" fmla="*/ 18 h 26"/>
                <a:gd name="T44" fmla="*/ 10 w 64"/>
                <a:gd name="T45" fmla="*/ 26 h 26"/>
                <a:gd name="T46" fmla="*/ 10 w 64"/>
                <a:gd name="T47" fmla="*/ 26 h 26"/>
                <a:gd name="T48" fmla="*/ 10 w 64"/>
                <a:gd name="T49" fmla="*/ 26 h 26"/>
                <a:gd name="T50" fmla="*/ 10 w 64"/>
                <a:gd name="T5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26">
                  <a:moveTo>
                    <a:pt x="10" y="26"/>
                  </a:moveTo>
                  <a:lnTo>
                    <a:pt x="10" y="26"/>
                  </a:lnTo>
                  <a:lnTo>
                    <a:pt x="6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4" y="4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4" y="12"/>
                  </a:lnTo>
                  <a:lnTo>
                    <a:pt x="62" y="14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447" name="グループ化 1446"/>
          <p:cNvGrpSpPr/>
          <p:nvPr/>
        </p:nvGrpSpPr>
        <p:grpSpPr>
          <a:xfrm>
            <a:off x="3664868" y="5096588"/>
            <a:ext cx="406123" cy="357157"/>
            <a:chOff x="5411788" y="5089525"/>
            <a:chExt cx="447675" cy="393700"/>
          </a:xfrm>
        </p:grpSpPr>
        <p:sp>
          <p:nvSpPr>
            <p:cNvPr id="1448" name="Freeform 206"/>
            <p:cNvSpPr>
              <a:spLocks/>
            </p:cNvSpPr>
            <p:nvPr/>
          </p:nvSpPr>
          <p:spPr bwMode="auto">
            <a:xfrm>
              <a:off x="5497513" y="5137150"/>
              <a:ext cx="298450" cy="298450"/>
            </a:xfrm>
            <a:custGeom>
              <a:avLst/>
              <a:gdLst>
                <a:gd name="T0" fmla="*/ 188 w 188"/>
                <a:gd name="T1" fmla="*/ 94 h 188"/>
                <a:gd name="T2" fmla="*/ 188 w 188"/>
                <a:gd name="T3" fmla="*/ 94 h 188"/>
                <a:gd name="T4" fmla="*/ 186 w 188"/>
                <a:gd name="T5" fmla="*/ 114 h 188"/>
                <a:gd name="T6" fmla="*/ 180 w 188"/>
                <a:gd name="T7" fmla="*/ 130 h 188"/>
                <a:gd name="T8" fmla="*/ 172 w 188"/>
                <a:gd name="T9" fmla="*/ 148 h 188"/>
                <a:gd name="T10" fmla="*/ 160 w 188"/>
                <a:gd name="T11" fmla="*/ 160 h 188"/>
                <a:gd name="T12" fmla="*/ 146 w 188"/>
                <a:gd name="T13" fmla="*/ 172 h 188"/>
                <a:gd name="T14" fmla="*/ 130 w 188"/>
                <a:gd name="T15" fmla="*/ 182 h 188"/>
                <a:gd name="T16" fmla="*/ 112 w 188"/>
                <a:gd name="T17" fmla="*/ 186 h 188"/>
                <a:gd name="T18" fmla="*/ 94 w 188"/>
                <a:gd name="T19" fmla="*/ 188 h 188"/>
                <a:gd name="T20" fmla="*/ 94 w 188"/>
                <a:gd name="T21" fmla="*/ 188 h 188"/>
                <a:gd name="T22" fmla="*/ 74 w 188"/>
                <a:gd name="T23" fmla="*/ 186 h 188"/>
                <a:gd name="T24" fmla="*/ 56 w 188"/>
                <a:gd name="T25" fmla="*/ 182 h 188"/>
                <a:gd name="T26" fmla="*/ 40 w 188"/>
                <a:gd name="T27" fmla="*/ 172 h 188"/>
                <a:gd name="T28" fmla="*/ 26 w 188"/>
                <a:gd name="T29" fmla="*/ 160 h 188"/>
                <a:gd name="T30" fmla="*/ 16 w 188"/>
                <a:gd name="T31" fmla="*/ 148 h 188"/>
                <a:gd name="T32" fmla="*/ 6 w 188"/>
                <a:gd name="T33" fmla="*/ 130 h 188"/>
                <a:gd name="T34" fmla="*/ 2 w 188"/>
                <a:gd name="T35" fmla="*/ 114 h 188"/>
                <a:gd name="T36" fmla="*/ 0 w 188"/>
                <a:gd name="T37" fmla="*/ 94 h 188"/>
                <a:gd name="T38" fmla="*/ 0 w 188"/>
                <a:gd name="T39" fmla="*/ 94 h 188"/>
                <a:gd name="T40" fmla="*/ 2 w 188"/>
                <a:gd name="T41" fmla="*/ 76 h 188"/>
                <a:gd name="T42" fmla="*/ 6 w 188"/>
                <a:gd name="T43" fmla="*/ 58 h 188"/>
                <a:gd name="T44" fmla="*/ 16 w 188"/>
                <a:gd name="T45" fmla="*/ 42 h 188"/>
                <a:gd name="T46" fmla="*/ 26 w 188"/>
                <a:gd name="T47" fmla="*/ 28 h 188"/>
                <a:gd name="T48" fmla="*/ 40 w 188"/>
                <a:gd name="T49" fmla="*/ 16 h 188"/>
                <a:gd name="T50" fmla="*/ 56 w 188"/>
                <a:gd name="T51" fmla="*/ 8 h 188"/>
                <a:gd name="T52" fmla="*/ 74 w 188"/>
                <a:gd name="T53" fmla="*/ 2 h 188"/>
                <a:gd name="T54" fmla="*/ 94 w 188"/>
                <a:gd name="T55" fmla="*/ 0 h 188"/>
                <a:gd name="T56" fmla="*/ 94 w 188"/>
                <a:gd name="T57" fmla="*/ 0 h 188"/>
                <a:gd name="T58" fmla="*/ 112 w 188"/>
                <a:gd name="T59" fmla="*/ 2 h 188"/>
                <a:gd name="T60" fmla="*/ 130 w 188"/>
                <a:gd name="T61" fmla="*/ 8 h 188"/>
                <a:gd name="T62" fmla="*/ 146 w 188"/>
                <a:gd name="T63" fmla="*/ 16 h 188"/>
                <a:gd name="T64" fmla="*/ 160 w 188"/>
                <a:gd name="T65" fmla="*/ 28 h 188"/>
                <a:gd name="T66" fmla="*/ 172 w 188"/>
                <a:gd name="T67" fmla="*/ 42 h 188"/>
                <a:gd name="T68" fmla="*/ 180 w 188"/>
                <a:gd name="T69" fmla="*/ 58 h 188"/>
                <a:gd name="T70" fmla="*/ 186 w 188"/>
                <a:gd name="T71" fmla="*/ 76 h 188"/>
                <a:gd name="T72" fmla="*/ 188 w 188"/>
                <a:gd name="T73" fmla="*/ 94 h 188"/>
                <a:gd name="T74" fmla="*/ 188 w 188"/>
                <a:gd name="T75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88">
                  <a:moveTo>
                    <a:pt x="188" y="94"/>
                  </a:moveTo>
                  <a:lnTo>
                    <a:pt x="188" y="94"/>
                  </a:lnTo>
                  <a:lnTo>
                    <a:pt x="186" y="114"/>
                  </a:lnTo>
                  <a:lnTo>
                    <a:pt x="180" y="130"/>
                  </a:lnTo>
                  <a:lnTo>
                    <a:pt x="172" y="148"/>
                  </a:lnTo>
                  <a:lnTo>
                    <a:pt x="160" y="160"/>
                  </a:lnTo>
                  <a:lnTo>
                    <a:pt x="146" y="172"/>
                  </a:lnTo>
                  <a:lnTo>
                    <a:pt x="130" y="182"/>
                  </a:lnTo>
                  <a:lnTo>
                    <a:pt x="112" y="186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74" y="186"/>
                  </a:lnTo>
                  <a:lnTo>
                    <a:pt x="56" y="182"/>
                  </a:lnTo>
                  <a:lnTo>
                    <a:pt x="40" y="172"/>
                  </a:lnTo>
                  <a:lnTo>
                    <a:pt x="26" y="160"/>
                  </a:lnTo>
                  <a:lnTo>
                    <a:pt x="16" y="148"/>
                  </a:lnTo>
                  <a:lnTo>
                    <a:pt x="6" y="130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6" y="58"/>
                  </a:lnTo>
                  <a:lnTo>
                    <a:pt x="16" y="42"/>
                  </a:lnTo>
                  <a:lnTo>
                    <a:pt x="26" y="28"/>
                  </a:lnTo>
                  <a:lnTo>
                    <a:pt x="40" y="16"/>
                  </a:lnTo>
                  <a:lnTo>
                    <a:pt x="56" y="8"/>
                  </a:lnTo>
                  <a:lnTo>
                    <a:pt x="7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6" y="16"/>
                  </a:lnTo>
                  <a:lnTo>
                    <a:pt x="160" y="28"/>
                  </a:lnTo>
                  <a:lnTo>
                    <a:pt x="172" y="42"/>
                  </a:lnTo>
                  <a:lnTo>
                    <a:pt x="180" y="58"/>
                  </a:lnTo>
                  <a:lnTo>
                    <a:pt x="186" y="76"/>
                  </a:lnTo>
                  <a:lnTo>
                    <a:pt x="188" y="94"/>
                  </a:lnTo>
                  <a:lnTo>
                    <a:pt x="188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49" name="Freeform 207"/>
            <p:cNvSpPr>
              <a:spLocks/>
            </p:cNvSpPr>
            <p:nvPr/>
          </p:nvSpPr>
          <p:spPr bwMode="auto">
            <a:xfrm>
              <a:off x="5541963" y="518160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80 h 132"/>
                <a:gd name="T6" fmla="*/ 126 w 132"/>
                <a:gd name="T7" fmla="*/ 92 h 132"/>
                <a:gd name="T8" fmla="*/ 120 w 132"/>
                <a:gd name="T9" fmla="*/ 104 h 132"/>
                <a:gd name="T10" fmla="*/ 112 w 132"/>
                <a:gd name="T11" fmla="*/ 112 h 132"/>
                <a:gd name="T12" fmla="*/ 102 w 132"/>
                <a:gd name="T13" fmla="*/ 122 h 132"/>
                <a:gd name="T14" fmla="*/ 92 w 132"/>
                <a:gd name="T15" fmla="*/ 128 h 132"/>
                <a:gd name="T16" fmla="*/ 78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2 w 132"/>
                <a:gd name="T23" fmla="*/ 130 h 132"/>
                <a:gd name="T24" fmla="*/ 40 w 132"/>
                <a:gd name="T25" fmla="*/ 128 h 132"/>
                <a:gd name="T26" fmla="*/ 28 w 132"/>
                <a:gd name="T27" fmla="*/ 122 h 132"/>
                <a:gd name="T28" fmla="*/ 18 w 132"/>
                <a:gd name="T29" fmla="*/ 112 h 132"/>
                <a:gd name="T30" fmla="*/ 10 w 132"/>
                <a:gd name="T31" fmla="*/ 104 h 132"/>
                <a:gd name="T32" fmla="*/ 4 w 132"/>
                <a:gd name="T33" fmla="*/ 92 h 132"/>
                <a:gd name="T34" fmla="*/ 0 w 132"/>
                <a:gd name="T35" fmla="*/ 80 h 132"/>
                <a:gd name="T36" fmla="*/ 0 w 132"/>
                <a:gd name="T37" fmla="*/ 66 h 132"/>
                <a:gd name="T38" fmla="*/ 0 w 132"/>
                <a:gd name="T39" fmla="*/ 66 h 132"/>
                <a:gd name="T40" fmla="*/ 0 w 132"/>
                <a:gd name="T41" fmla="*/ 52 h 132"/>
                <a:gd name="T42" fmla="*/ 4 w 132"/>
                <a:gd name="T43" fmla="*/ 40 h 132"/>
                <a:gd name="T44" fmla="*/ 10 w 132"/>
                <a:gd name="T45" fmla="*/ 30 h 132"/>
                <a:gd name="T46" fmla="*/ 18 w 132"/>
                <a:gd name="T47" fmla="*/ 20 h 132"/>
                <a:gd name="T48" fmla="*/ 28 w 132"/>
                <a:gd name="T49" fmla="*/ 12 h 132"/>
                <a:gd name="T50" fmla="*/ 40 w 132"/>
                <a:gd name="T51" fmla="*/ 6 h 132"/>
                <a:gd name="T52" fmla="*/ 52 w 132"/>
                <a:gd name="T53" fmla="*/ 2 h 132"/>
                <a:gd name="T54" fmla="*/ 66 w 132"/>
                <a:gd name="T55" fmla="*/ 0 h 132"/>
                <a:gd name="T56" fmla="*/ 66 w 132"/>
                <a:gd name="T57" fmla="*/ 0 h 132"/>
                <a:gd name="T58" fmla="*/ 78 w 132"/>
                <a:gd name="T59" fmla="*/ 2 h 132"/>
                <a:gd name="T60" fmla="*/ 92 w 132"/>
                <a:gd name="T61" fmla="*/ 6 h 132"/>
                <a:gd name="T62" fmla="*/ 102 w 132"/>
                <a:gd name="T63" fmla="*/ 12 h 132"/>
                <a:gd name="T64" fmla="*/ 112 w 132"/>
                <a:gd name="T65" fmla="*/ 20 h 132"/>
                <a:gd name="T66" fmla="*/ 120 w 132"/>
                <a:gd name="T67" fmla="*/ 30 h 132"/>
                <a:gd name="T68" fmla="*/ 126 w 132"/>
                <a:gd name="T69" fmla="*/ 40 h 132"/>
                <a:gd name="T70" fmla="*/ 130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4"/>
                  </a:lnTo>
                  <a:lnTo>
                    <a:pt x="112" y="112"/>
                  </a:lnTo>
                  <a:lnTo>
                    <a:pt x="102" y="122"/>
                  </a:lnTo>
                  <a:lnTo>
                    <a:pt x="92" y="128"/>
                  </a:lnTo>
                  <a:lnTo>
                    <a:pt x="78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8"/>
                  </a:lnTo>
                  <a:lnTo>
                    <a:pt x="28" y="122"/>
                  </a:lnTo>
                  <a:lnTo>
                    <a:pt x="18" y="112"/>
                  </a:lnTo>
                  <a:lnTo>
                    <a:pt x="10" y="104"/>
                  </a:lnTo>
                  <a:lnTo>
                    <a:pt x="4" y="92"/>
                  </a:lnTo>
                  <a:lnTo>
                    <a:pt x="0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8" y="2"/>
                  </a:lnTo>
                  <a:lnTo>
                    <a:pt x="92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50" name="Freeform 208"/>
            <p:cNvSpPr>
              <a:spLocks/>
            </p:cNvSpPr>
            <p:nvPr/>
          </p:nvSpPr>
          <p:spPr bwMode="auto">
            <a:xfrm>
              <a:off x="5551488" y="5191125"/>
              <a:ext cx="190500" cy="190500"/>
            </a:xfrm>
            <a:custGeom>
              <a:avLst/>
              <a:gdLst>
                <a:gd name="T0" fmla="*/ 120 w 120"/>
                <a:gd name="T1" fmla="*/ 60 h 120"/>
                <a:gd name="T2" fmla="*/ 120 w 120"/>
                <a:gd name="T3" fmla="*/ 60 h 120"/>
                <a:gd name="T4" fmla="*/ 118 w 120"/>
                <a:gd name="T5" fmla="*/ 72 h 120"/>
                <a:gd name="T6" fmla="*/ 114 w 120"/>
                <a:gd name="T7" fmla="*/ 84 h 120"/>
                <a:gd name="T8" fmla="*/ 108 w 120"/>
                <a:gd name="T9" fmla="*/ 94 h 120"/>
                <a:gd name="T10" fmla="*/ 102 w 120"/>
                <a:gd name="T11" fmla="*/ 102 h 120"/>
                <a:gd name="T12" fmla="*/ 92 w 120"/>
                <a:gd name="T13" fmla="*/ 110 h 120"/>
                <a:gd name="T14" fmla="*/ 82 w 120"/>
                <a:gd name="T15" fmla="*/ 116 h 120"/>
                <a:gd name="T16" fmla="*/ 72 w 120"/>
                <a:gd name="T17" fmla="*/ 118 h 120"/>
                <a:gd name="T18" fmla="*/ 60 w 120"/>
                <a:gd name="T19" fmla="*/ 120 h 120"/>
                <a:gd name="T20" fmla="*/ 60 w 120"/>
                <a:gd name="T21" fmla="*/ 120 h 120"/>
                <a:gd name="T22" fmla="*/ 48 w 120"/>
                <a:gd name="T23" fmla="*/ 118 h 120"/>
                <a:gd name="T24" fmla="*/ 36 w 120"/>
                <a:gd name="T25" fmla="*/ 116 h 120"/>
                <a:gd name="T26" fmla="*/ 26 w 120"/>
                <a:gd name="T27" fmla="*/ 110 h 120"/>
                <a:gd name="T28" fmla="*/ 18 w 120"/>
                <a:gd name="T29" fmla="*/ 102 h 120"/>
                <a:gd name="T30" fmla="*/ 10 w 120"/>
                <a:gd name="T31" fmla="*/ 94 h 120"/>
                <a:gd name="T32" fmla="*/ 4 w 120"/>
                <a:gd name="T33" fmla="*/ 84 h 120"/>
                <a:gd name="T34" fmla="*/ 2 w 120"/>
                <a:gd name="T35" fmla="*/ 72 h 120"/>
                <a:gd name="T36" fmla="*/ 0 w 120"/>
                <a:gd name="T37" fmla="*/ 60 h 120"/>
                <a:gd name="T38" fmla="*/ 0 w 120"/>
                <a:gd name="T39" fmla="*/ 60 h 120"/>
                <a:gd name="T40" fmla="*/ 2 w 120"/>
                <a:gd name="T41" fmla="*/ 48 h 120"/>
                <a:gd name="T42" fmla="*/ 4 w 120"/>
                <a:gd name="T43" fmla="*/ 38 h 120"/>
                <a:gd name="T44" fmla="*/ 10 w 120"/>
                <a:gd name="T45" fmla="*/ 28 h 120"/>
                <a:gd name="T46" fmla="*/ 18 w 120"/>
                <a:gd name="T47" fmla="*/ 18 h 120"/>
                <a:gd name="T48" fmla="*/ 26 w 120"/>
                <a:gd name="T49" fmla="*/ 10 h 120"/>
                <a:gd name="T50" fmla="*/ 36 w 120"/>
                <a:gd name="T51" fmla="*/ 6 h 120"/>
                <a:gd name="T52" fmla="*/ 48 w 120"/>
                <a:gd name="T53" fmla="*/ 2 h 120"/>
                <a:gd name="T54" fmla="*/ 60 w 120"/>
                <a:gd name="T55" fmla="*/ 0 h 120"/>
                <a:gd name="T56" fmla="*/ 60 w 120"/>
                <a:gd name="T57" fmla="*/ 0 h 120"/>
                <a:gd name="T58" fmla="*/ 72 w 120"/>
                <a:gd name="T59" fmla="*/ 2 h 120"/>
                <a:gd name="T60" fmla="*/ 82 w 120"/>
                <a:gd name="T61" fmla="*/ 6 h 120"/>
                <a:gd name="T62" fmla="*/ 92 w 120"/>
                <a:gd name="T63" fmla="*/ 10 h 120"/>
                <a:gd name="T64" fmla="*/ 102 w 120"/>
                <a:gd name="T65" fmla="*/ 18 h 120"/>
                <a:gd name="T66" fmla="*/ 108 w 120"/>
                <a:gd name="T67" fmla="*/ 28 h 120"/>
                <a:gd name="T68" fmla="*/ 114 w 120"/>
                <a:gd name="T69" fmla="*/ 38 h 120"/>
                <a:gd name="T70" fmla="*/ 118 w 120"/>
                <a:gd name="T71" fmla="*/ 48 h 120"/>
                <a:gd name="T72" fmla="*/ 120 w 120"/>
                <a:gd name="T73" fmla="*/ 60 h 120"/>
                <a:gd name="T74" fmla="*/ 120 w 120"/>
                <a:gd name="T7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lnTo>
                    <a:pt x="120" y="60"/>
                  </a:lnTo>
                  <a:lnTo>
                    <a:pt x="118" y="72"/>
                  </a:lnTo>
                  <a:lnTo>
                    <a:pt x="114" y="8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2" y="110"/>
                  </a:lnTo>
                  <a:lnTo>
                    <a:pt x="82" y="116"/>
                  </a:lnTo>
                  <a:lnTo>
                    <a:pt x="72" y="118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48" y="118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18" y="102"/>
                  </a:lnTo>
                  <a:lnTo>
                    <a:pt x="10" y="94"/>
                  </a:lnTo>
                  <a:lnTo>
                    <a:pt x="4" y="84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6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2" y="6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8"/>
                  </a:lnTo>
                  <a:lnTo>
                    <a:pt x="114" y="38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51" name="Freeform 209"/>
            <p:cNvSpPr>
              <a:spLocks/>
            </p:cNvSpPr>
            <p:nvPr/>
          </p:nvSpPr>
          <p:spPr bwMode="auto">
            <a:xfrm>
              <a:off x="5830888" y="5286375"/>
              <a:ext cx="28575" cy="180975"/>
            </a:xfrm>
            <a:custGeom>
              <a:avLst/>
              <a:gdLst>
                <a:gd name="T0" fmla="*/ 2 w 18"/>
                <a:gd name="T1" fmla="*/ 0 h 114"/>
                <a:gd name="T2" fmla="*/ 18 w 18"/>
                <a:gd name="T3" fmla="*/ 0 h 114"/>
                <a:gd name="T4" fmla="*/ 18 w 18"/>
                <a:gd name="T5" fmla="*/ 114 h 114"/>
                <a:gd name="T6" fmla="*/ 0 w 18"/>
                <a:gd name="T7" fmla="*/ 114 h 114"/>
                <a:gd name="T8" fmla="*/ 2 w 18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4">
                  <a:moveTo>
                    <a:pt x="2" y="0"/>
                  </a:moveTo>
                  <a:lnTo>
                    <a:pt x="18" y="0"/>
                  </a:lnTo>
                  <a:lnTo>
                    <a:pt x="18" y="114"/>
                  </a:lnTo>
                  <a:lnTo>
                    <a:pt x="0" y="1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52" name="Freeform 210"/>
            <p:cNvSpPr>
              <a:spLocks/>
            </p:cNvSpPr>
            <p:nvPr/>
          </p:nvSpPr>
          <p:spPr bwMode="auto">
            <a:xfrm>
              <a:off x="5808663" y="5105400"/>
              <a:ext cx="50800" cy="180975"/>
            </a:xfrm>
            <a:custGeom>
              <a:avLst/>
              <a:gdLst>
                <a:gd name="T0" fmla="*/ 14 w 32"/>
                <a:gd name="T1" fmla="*/ 0 h 114"/>
                <a:gd name="T2" fmla="*/ 32 w 32"/>
                <a:gd name="T3" fmla="*/ 0 h 114"/>
                <a:gd name="T4" fmla="*/ 32 w 32"/>
                <a:gd name="T5" fmla="*/ 114 h 114"/>
                <a:gd name="T6" fmla="*/ 0 w 32"/>
                <a:gd name="T7" fmla="*/ 114 h 114"/>
                <a:gd name="T8" fmla="*/ 14 w 32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14">
                  <a:moveTo>
                    <a:pt x="14" y="0"/>
                  </a:moveTo>
                  <a:lnTo>
                    <a:pt x="32" y="0"/>
                  </a:lnTo>
                  <a:lnTo>
                    <a:pt x="32" y="114"/>
                  </a:lnTo>
                  <a:lnTo>
                    <a:pt x="0" y="1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53" name="Freeform 211"/>
            <p:cNvSpPr>
              <a:spLocks/>
            </p:cNvSpPr>
            <p:nvPr/>
          </p:nvSpPr>
          <p:spPr bwMode="auto">
            <a:xfrm>
              <a:off x="5830888" y="5089525"/>
              <a:ext cx="28575" cy="31750"/>
            </a:xfrm>
            <a:custGeom>
              <a:avLst/>
              <a:gdLst>
                <a:gd name="T0" fmla="*/ 18 w 18"/>
                <a:gd name="T1" fmla="*/ 10 h 20"/>
                <a:gd name="T2" fmla="*/ 18 w 18"/>
                <a:gd name="T3" fmla="*/ 10 h 20"/>
                <a:gd name="T4" fmla="*/ 18 w 18"/>
                <a:gd name="T5" fmla="*/ 14 h 20"/>
                <a:gd name="T6" fmla="*/ 16 w 18"/>
                <a:gd name="T7" fmla="*/ 16 h 20"/>
                <a:gd name="T8" fmla="*/ 16 w 18"/>
                <a:gd name="T9" fmla="*/ 16 h 20"/>
                <a:gd name="T10" fmla="*/ 12 w 18"/>
                <a:gd name="T11" fmla="*/ 18 h 20"/>
                <a:gd name="T12" fmla="*/ 10 w 18"/>
                <a:gd name="T13" fmla="*/ 20 h 20"/>
                <a:gd name="T14" fmla="*/ 10 w 18"/>
                <a:gd name="T15" fmla="*/ 20 h 20"/>
                <a:gd name="T16" fmla="*/ 6 w 18"/>
                <a:gd name="T17" fmla="*/ 18 h 20"/>
                <a:gd name="T18" fmla="*/ 2 w 18"/>
                <a:gd name="T19" fmla="*/ 16 h 20"/>
                <a:gd name="T20" fmla="*/ 2 w 18"/>
                <a:gd name="T21" fmla="*/ 16 h 20"/>
                <a:gd name="T22" fmla="*/ 0 w 18"/>
                <a:gd name="T23" fmla="*/ 14 h 20"/>
                <a:gd name="T24" fmla="*/ 0 w 18"/>
                <a:gd name="T25" fmla="*/ 10 h 20"/>
                <a:gd name="T26" fmla="*/ 0 w 18"/>
                <a:gd name="T27" fmla="*/ 10 h 20"/>
                <a:gd name="T28" fmla="*/ 0 w 18"/>
                <a:gd name="T29" fmla="*/ 6 h 20"/>
                <a:gd name="T30" fmla="*/ 2 w 18"/>
                <a:gd name="T31" fmla="*/ 4 h 20"/>
                <a:gd name="T32" fmla="*/ 2 w 18"/>
                <a:gd name="T33" fmla="*/ 4 h 20"/>
                <a:gd name="T34" fmla="*/ 6 w 18"/>
                <a:gd name="T35" fmla="*/ 2 h 20"/>
                <a:gd name="T36" fmla="*/ 10 w 18"/>
                <a:gd name="T37" fmla="*/ 0 h 20"/>
                <a:gd name="T38" fmla="*/ 10 w 18"/>
                <a:gd name="T39" fmla="*/ 0 h 20"/>
                <a:gd name="T40" fmla="*/ 12 w 18"/>
                <a:gd name="T41" fmla="*/ 2 h 20"/>
                <a:gd name="T42" fmla="*/ 16 w 18"/>
                <a:gd name="T43" fmla="*/ 4 h 20"/>
                <a:gd name="T44" fmla="*/ 16 w 18"/>
                <a:gd name="T45" fmla="*/ 4 h 20"/>
                <a:gd name="T46" fmla="*/ 18 w 18"/>
                <a:gd name="T47" fmla="*/ 6 h 20"/>
                <a:gd name="T48" fmla="*/ 18 w 18"/>
                <a:gd name="T49" fmla="*/ 10 h 20"/>
                <a:gd name="T50" fmla="*/ 18 w 18"/>
                <a:gd name="T5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" h="20">
                  <a:moveTo>
                    <a:pt x="18" y="10"/>
                  </a:moveTo>
                  <a:lnTo>
                    <a:pt x="18" y="10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54" name="Freeform 212"/>
            <p:cNvSpPr>
              <a:spLocks/>
            </p:cNvSpPr>
            <p:nvPr/>
          </p:nvSpPr>
          <p:spPr bwMode="auto">
            <a:xfrm>
              <a:off x="5830888" y="5454650"/>
              <a:ext cx="28575" cy="28575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8 w 18"/>
                <a:gd name="T5" fmla="*/ 12 h 18"/>
                <a:gd name="T6" fmla="*/ 16 w 18"/>
                <a:gd name="T7" fmla="*/ 14 h 18"/>
                <a:gd name="T8" fmla="*/ 16 w 18"/>
                <a:gd name="T9" fmla="*/ 14 h 18"/>
                <a:gd name="T10" fmla="*/ 12 w 18"/>
                <a:gd name="T11" fmla="*/ 16 h 18"/>
                <a:gd name="T12" fmla="*/ 10 w 18"/>
                <a:gd name="T13" fmla="*/ 18 h 18"/>
                <a:gd name="T14" fmla="*/ 10 w 18"/>
                <a:gd name="T15" fmla="*/ 18 h 18"/>
                <a:gd name="T16" fmla="*/ 6 w 18"/>
                <a:gd name="T17" fmla="*/ 16 h 18"/>
                <a:gd name="T18" fmla="*/ 2 w 18"/>
                <a:gd name="T19" fmla="*/ 14 h 18"/>
                <a:gd name="T20" fmla="*/ 2 w 18"/>
                <a:gd name="T21" fmla="*/ 14 h 18"/>
                <a:gd name="T22" fmla="*/ 0 w 18"/>
                <a:gd name="T23" fmla="*/ 12 h 18"/>
                <a:gd name="T24" fmla="*/ 0 w 18"/>
                <a:gd name="T25" fmla="*/ 8 h 18"/>
                <a:gd name="T26" fmla="*/ 0 w 18"/>
                <a:gd name="T27" fmla="*/ 8 h 18"/>
                <a:gd name="T28" fmla="*/ 0 w 18"/>
                <a:gd name="T29" fmla="*/ 4 h 18"/>
                <a:gd name="T30" fmla="*/ 2 w 18"/>
                <a:gd name="T31" fmla="*/ 2 h 18"/>
                <a:gd name="T32" fmla="*/ 2 w 18"/>
                <a:gd name="T33" fmla="*/ 2 h 18"/>
                <a:gd name="T34" fmla="*/ 6 w 18"/>
                <a:gd name="T35" fmla="*/ 0 h 18"/>
                <a:gd name="T36" fmla="*/ 10 w 18"/>
                <a:gd name="T37" fmla="*/ 0 h 18"/>
                <a:gd name="T38" fmla="*/ 10 w 18"/>
                <a:gd name="T39" fmla="*/ 0 h 18"/>
                <a:gd name="T40" fmla="*/ 12 w 18"/>
                <a:gd name="T41" fmla="*/ 0 h 18"/>
                <a:gd name="T42" fmla="*/ 16 w 18"/>
                <a:gd name="T43" fmla="*/ 2 h 18"/>
                <a:gd name="T44" fmla="*/ 16 w 18"/>
                <a:gd name="T45" fmla="*/ 2 h 18"/>
                <a:gd name="T46" fmla="*/ 18 w 18"/>
                <a:gd name="T47" fmla="*/ 4 h 18"/>
                <a:gd name="T48" fmla="*/ 18 w 18"/>
                <a:gd name="T49" fmla="*/ 8 h 18"/>
                <a:gd name="T50" fmla="*/ 18 w 18"/>
                <a:gd name="T5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55" name="Freeform 213"/>
            <p:cNvSpPr>
              <a:spLocks/>
            </p:cNvSpPr>
            <p:nvPr/>
          </p:nvSpPr>
          <p:spPr bwMode="auto">
            <a:xfrm>
              <a:off x="5808663" y="5260975"/>
              <a:ext cx="50800" cy="50800"/>
            </a:xfrm>
            <a:custGeom>
              <a:avLst/>
              <a:gdLst>
                <a:gd name="T0" fmla="*/ 32 w 32"/>
                <a:gd name="T1" fmla="*/ 16 h 32"/>
                <a:gd name="T2" fmla="*/ 32 w 32"/>
                <a:gd name="T3" fmla="*/ 16 h 32"/>
                <a:gd name="T4" fmla="*/ 32 w 32"/>
                <a:gd name="T5" fmla="*/ 22 h 32"/>
                <a:gd name="T6" fmla="*/ 28 w 32"/>
                <a:gd name="T7" fmla="*/ 28 h 32"/>
                <a:gd name="T8" fmla="*/ 22 w 32"/>
                <a:gd name="T9" fmla="*/ 30 h 32"/>
                <a:gd name="T10" fmla="*/ 16 w 32"/>
                <a:gd name="T11" fmla="*/ 32 h 32"/>
                <a:gd name="T12" fmla="*/ 16 w 32"/>
                <a:gd name="T13" fmla="*/ 32 h 32"/>
                <a:gd name="T14" fmla="*/ 10 w 32"/>
                <a:gd name="T15" fmla="*/ 30 h 32"/>
                <a:gd name="T16" fmla="*/ 6 w 32"/>
                <a:gd name="T17" fmla="*/ 28 h 32"/>
                <a:gd name="T18" fmla="*/ 2 w 32"/>
                <a:gd name="T19" fmla="*/ 22 h 32"/>
                <a:gd name="T20" fmla="*/ 0 w 32"/>
                <a:gd name="T21" fmla="*/ 16 h 32"/>
                <a:gd name="T22" fmla="*/ 0 w 32"/>
                <a:gd name="T23" fmla="*/ 16 h 32"/>
                <a:gd name="T24" fmla="*/ 2 w 32"/>
                <a:gd name="T25" fmla="*/ 10 h 32"/>
                <a:gd name="T26" fmla="*/ 6 w 32"/>
                <a:gd name="T27" fmla="*/ 4 h 32"/>
                <a:gd name="T28" fmla="*/ 10 w 32"/>
                <a:gd name="T29" fmla="*/ 2 h 32"/>
                <a:gd name="T30" fmla="*/ 16 w 32"/>
                <a:gd name="T31" fmla="*/ 0 h 32"/>
                <a:gd name="T32" fmla="*/ 16 w 32"/>
                <a:gd name="T33" fmla="*/ 0 h 32"/>
                <a:gd name="T34" fmla="*/ 22 w 32"/>
                <a:gd name="T35" fmla="*/ 2 h 32"/>
                <a:gd name="T36" fmla="*/ 28 w 32"/>
                <a:gd name="T37" fmla="*/ 4 h 32"/>
                <a:gd name="T38" fmla="*/ 32 w 32"/>
                <a:gd name="T39" fmla="*/ 10 h 32"/>
                <a:gd name="T40" fmla="*/ 32 w 32"/>
                <a:gd name="T41" fmla="*/ 16 h 32"/>
                <a:gd name="T42" fmla="*/ 32 w 32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2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0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56" name="Freeform 214"/>
            <p:cNvSpPr>
              <a:spLocks/>
            </p:cNvSpPr>
            <p:nvPr/>
          </p:nvSpPr>
          <p:spPr bwMode="auto">
            <a:xfrm>
              <a:off x="5808663" y="5095875"/>
              <a:ext cx="41275" cy="200025"/>
            </a:xfrm>
            <a:custGeom>
              <a:avLst/>
              <a:gdLst>
                <a:gd name="T0" fmla="*/ 0 w 26"/>
                <a:gd name="T1" fmla="*/ 120 h 126"/>
                <a:gd name="T2" fmla="*/ 0 w 26"/>
                <a:gd name="T3" fmla="*/ 120 h 126"/>
                <a:gd name="T4" fmla="*/ 0 w 26"/>
                <a:gd name="T5" fmla="*/ 90 h 126"/>
                <a:gd name="T6" fmla="*/ 2 w 26"/>
                <a:gd name="T7" fmla="*/ 54 h 126"/>
                <a:gd name="T8" fmla="*/ 4 w 26"/>
                <a:gd name="T9" fmla="*/ 36 h 126"/>
                <a:gd name="T10" fmla="*/ 8 w 26"/>
                <a:gd name="T11" fmla="*/ 20 h 126"/>
                <a:gd name="T12" fmla="*/ 12 w 26"/>
                <a:gd name="T13" fmla="*/ 8 h 126"/>
                <a:gd name="T14" fmla="*/ 16 w 26"/>
                <a:gd name="T15" fmla="*/ 0 h 126"/>
                <a:gd name="T16" fmla="*/ 26 w 26"/>
                <a:gd name="T17" fmla="*/ 24 h 126"/>
                <a:gd name="T18" fmla="*/ 20 w 26"/>
                <a:gd name="T19" fmla="*/ 102 h 126"/>
                <a:gd name="T20" fmla="*/ 8 w 26"/>
                <a:gd name="T21" fmla="*/ 126 h 126"/>
                <a:gd name="T22" fmla="*/ 0 w 26"/>
                <a:gd name="T23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6">
                  <a:moveTo>
                    <a:pt x="0" y="120"/>
                  </a:moveTo>
                  <a:lnTo>
                    <a:pt x="0" y="120"/>
                  </a:lnTo>
                  <a:lnTo>
                    <a:pt x="0" y="90"/>
                  </a:lnTo>
                  <a:lnTo>
                    <a:pt x="2" y="54"/>
                  </a:lnTo>
                  <a:lnTo>
                    <a:pt x="4" y="36"/>
                  </a:lnTo>
                  <a:lnTo>
                    <a:pt x="8" y="20"/>
                  </a:lnTo>
                  <a:lnTo>
                    <a:pt x="12" y="8"/>
                  </a:lnTo>
                  <a:lnTo>
                    <a:pt x="16" y="0"/>
                  </a:lnTo>
                  <a:lnTo>
                    <a:pt x="26" y="24"/>
                  </a:lnTo>
                  <a:lnTo>
                    <a:pt x="20" y="102"/>
                  </a:lnTo>
                  <a:lnTo>
                    <a:pt x="8" y="126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57" name="Rectangle 215"/>
            <p:cNvSpPr>
              <a:spLocks noChangeArrowheads="1"/>
            </p:cNvSpPr>
            <p:nvPr/>
          </p:nvSpPr>
          <p:spPr bwMode="auto">
            <a:xfrm>
              <a:off x="5434013" y="5105400"/>
              <a:ext cx="9525" cy="53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58" name="Freeform 216"/>
            <p:cNvSpPr>
              <a:spLocks/>
            </p:cNvSpPr>
            <p:nvPr/>
          </p:nvSpPr>
          <p:spPr bwMode="auto">
            <a:xfrm>
              <a:off x="5411788" y="5105400"/>
              <a:ext cx="9525" cy="53975"/>
            </a:xfrm>
            <a:custGeom>
              <a:avLst/>
              <a:gdLst>
                <a:gd name="T0" fmla="*/ 2 w 6"/>
                <a:gd name="T1" fmla="*/ 0 h 34"/>
                <a:gd name="T2" fmla="*/ 6 w 6"/>
                <a:gd name="T3" fmla="*/ 0 h 34"/>
                <a:gd name="T4" fmla="*/ 6 w 6"/>
                <a:gd name="T5" fmla="*/ 34 h 34"/>
                <a:gd name="T6" fmla="*/ 0 w 6"/>
                <a:gd name="T7" fmla="*/ 34 h 34"/>
                <a:gd name="T8" fmla="*/ 2 w 6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4">
                  <a:moveTo>
                    <a:pt x="2" y="0"/>
                  </a:moveTo>
                  <a:lnTo>
                    <a:pt x="6" y="0"/>
                  </a:lnTo>
                  <a:lnTo>
                    <a:pt x="6" y="34"/>
                  </a:lnTo>
                  <a:lnTo>
                    <a:pt x="0" y="3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59" name="Rectangle 217"/>
            <p:cNvSpPr>
              <a:spLocks noChangeArrowheads="1"/>
            </p:cNvSpPr>
            <p:nvPr/>
          </p:nvSpPr>
          <p:spPr bwMode="auto">
            <a:xfrm>
              <a:off x="5456238" y="5105400"/>
              <a:ext cx="9525" cy="53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60" name="Freeform 218"/>
            <p:cNvSpPr>
              <a:spLocks/>
            </p:cNvSpPr>
            <p:nvPr/>
          </p:nvSpPr>
          <p:spPr bwMode="auto">
            <a:xfrm>
              <a:off x="5478463" y="5105400"/>
              <a:ext cx="9525" cy="53975"/>
            </a:xfrm>
            <a:custGeom>
              <a:avLst/>
              <a:gdLst>
                <a:gd name="T0" fmla="*/ 0 w 6"/>
                <a:gd name="T1" fmla="*/ 0 h 34"/>
                <a:gd name="T2" fmla="*/ 4 w 6"/>
                <a:gd name="T3" fmla="*/ 0 h 34"/>
                <a:gd name="T4" fmla="*/ 6 w 6"/>
                <a:gd name="T5" fmla="*/ 34 h 34"/>
                <a:gd name="T6" fmla="*/ 0 w 6"/>
                <a:gd name="T7" fmla="*/ 34 h 34"/>
                <a:gd name="T8" fmla="*/ 0 w 6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4">
                  <a:moveTo>
                    <a:pt x="0" y="0"/>
                  </a:moveTo>
                  <a:lnTo>
                    <a:pt x="4" y="0"/>
                  </a:lnTo>
                  <a:lnTo>
                    <a:pt x="6" y="34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61" name="Freeform 219"/>
            <p:cNvSpPr>
              <a:spLocks/>
            </p:cNvSpPr>
            <p:nvPr/>
          </p:nvSpPr>
          <p:spPr bwMode="auto">
            <a:xfrm>
              <a:off x="5434013" y="5451475"/>
              <a:ext cx="31750" cy="28575"/>
            </a:xfrm>
            <a:custGeom>
              <a:avLst/>
              <a:gdLst>
                <a:gd name="T0" fmla="*/ 20 w 20"/>
                <a:gd name="T1" fmla="*/ 10 h 18"/>
                <a:gd name="T2" fmla="*/ 20 w 20"/>
                <a:gd name="T3" fmla="*/ 10 h 18"/>
                <a:gd name="T4" fmla="*/ 18 w 20"/>
                <a:gd name="T5" fmla="*/ 14 h 18"/>
                <a:gd name="T6" fmla="*/ 16 w 20"/>
                <a:gd name="T7" fmla="*/ 16 h 18"/>
                <a:gd name="T8" fmla="*/ 16 w 20"/>
                <a:gd name="T9" fmla="*/ 16 h 18"/>
                <a:gd name="T10" fmla="*/ 14 w 20"/>
                <a:gd name="T11" fmla="*/ 18 h 18"/>
                <a:gd name="T12" fmla="*/ 10 w 20"/>
                <a:gd name="T13" fmla="*/ 18 h 18"/>
                <a:gd name="T14" fmla="*/ 10 w 20"/>
                <a:gd name="T15" fmla="*/ 18 h 18"/>
                <a:gd name="T16" fmla="*/ 6 w 20"/>
                <a:gd name="T17" fmla="*/ 18 h 18"/>
                <a:gd name="T18" fmla="*/ 4 w 20"/>
                <a:gd name="T19" fmla="*/ 16 h 18"/>
                <a:gd name="T20" fmla="*/ 4 w 20"/>
                <a:gd name="T21" fmla="*/ 16 h 18"/>
                <a:gd name="T22" fmla="*/ 2 w 20"/>
                <a:gd name="T23" fmla="*/ 14 h 18"/>
                <a:gd name="T24" fmla="*/ 0 w 20"/>
                <a:gd name="T25" fmla="*/ 10 h 18"/>
                <a:gd name="T26" fmla="*/ 0 w 20"/>
                <a:gd name="T27" fmla="*/ 10 h 18"/>
                <a:gd name="T28" fmla="*/ 2 w 20"/>
                <a:gd name="T29" fmla="*/ 6 h 18"/>
                <a:gd name="T30" fmla="*/ 4 w 20"/>
                <a:gd name="T31" fmla="*/ 4 h 18"/>
                <a:gd name="T32" fmla="*/ 4 w 20"/>
                <a:gd name="T33" fmla="*/ 4 h 18"/>
                <a:gd name="T34" fmla="*/ 6 w 20"/>
                <a:gd name="T35" fmla="*/ 2 h 18"/>
                <a:gd name="T36" fmla="*/ 10 w 20"/>
                <a:gd name="T37" fmla="*/ 0 h 18"/>
                <a:gd name="T38" fmla="*/ 10 w 20"/>
                <a:gd name="T39" fmla="*/ 0 h 18"/>
                <a:gd name="T40" fmla="*/ 14 w 20"/>
                <a:gd name="T41" fmla="*/ 2 h 18"/>
                <a:gd name="T42" fmla="*/ 16 w 20"/>
                <a:gd name="T43" fmla="*/ 4 h 18"/>
                <a:gd name="T44" fmla="*/ 16 w 20"/>
                <a:gd name="T45" fmla="*/ 4 h 18"/>
                <a:gd name="T46" fmla="*/ 18 w 20"/>
                <a:gd name="T47" fmla="*/ 6 h 18"/>
                <a:gd name="T48" fmla="*/ 20 w 20"/>
                <a:gd name="T49" fmla="*/ 10 h 18"/>
                <a:gd name="T50" fmla="*/ 20 w 20"/>
                <a:gd name="T51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" h="18">
                  <a:moveTo>
                    <a:pt x="20" y="10"/>
                  </a:moveTo>
                  <a:lnTo>
                    <a:pt x="20" y="10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62" name="Freeform 220"/>
            <p:cNvSpPr>
              <a:spLocks/>
            </p:cNvSpPr>
            <p:nvPr/>
          </p:nvSpPr>
          <p:spPr bwMode="auto">
            <a:xfrm>
              <a:off x="5427663" y="5410200"/>
              <a:ext cx="44450" cy="41275"/>
            </a:xfrm>
            <a:custGeom>
              <a:avLst/>
              <a:gdLst>
                <a:gd name="T0" fmla="*/ 28 w 28"/>
                <a:gd name="T1" fmla="*/ 12 h 26"/>
                <a:gd name="T2" fmla="*/ 28 w 28"/>
                <a:gd name="T3" fmla="*/ 12 h 26"/>
                <a:gd name="T4" fmla="*/ 26 w 28"/>
                <a:gd name="T5" fmla="*/ 18 h 26"/>
                <a:gd name="T6" fmla="*/ 24 w 28"/>
                <a:gd name="T7" fmla="*/ 22 h 26"/>
                <a:gd name="T8" fmla="*/ 24 w 28"/>
                <a:gd name="T9" fmla="*/ 22 h 26"/>
                <a:gd name="T10" fmla="*/ 20 w 28"/>
                <a:gd name="T11" fmla="*/ 26 h 26"/>
                <a:gd name="T12" fmla="*/ 14 w 28"/>
                <a:gd name="T13" fmla="*/ 26 h 26"/>
                <a:gd name="T14" fmla="*/ 14 w 28"/>
                <a:gd name="T15" fmla="*/ 26 h 26"/>
                <a:gd name="T16" fmla="*/ 8 w 28"/>
                <a:gd name="T17" fmla="*/ 26 h 26"/>
                <a:gd name="T18" fmla="*/ 4 w 28"/>
                <a:gd name="T19" fmla="*/ 22 h 26"/>
                <a:gd name="T20" fmla="*/ 4 w 28"/>
                <a:gd name="T21" fmla="*/ 22 h 26"/>
                <a:gd name="T22" fmla="*/ 2 w 28"/>
                <a:gd name="T23" fmla="*/ 18 h 26"/>
                <a:gd name="T24" fmla="*/ 0 w 28"/>
                <a:gd name="T25" fmla="*/ 12 h 26"/>
                <a:gd name="T26" fmla="*/ 0 w 28"/>
                <a:gd name="T27" fmla="*/ 12 h 26"/>
                <a:gd name="T28" fmla="*/ 2 w 28"/>
                <a:gd name="T29" fmla="*/ 8 h 26"/>
                <a:gd name="T30" fmla="*/ 4 w 28"/>
                <a:gd name="T31" fmla="*/ 4 h 26"/>
                <a:gd name="T32" fmla="*/ 4 w 28"/>
                <a:gd name="T33" fmla="*/ 4 h 26"/>
                <a:gd name="T34" fmla="*/ 8 w 28"/>
                <a:gd name="T35" fmla="*/ 0 h 26"/>
                <a:gd name="T36" fmla="*/ 14 w 28"/>
                <a:gd name="T37" fmla="*/ 0 h 26"/>
                <a:gd name="T38" fmla="*/ 14 w 28"/>
                <a:gd name="T39" fmla="*/ 0 h 26"/>
                <a:gd name="T40" fmla="*/ 20 w 28"/>
                <a:gd name="T41" fmla="*/ 0 h 26"/>
                <a:gd name="T42" fmla="*/ 24 w 28"/>
                <a:gd name="T43" fmla="*/ 4 h 26"/>
                <a:gd name="T44" fmla="*/ 24 w 28"/>
                <a:gd name="T45" fmla="*/ 4 h 26"/>
                <a:gd name="T46" fmla="*/ 26 w 28"/>
                <a:gd name="T47" fmla="*/ 8 h 26"/>
                <a:gd name="T48" fmla="*/ 28 w 28"/>
                <a:gd name="T49" fmla="*/ 12 h 26"/>
                <a:gd name="T50" fmla="*/ 28 w 28"/>
                <a:gd name="T5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" h="26">
                  <a:moveTo>
                    <a:pt x="28" y="12"/>
                  </a:moveTo>
                  <a:lnTo>
                    <a:pt x="28" y="12"/>
                  </a:lnTo>
                  <a:lnTo>
                    <a:pt x="26" y="18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0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63" name="Rectangle 221"/>
            <p:cNvSpPr>
              <a:spLocks noChangeArrowheads="1"/>
            </p:cNvSpPr>
            <p:nvPr/>
          </p:nvSpPr>
          <p:spPr bwMode="auto">
            <a:xfrm>
              <a:off x="5411788" y="5159375"/>
              <a:ext cx="76200" cy="53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64" name="Freeform 222"/>
            <p:cNvSpPr>
              <a:spLocks/>
            </p:cNvSpPr>
            <p:nvPr/>
          </p:nvSpPr>
          <p:spPr bwMode="auto">
            <a:xfrm>
              <a:off x="5411788" y="5194300"/>
              <a:ext cx="76200" cy="38100"/>
            </a:xfrm>
            <a:custGeom>
              <a:avLst/>
              <a:gdLst>
                <a:gd name="T0" fmla="*/ 48 w 48"/>
                <a:gd name="T1" fmla="*/ 12 h 24"/>
                <a:gd name="T2" fmla="*/ 48 w 48"/>
                <a:gd name="T3" fmla="*/ 12 h 24"/>
                <a:gd name="T4" fmla="*/ 46 w 48"/>
                <a:gd name="T5" fmla="*/ 16 h 24"/>
                <a:gd name="T6" fmla="*/ 40 w 48"/>
                <a:gd name="T7" fmla="*/ 20 h 24"/>
                <a:gd name="T8" fmla="*/ 34 w 48"/>
                <a:gd name="T9" fmla="*/ 22 h 24"/>
                <a:gd name="T10" fmla="*/ 24 w 48"/>
                <a:gd name="T11" fmla="*/ 24 h 24"/>
                <a:gd name="T12" fmla="*/ 24 w 48"/>
                <a:gd name="T13" fmla="*/ 24 h 24"/>
                <a:gd name="T14" fmla="*/ 14 w 48"/>
                <a:gd name="T15" fmla="*/ 22 h 24"/>
                <a:gd name="T16" fmla="*/ 8 w 48"/>
                <a:gd name="T17" fmla="*/ 20 h 24"/>
                <a:gd name="T18" fmla="*/ 2 w 48"/>
                <a:gd name="T19" fmla="*/ 16 h 24"/>
                <a:gd name="T20" fmla="*/ 0 w 48"/>
                <a:gd name="T21" fmla="*/ 12 h 24"/>
                <a:gd name="T22" fmla="*/ 0 w 48"/>
                <a:gd name="T23" fmla="*/ 12 h 24"/>
                <a:gd name="T24" fmla="*/ 2 w 48"/>
                <a:gd name="T25" fmla="*/ 8 h 24"/>
                <a:gd name="T26" fmla="*/ 8 w 48"/>
                <a:gd name="T27" fmla="*/ 4 h 24"/>
                <a:gd name="T28" fmla="*/ 14 w 48"/>
                <a:gd name="T29" fmla="*/ 2 h 24"/>
                <a:gd name="T30" fmla="*/ 24 w 48"/>
                <a:gd name="T31" fmla="*/ 0 h 24"/>
                <a:gd name="T32" fmla="*/ 24 w 48"/>
                <a:gd name="T33" fmla="*/ 0 h 24"/>
                <a:gd name="T34" fmla="*/ 34 w 48"/>
                <a:gd name="T35" fmla="*/ 2 h 24"/>
                <a:gd name="T36" fmla="*/ 40 w 48"/>
                <a:gd name="T37" fmla="*/ 4 h 24"/>
                <a:gd name="T38" fmla="*/ 46 w 48"/>
                <a:gd name="T39" fmla="*/ 8 h 24"/>
                <a:gd name="T40" fmla="*/ 48 w 48"/>
                <a:gd name="T41" fmla="*/ 12 h 24"/>
                <a:gd name="T42" fmla="*/ 48 w 48"/>
                <a:gd name="T4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24">
                  <a:moveTo>
                    <a:pt x="48" y="12"/>
                  </a:moveTo>
                  <a:lnTo>
                    <a:pt x="48" y="12"/>
                  </a:lnTo>
                  <a:lnTo>
                    <a:pt x="46" y="16"/>
                  </a:lnTo>
                  <a:lnTo>
                    <a:pt x="40" y="20"/>
                  </a:lnTo>
                  <a:lnTo>
                    <a:pt x="34" y="22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14" y="22"/>
                  </a:lnTo>
                  <a:lnTo>
                    <a:pt x="8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8" y="4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2"/>
                  </a:lnTo>
                  <a:lnTo>
                    <a:pt x="40" y="4"/>
                  </a:lnTo>
                  <a:lnTo>
                    <a:pt x="46" y="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65" name="Freeform 223"/>
            <p:cNvSpPr>
              <a:spLocks/>
            </p:cNvSpPr>
            <p:nvPr/>
          </p:nvSpPr>
          <p:spPr bwMode="auto">
            <a:xfrm>
              <a:off x="5421313" y="5184775"/>
              <a:ext cx="57150" cy="282575"/>
            </a:xfrm>
            <a:custGeom>
              <a:avLst/>
              <a:gdLst>
                <a:gd name="T0" fmla="*/ 18 w 36"/>
                <a:gd name="T1" fmla="*/ 0 h 178"/>
                <a:gd name="T2" fmla="*/ 36 w 36"/>
                <a:gd name="T3" fmla="*/ 14 h 178"/>
                <a:gd name="T4" fmla="*/ 36 w 36"/>
                <a:gd name="T5" fmla="*/ 26 h 178"/>
                <a:gd name="T6" fmla="*/ 36 w 36"/>
                <a:gd name="T7" fmla="*/ 26 h 178"/>
                <a:gd name="T8" fmla="*/ 30 w 36"/>
                <a:gd name="T9" fmla="*/ 32 h 178"/>
                <a:gd name="T10" fmla="*/ 26 w 36"/>
                <a:gd name="T11" fmla="*/ 38 h 178"/>
                <a:gd name="T12" fmla="*/ 24 w 36"/>
                <a:gd name="T13" fmla="*/ 50 h 178"/>
                <a:gd name="T14" fmla="*/ 24 w 36"/>
                <a:gd name="T15" fmla="*/ 64 h 178"/>
                <a:gd name="T16" fmla="*/ 24 w 36"/>
                <a:gd name="T17" fmla="*/ 64 h 178"/>
                <a:gd name="T18" fmla="*/ 26 w 36"/>
                <a:gd name="T19" fmla="*/ 84 h 178"/>
                <a:gd name="T20" fmla="*/ 28 w 36"/>
                <a:gd name="T21" fmla="*/ 110 h 178"/>
                <a:gd name="T22" fmla="*/ 30 w 36"/>
                <a:gd name="T23" fmla="*/ 136 h 178"/>
                <a:gd name="T24" fmla="*/ 32 w 36"/>
                <a:gd name="T25" fmla="*/ 154 h 178"/>
                <a:gd name="T26" fmla="*/ 32 w 36"/>
                <a:gd name="T27" fmla="*/ 154 h 178"/>
                <a:gd name="T28" fmla="*/ 32 w 36"/>
                <a:gd name="T29" fmla="*/ 166 h 178"/>
                <a:gd name="T30" fmla="*/ 30 w 36"/>
                <a:gd name="T31" fmla="*/ 174 h 178"/>
                <a:gd name="T32" fmla="*/ 28 w 36"/>
                <a:gd name="T33" fmla="*/ 178 h 178"/>
                <a:gd name="T34" fmla="*/ 18 w 36"/>
                <a:gd name="T35" fmla="*/ 178 h 178"/>
                <a:gd name="T36" fmla="*/ 8 w 36"/>
                <a:gd name="T37" fmla="*/ 178 h 178"/>
                <a:gd name="T38" fmla="*/ 8 w 36"/>
                <a:gd name="T39" fmla="*/ 178 h 178"/>
                <a:gd name="T40" fmla="*/ 6 w 36"/>
                <a:gd name="T41" fmla="*/ 174 h 178"/>
                <a:gd name="T42" fmla="*/ 6 w 36"/>
                <a:gd name="T43" fmla="*/ 166 h 178"/>
                <a:gd name="T44" fmla="*/ 4 w 36"/>
                <a:gd name="T45" fmla="*/ 154 h 178"/>
                <a:gd name="T46" fmla="*/ 4 w 36"/>
                <a:gd name="T47" fmla="*/ 154 h 178"/>
                <a:gd name="T48" fmla="*/ 6 w 36"/>
                <a:gd name="T49" fmla="*/ 136 h 178"/>
                <a:gd name="T50" fmla="*/ 8 w 36"/>
                <a:gd name="T51" fmla="*/ 110 h 178"/>
                <a:gd name="T52" fmla="*/ 12 w 36"/>
                <a:gd name="T53" fmla="*/ 84 h 178"/>
                <a:gd name="T54" fmla="*/ 12 w 36"/>
                <a:gd name="T55" fmla="*/ 64 h 178"/>
                <a:gd name="T56" fmla="*/ 12 w 36"/>
                <a:gd name="T57" fmla="*/ 64 h 178"/>
                <a:gd name="T58" fmla="*/ 12 w 36"/>
                <a:gd name="T59" fmla="*/ 50 h 178"/>
                <a:gd name="T60" fmla="*/ 10 w 36"/>
                <a:gd name="T61" fmla="*/ 38 h 178"/>
                <a:gd name="T62" fmla="*/ 6 w 36"/>
                <a:gd name="T63" fmla="*/ 32 h 178"/>
                <a:gd name="T64" fmla="*/ 0 w 36"/>
                <a:gd name="T65" fmla="*/ 26 h 178"/>
                <a:gd name="T66" fmla="*/ 0 w 36"/>
                <a:gd name="T67" fmla="*/ 14 h 178"/>
                <a:gd name="T68" fmla="*/ 18 w 36"/>
                <a:gd name="T6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178">
                  <a:moveTo>
                    <a:pt x="18" y="0"/>
                  </a:moveTo>
                  <a:lnTo>
                    <a:pt x="36" y="14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0" y="32"/>
                  </a:lnTo>
                  <a:lnTo>
                    <a:pt x="26" y="38"/>
                  </a:lnTo>
                  <a:lnTo>
                    <a:pt x="24" y="50"/>
                  </a:lnTo>
                  <a:lnTo>
                    <a:pt x="24" y="64"/>
                  </a:lnTo>
                  <a:lnTo>
                    <a:pt x="24" y="64"/>
                  </a:lnTo>
                  <a:lnTo>
                    <a:pt x="26" y="84"/>
                  </a:lnTo>
                  <a:lnTo>
                    <a:pt x="28" y="110"/>
                  </a:lnTo>
                  <a:lnTo>
                    <a:pt x="30" y="136"/>
                  </a:lnTo>
                  <a:lnTo>
                    <a:pt x="32" y="154"/>
                  </a:lnTo>
                  <a:lnTo>
                    <a:pt x="32" y="154"/>
                  </a:lnTo>
                  <a:lnTo>
                    <a:pt x="32" y="166"/>
                  </a:lnTo>
                  <a:lnTo>
                    <a:pt x="30" y="174"/>
                  </a:lnTo>
                  <a:lnTo>
                    <a:pt x="28" y="178"/>
                  </a:lnTo>
                  <a:lnTo>
                    <a:pt x="18" y="178"/>
                  </a:lnTo>
                  <a:lnTo>
                    <a:pt x="8" y="178"/>
                  </a:lnTo>
                  <a:lnTo>
                    <a:pt x="8" y="178"/>
                  </a:lnTo>
                  <a:lnTo>
                    <a:pt x="6" y="174"/>
                  </a:lnTo>
                  <a:lnTo>
                    <a:pt x="6" y="166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6" y="136"/>
                  </a:lnTo>
                  <a:lnTo>
                    <a:pt x="8" y="110"/>
                  </a:lnTo>
                  <a:lnTo>
                    <a:pt x="12" y="8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2" y="50"/>
                  </a:lnTo>
                  <a:lnTo>
                    <a:pt x="10" y="38"/>
                  </a:lnTo>
                  <a:lnTo>
                    <a:pt x="6" y="32"/>
                  </a:lnTo>
                  <a:lnTo>
                    <a:pt x="0" y="26"/>
                  </a:lnTo>
                  <a:lnTo>
                    <a:pt x="0" y="1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466" name="グループ化 1465"/>
          <p:cNvGrpSpPr/>
          <p:nvPr/>
        </p:nvGrpSpPr>
        <p:grpSpPr>
          <a:xfrm>
            <a:off x="5285171" y="3702667"/>
            <a:ext cx="394601" cy="432045"/>
            <a:chOff x="7224713" y="3251200"/>
            <a:chExt cx="434975" cy="476250"/>
          </a:xfrm>
        </p:grpSpPr>
        <p:sp>
          <p:nvSpPr>
            <p:cNvPr id="1467" name="Freeform 224"/>
            <p:cNvSpPr>
              <a:spLocks/>
            </p:cNvSpPr>
            <p:nvPr/>
          </p:nvSpPr>
          <p:spPr bwMode="auto">
            <a:xfrm>
              <a:off x="7262813" y="3305175"/>
              <a:ext cx="365125" cy="422275"/>
            </a:xfrm>
            <a:custGeom>
              <a:avLst/>
              <a:gdLst>
                <a:gd name="T0" fmla="*/ 46 w 230"/>
                <a:gd name="T1" fmla="*/ 0 h 266"/>
                <a:gd name="T2" fmla="*/ 36 w 230"/>
                <a:gd name="T3" fmla="*/ 0 h 266"/>
                <a:gd name="T4" fmla="*/ 20 w 230"/>
                <a:gd name="T5" fmla="*/ 8 h 266"/>
                <a:gd name="T6" fmla="*/ 8 w 230"/>
                <a:gd name="T7" fmla="*/ 20 h 266"/>
                <a:gd name="T8" fmla="*/ 2 w 230"/>
                <a:gd name="T9" fmla="*/ 36 h 266"/>
                <a:gd name="T10" fmla="*/ 0 w 230"/>
                <a:gd name="T11" fmla="*/ 182 h 266"/>
                <a:gd name="T12" fmla="*/ 2 w 230"/>
                <a:gd name="T13" fmla="*/ 190 h 266"/>
                <a:gd name="T14" fmla="*/ 6 w 230"/>
                <a:gd name="T15" fmla="*/ 206 h 266"/>
                <a:gd name="T16" fmla="*/ 16 w 230"/>
                <a:gd name="T17" fmla="*/ 216 h 266"/>
                <a:gd name="T18" fmla="*/ 28 w 230"/>
                <a:gd name="T19" fmla="*/ 224 h 266"/>
                <a:gd name="T20" fmla="*/ 16 w 230"/>
                <a:gd name="T21" fmla="*/ 250 h 266"/>
                <a:gd name="T22" fmla="*/ 14 w 230"/>
                <a:gd name="T23" fmla="*/ 252 h 266"/>
                <a:gd name="T24" fmla="*/ 14 w 230"/>
                <a:gd name="T25" fmla="*/ 260 h 266"/>
                <a:gd name="T26" fmla="*/ 16 w 230"/>
                <a:gd name="T27" fmla="*/ 264 h 266"/>
                <a:gd name="T28" fmla="*/ 24 w 230"/>
                <a:gd name="T29" fmla="*/ 266 h 266"/>
                <a:gd name="T30" fmla="*/ 28 w 230"/>
                <a:gd name="T31" fmla="*/ 266 h 266"/>
                <a:gd name="T32" fmla="*/ 62 w 230"/>
                <a:gd name="T33" fmla="*/ 228 h 266"/>
                <a:gd name="T34" fmla="*/ 196 w 230"/>
                <a:gd name="T35" fmla="*/ 262 h 266"/>
                <a:gd name="T36" fmla="*/ 200 w 230"/>
                <a:gd name="T37" fmla="*/ 266 h 266"/>
                <a:gd name="T38" fmla="*/ 204 w 230"/>
                <a:gd name="T39" fmla="*/ 266 h 266"/>
                <a:gd name="T40" fmla="*/ 210 w 230"/>
                <a:gd name="T41" fmla="*/ 264 h 266"/>
                <a:gd name="T42" fmla="*/ 212 w 230"/>
                <a:gd name="T43" fmla="*/ 260 h 266"/>
                <a:gd name="T44" fmla="*/ 214 w 230"/>
                <a:gd name="T45" fmla="*/ 252 h 266"/>
                <a:gd name="T46" fmla="*/ 192 w 230"/>
                <a:gd name="T47" fmla="*/ 228 h 266"/>
                <a:gd name="T48" fmla="*/ 200 w 230"/>
                <a:gd name="T49" fmla="*/ 226 h 266"/>
                <a:gd name="T50" fmla="*/ 214 w 230"/>
                <a:gd name="T51" fmla="*/ 218 h 266"/>
                <a:gd name="T52" fmla="*/ 224 w 230"/>
                <a:gd name="T53" fmla="*/ 206 h 266"/>
                <a:gd name="T54" fmla="*/ 228 w 230"/>
                <a:gd name="T55" fmla="*/ 190 h 266"/>
                <a:gd name="T56" fmla="*/ 230 w 230"/>
                <a:gd name="T57" fmla="*/ 46 h 266"/>
                <a:gd name="T58" fmla="*/ 228 w 230"/>
                <a:gd name="T59" fmla="*/ 36 h 266"/>
                <a:gd name="T60" fmla="*/ 222 w 230"/>
                <a:gd name="T61" fmla="*/ 20 h 266"/>
                <a:gd name="T62" fmla="*/ 210 w 230"/>
                <a:gd name="T63" fmla="*/ 8 h 266"/>
                <a:gd name="T64" fmla="*/ 192 w 230"/>
                <a:gd name="T65" fmla="*/ 0 h 266"/>
                <a:gd name="T66" fmla="*/ 184 w 230"/>
                <a:gd name="T6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0" h="266">
                  <a:moveTo>
                    <a:pt x="184" y="0"/>
                  </a:moveTo>
                  <a:lnTo>
                    <a:pt x="46" y="0"/>
                  </a:lnTo>
                  <a:lnTo>
                    <a:pt x="46" y="0"/>
                  </a:lnTo>
                  <a:lnTo>
                    <a:pt x="36" y="0"/>
                  </a:lnTo>
                  <a:lnTo>
                    <a:pt x="28" y="4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8" y="20"/>
                  </a:lnTo>
                  <a:lnTo>
                    <a:pt x="4" y="28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190"/>
                  </a:lnTo>
                  <a:lnTo>
                    <a:pt x="4" y="198"/>
                  </a:lnTo>
                  <a:lnTo>
                    <a:pt x="6" y="206"/>
                  </a:lnTo>
                  <a:lnTo>
                    <a:pt x="10" y="212"/>
                  </a:lnTo>
                  <a:lnTo>
                    <a:pt x="16" y="216"/>
                  </a:lnTo>
                  <a:lnTo>
                    <a:pt x="22" y="222"/>
                  </a:lnTo>
                  <a:lnTo>
                    <a:pt x="28" y="224"/>
                  </a:lnTo>
                  <a:lnTo>
                    <a:pt x="36" y="228"/>
                  </a:lnTo>
                  <a:lnTo>
                    <a:pt x="16" y="250"/>
                  </a:lnTo>
                  <a:lnTo>
                    <a:pt x="16" y="250"/>
                  </a:lnTo>
                  <a:lnTo>
                    <a:pt x="14" y="252"/>
                  </a:lnTo>
                  <a:lnTo>
                    <a:pt x="14" y="256"/>
                  </a:lnTo>
                  <a:lnTo>
                    <a:pt x="14" y="260"/>
                  </a:lnTo>
                  <a:lnTo>
                    <a:pt x="16" y="264"/>
                  </a:lnTo>
                  <a:lnTo>
                    <a:pt x="16" y="264"/>
                  </a:lnTo>
                  <a:lnTo>
                    <a:pt x="20" y="266"/>
                  </a:lnTo>
                  <a:lnTo>
                    <a:pt x="24" y="266"/>
                  </a:lnTo>
                  <a:lnTo>
                    <a:pt x="24" y="266"/>
                  </a:lnTo>
                  <a:lnTo>
                    <a:pt x="28" y="266"/>
                  </a:lnTo>
                  <a:lnTo>
                    <a:pt x="30" y="262"/>
                  </a:lnTo>
                  <a:lnTo>
                    <a:pt x="62" y="228"/>
                  </a:lnTo>
                  <a:lnTo>
                    <a:pt x="166" y="228"/>
                  </a:lnTo>
                  <a:lnTo>
                    <a:pt x="196" y="262"/>
                  </a:lnTo>
                  <a:lnTo>
                    <a:pt x="196" y="262"/>
                  </a:lnTo>
                  <a:lnTo>
                    <a:pt x="200" y="266"/>
                  </a:lnTo>
                  <a:lnTo>
                    <a:pt x="204" y="266"/>
                  </a:lnTo>
                  <a:lnTo>
                    <a:pt x="204" y="266"/>
                  </a:lnTo>
                  <a:lnTo>
                    <a:pt x="208" y="266"/>
                  </a:lnTo>
                  <a:lnTo>
                    <a:pt x="210" y="264"/>
                  </a:lnTo>
                  <a:lnTo>
                    <a:pt x="210" y="264"/>
                  </a:lnTo>
                  <a:lnTo>
                    <a:pt x="212" y="260"/>
                  </a:lnTo>
                  <a:lnTo>
                    <a:pt x="214" y="256"/>
                  </a:lnTo>
                  <a:lnTo>
                    <a:pt x="214" y="252"/>
                  </a:lnTo>
                  <a:lnTo>
                    <a:pt x="212" y="250"/>
                  </a:lnTo>
                  <a:lnTo>
                    <a:pt x="192" y="228"/>
                  </a:lnTo>
                  <a:lnTo>
                    <a:pt x="192" y="228"/>
                  </a:lnTo>
                  <a:lnTo>
                    <a:pt x="200" y="226"/>
                  </a:lnTo>
                  <a:lnTo>
                    <a:pt x="206" y="222"/>
                  </a:lnTo>
                  <a:lnTo>
                    <a:pt x="214" y="218"/>
                  </a:lnTo>
                  <a:lnTo>
                    <a:pt x="218" y="212"/>
                  </a:lnTo>
                  <a:lnTo>
                    <a:pt x="224" y="206"/>
                  </a:lnTo>
                  <a:lnTo>
                    <a:pt x="226" y="198"/>
                  </a:lnTo>
                  <a:lnTo>
                    <a:pt x="228" y="190"/>
                  </a:lnTo>
                  <a:lnTo>
                    <a:pt x="230" y="182"/>
                  </a:lnTo>
                  <a:lnTo>
                    <a:pt x="230" y="46"/>
                  </a:lnTo>
                  <a:lnTo>
                    <a:pt x="230" y="46"/>
                  </a:lnTo>
                  <a:lnTo>
                    <a:pt x="228" y="36"/>
                  </a:lnTo>
                  <a:lnTo>
                    <a:pt x="226" y="28"/>
                  </a:lnTo>
                  <a:lnTo>
                    <a:pt x="222" y="20"/>
                  </a:lnTo>
                  <a:lnTo>
                    <a:pt x="216" y="14"/>
                  </a:lnTo>
                  <a:lnTo>
                    <a:pt x="210" y="8"/>
                  </a:lnTo>
                  <a:lnTo>
                    <a:pt x="202" y="4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68" name="Freeform 225"/>
            <p:cNvSpPr>
              <a:spLocks/>
            </p:cNvSpPr>
            <p:nvPr/>
          </p:nvSpPr>
          <p:spPr bwMode="auto">
            <a:xfrm>
              <a:off x="7294563" y="3333750"/>
              <a:ext cx="301625" cy="304800"/>
            </a:xfrm>
            <a:custGeom>
              <a:avLst/>
              <a:gdLst>
                <a:gd name="T0" fmla="*/ 26 w 190"/>
                <a:gd name="T1" fmla="*/ 192 h 192"/>
                <a:gd name="T2" fmla="*/ 26 w 190"/>
                <a:gd name="T3" fmla="*/ 192 h 192"/>
                <a:gd name="T4" fmla="*/ 16 w 190"/>
                <a:gd name="T5" fmla="*/ 190 h 192"/>
                <a:gd name="T6" fmla="*/ 8 w 190"/>
                <a:gd name="T7" fmla="*/ 184 h 192"/>
                <a:gd name="T8" fmla="*/ 2 w 190"/>
                <a:gd name="T9" fmla="*/ 176 h 192"/>
                <a:gd name="T10" fmla="*/ 0 w 190"/>
                <a:gd name="T11" fmla="*/ 164 h 192"/>
                <a:gd name="T12" fmla="*/ 0 w 190"/>
                <a:gd name="T13" fmla="*/ 28 h 192"/>
                <a:gd name="T14" fmla="*/ 0 w 190"/>
                <a:gd name="T15" fmla="*/ 28 h 192"/>
                <a:gd name="T16" fmla="*/ 2 w 190"/>
                <a:gd name="T17" fmla="*/ 16 h 192"/>
                <a:gd name="T18" fmla="*/ 8 w 190"/>
                <a:gd name="T19" fmla="*/ 8 h 192"/>
                <a:gd name="T20" fmla="*/ 16 w 190"/>
                <a:gd name="T21" fmla="*/ 2 h 192"/>
                <a:gd name="T22" fmla="*/ 26 w 190"/>
                <a:gd name="T23" fmla="*/ 0 h 192"/>
                <a:gd name="T24" fmla="*/ 164 w 190"/>
                <a:gd name="T25" fmla="*/ 0 h 192"/>
                <a:gd name="T26" fmla="*/ 164 w 190"/>
                <a:gd name="T27" fmla="*/ 0 h 192"/>
                <a:gd name="T28" fmla="*/ 174 w 190"/>
                <a:gd name="T29" fmla="*/ 2 h 192"/>
                <a:gd name="T30" fmla="*/ 182 w 190"/>
                <a:gd name="T31" fmla="*/ 8 h 192"/>
                <a:gd name="T32" fmla="*/ 188 w 190"/>
                <a:gd name="T33" fmla="*/ 16 h 192"/>
                <a:gd name="T34" fmla="*/ 190 w 190"/>
                <a:gd name="T35" fmla="*/ 28 h 192"/>
                <a:gd name="T36" fmla="*/ 190 w 190"/>
                <a:gd name="T37" fmla="*/ 164 h 192"/>
                <a:gd name="T38" fmla="*/ 190 w 190"/>
                <a:gd name="T39" fmla="*/ 164 h 192"/>
                <a:gd name="T40" fmla="*/ 188 w 190"/>
                <a:gd name="T41" fmla="*/ 176 h 192"/>
                <a:gd name="T42" fmla="*/ 182 w 190"/>
                <a:gd name="T43" fmla="*/ 184 h 192"/>
                <a:gd name="T44" fmla="*/ 174 w 190"/>
                <a:gd name="T45" fmla="*/ 190 h 192"/>
                <a:gd name="T46" fmla="*/ 164 w 190"/>
                <a:gd name="T47" fmla="*/ 192 h 192"/>
                <a:gd name="T48" fmla="*/ 26 w 190"/>
                <a:gd name="T4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0" h="192">
                  <a:moveTo>
                    <a:pt x="26" y="192"/>
                  </a:moveTo>
                  <a:lnTo>
                    <a:pt x="26" y="192"/>
                  </a:lnTo>
                  <a:lnTo>
                    <a:pt x="16" y="190"/>
                  </a:lnTo>
                  <a:lnTo>
                    <a:pt x="8" y="184"/>
                  </a:lnTo>
                  <a:lnTo>
                    <a:pt x="2" y="176"/>
                  </a:lnTo>
                  <a:lnTo>
                    <a:pt x="0" y="16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74" y="2"/>
                  </a:lnTo>
                  <a:lnTo>
                    <a:pt x="182" y="8"/>
                  </a:lnTo>
                  <a:lnTo>
                    <a:pt x="188" y="16"/>
                  </a:lnTo>
                  <a:lnTo>
                    <a:pt x="190" y="28"/>
                  </a:lnTo>
                  <a:lnTo>
                    <a:pt x="190" y="164"/>
                  </a:lnTo>
                  <a:lnTo>
                    <a:pt x="190" y="164"/>
                  </a:lnTo>
                  <a:lnTo>
                    <a:pt x="188" y="176"/>
                  </a:lnTo>
                  <a:lnTo>
                    <a:pt x="182" y="184"/>
                  </a:lnTo>
                  <a:lnTo>
                    <a:pt x="174" y="190"/>
                  </a:lnTo>
                  <a:lnTo>
                    <a:pt x="164" y="192"/>
                  </a:lnTo>
                  <a:lnTo>
                    <a:pt x="26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69" name="Rectangle 226"/>
            <p:cNvSpPr>
              <a:spLocks noChangeArrowheads="1"/>
            </p:cNvSpPr>
            <p:nvPr/>
          </p:nvSpPr>
          <p:spPr bwMode="auto">
            <a:xfrm>
              <a:off x="7224713" y="3305175"/>
              <a:ext cx="434975" cy="444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70" name="Rectangle 227"/>
            <p:cNvSpPr>
              <a:spLocks noChangeArrowheads="1"/>
            </p:cNvSpPr>
            <p:nvPr/>
          </p:nvSpPr>
          <p:spPr bwMode="auto">
            <a:xfrm>
              <a:off x="7424738" y="3251200"/>
              <a:ext cx="38100" cy="984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71" name="Freeform 228"/>
            <p:cNvSpPr>
              <a:spLocks/>
            </p:cNvSpPr>
            <p:nvPr/>
          </p:nvSpPr>
          <p:spPr bwMode="auto">
            <a:xfrm>
              <a:off x="7326313" y="3413125"/>
              <a:ext cx="231775" cy="139700"/>
            </a:xfrm>
            <a:custGeom>
              <a:avLst/>
              <a:gdLst>
                <a:gd name="T0" fmla="*/ 6 w 146"/>
                <a:gd name="T1" fmla="*/ 88 h 88"/>
                <a:gd name="T2" fmla="*/ 6 w 146"/>
                <a:gd name="T3" fmla="*/ 88 h 88"/>
                <a:gd name="T4" fmla="*/ 4 w 146"/>
                <a:gd name="T5" fmla="*/ 86 h 88"/>
                <a:gd name="T6" fmla="*/ 4 w 146"/>
                <a:gd name="T7" fmla="*/ 86 h 88"/>
                <a:gd name="T8" fmla="*/ 0 w 146"/>
                <a:gd name="T9" fmla="*/ 82 h 88"/>
                <a:gd name="T10" fmla="*/ 2 w 146"/>
                <a:gd name="T11" fmla="*/ 78 h 88"/>
                <a:gd name="T12" fmla="*/ 34 w 146"/>
                <a:gd name="T13" fmla="*/ 18 h 88"/>
                <a:gd name="T14" fmla="*/ 34 w 146"/>
                <a:gd name="T15" fmla="*/ 18 h 88"/>
                <a:gd name="T16" fmla="*/ 36 w 146"/>
                <a:gd name="T17" fmla="*/ 16 h 88"/>
                <a:gd name="T18" fmla="*/ 40 w 146"/>
                <a:gd name="T19" fmla="*/ 16 h 88"/>
                <a:gd name="T20" fmla="*/ 40 w 146"/>
                <a:gd name="T21" fmla="*/ 16 h 88"/>
                <a:gd name="T22" fmla="*/ 42 w 146"/>
                <a:gd name="T23" fmla="*/ 16 h 88"/>
                <a:gd name="T24" fmla="*/ 46 w 146"/>
                <a:gd name="T25" fmla="*/ 18 h 88"/>
                <a:gd name="T26" fmla="*/ 72 w 146"/>
                <a:gd name="T27" fmla="*/ 46 h 88"/>
                <a:gd name="T28" fmla="*/ 102 w 146"/>
                <a:gd name="T29" fmla="*/ 2 h 88"/>
                <a:gd name="T30" fmla="*/ 102 w 146"/>
                <a:gd name="T31" fmla="*/ 2 h 88"/>
                <a:gd name="T32" fmla="*/ 104 w 146"/>
                <a:gd name="T33" fmla="*/ 0 h 88"/>
                <a:gd name="T34" fmla="*/ 106 w 146"/>
                <a:gd name="T35" fmla="*/ 0 h 88"/>
                <a:gd name="T36" fmla="*/ 106 w 146"/>
                <a:gd name="T37" fmla="*/ 0 h 88"/>
                <a:gd name="T38" fmla="*/ 110 w 146"/>
                <a:gd name="T39" fmla="*/ 0 h 88"/>
                <a:gd name="T40" fmla="*/ 112 w 146"/>
                <a:gd name="T41" fmla="*/ 2 h 88"/>
                <a:gd name="T42" fmla="*/ 144 w 146"/>
                <a:gd name="T43" fmla="*/ 34 h 88"/>
                <a:gd name="T44" fmla="*/ 144 w 146"/>
                <a:gd name="T45" fmla="*/ 34 h 88"/>
                <a:gd name="T46" fmla="*/ 146 w 146"/>
                <a:gd name="T47" fmla="*/ 38 h 88"/>
                <a:gd name="T48" fmla="*/ 146 w 146"/>
                <a:gd name="T49" fmla="*/ 42 h 88"/>
                <a:gd name="T50" fmla="*/ 146 w 146"/>
                <a:gd name="T51" fmla="*/ 42 h 88"/>
                <a:gd name="T52" fmla="*/ 140 w 146"/>
                <a:gd name="T53" fmla="*/ 44 h 88"/>
                <a:gd name="T54" fmla="*/ 136 w 146"/>
                <a:gd name="T55" fmla="*/ 42 h 88"/>
                <a:gd name="T56" fmla="*/ 108 w 146"/>
                <a:gd name="T57" fmla="*/ 16 h 88"/>
                <a:gd name="T58" fmla="*/ 80 w 146"/>
                <a:gd name="T59" fmla="*/ 62 h 88"/>
                <a:gd name="T60" fmla="*/ 80 w 146"/>
                <a:gd name="T61" fmla="*/ 62 h 88"/>
                <a:gd name="T62" fmla="*/ 78 w 146"/>
                <a:gd name="T63" fmla="*/ 64 h 88"/>
                <a:gd name="T64" fmla="*/ 74 w 146"/>
                <a:gd name="T65" fmla="*/ 64 h 88"/>
                <a:gd name="T66" fmla="*/ 74 w 146"/>
                <a:gd name="T67" fmla="*/ 64 h 88"/>
                <a:gd name="T68" fmla="*/ 72 w 146"/>
                <a:gd name="T69" fmla="*/ 64 h 88"/>
                <a:gd name="T70" fmla="*/ 68 w 146"/>
                <a:gd name="T71" fmla="*/ 62 h 88"/>
                <a:gd name="T72" fmla="*/ 42 w 146"/>
                <a:gd name="T73" fmla="*/ 34 h 88"/>
                <a:gd name="T74" fmla="*/ 12 w 146"/>
                <a:gd name="T75" fmla="*/ 84 h 88"/>
                <a:gd name="T76" fmla="*/ 12 w 146"/>
                <a:gd name="T77" fmla="*/ 84 h 88"/>
                <a:gd name="T78" fmla="*/ 10 w 146"/>
                <a:gd name="T79" fmla="*/ 86 h 88"/>
                <a:gd name="T80" fmla="*/ 6 w 146"/>
                <a:gd name="T81" fmla="*/ 88 h 88"/>
                <a:gd name="T82" fmla="*/ 6 w 146"/>
                <a:gd name="T8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" h="88">
                  <a:moveTo>
                    <a:pt x="6" y="88"/>
                  </a:moveTo>
                  <a:lnTo>
                    <a:pt x="6" y="88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2"/>
                  </a:lnTo>
                  <a:lnTo>
                    <a:pt x="2" y="7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6" y="16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6" y="18"/>
                  </a:lnTo>
                  <a:lnTo>
                    <a:pt x="72" y="46"/>
                  </a:lnTo>
                  <a:lnTo>
                    <a:pt x="102" y="2"/>
                  </a:lnTo>
                  <a:lnTo>
                    <a:pt x="102" y="2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10" y="0"/>
                  </a:lnTo>
                  <a:lnTo>
                    <a:pt x="112" y="2"/>
                  </a:lnTo>
                  <a:lnTo>
                    <a:pt x="144" y="34"/>
                  </a:lnTo>
                  <a:lnTo>
                    <a:pt x="144" y="34"/>
                  </a:lnTo>
                  <a:lnTo>
                    <a:pt x="146" y="38"/>
                  </a:lnTo>
                  <a:lnTo>
                    <a:pt x="146" y="42"/>
                  </a:lnTo>
                  <a:lnTo>
                    <a:pt x="146" y="42"/>
                  </a:lnTo>
                  <a:lnTo>
                    <a:pt x="140" y="44"/>
                  </a:lnTo>
                  <a:lnTo>
                    <a:pt x="136" y="42"/>
                  </a:lnTo>
                  <a:lnTo>
                    <a:pt x="108" y="16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78" y="64"/>
                  </a:lnTo>
                  <a:lnTo>
                    <a:pt x="74" y="64"/>
                  </a:lnTo>
                  <a:lnTo>
                    <a:pt x="74" y="64"/>
                  </a:lnTo>
                  <a:lnTo>
                    <a:pt x="72" y="64"/>
                  </a:lnTo>
                  <a:lnTo>
                    <a:pt x="68" y="62"/>
                  </a:lnTo>
                  <a:lnTo>
                    <a:pt x="42" y="34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6" y="88"/>
                  </a:lnTo>
                  <a:lnTo>
                    <a:pt x="6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72" name="Freeform 229"/>
            <p:cNvSpPr>
              <a:spLocks/>
            </p:cNvSpPr>
            <p:nvPr/>
          </p:nvSpPr>
          <p:spPr bwMode="auto">
            <a:xfrm>
              <a:off x="7262813" y="3305175"/>
              <a:ext cx="365125" cy="73025"/>
            </a:xfrm>
            <a:custGeom>
              <a:avLst/>
              <a:gdLst>
                <a:gd name="T0" fmla="*/ 228 w 230"/>
                <a:gd name="T1" fmla="*/ 28 h 46"/>
                <a:gd name="T2" fmla="*/ 228 w 230"/>
                <a:gd name="T3" fmla="*/ 0 h 46"/>
                <a:gd name="T4" fmla="*/ 216 w 230"/>
                <a:gd name="T5" fmla="*/ 0 h 46"/>
                <a:gd name="T6" fmla="*/ 216 w 230"/>
                <a:gd name="T7" fmla="*/ 28 h 46"/>
                <a:gd name="T8" fmla="*/ 10 w 230"/>
                <a:gd name="T9" fmla="*/ 28 h 46"/>
                <a:gd name="T10" fmla="*/ 10 w 230"/>
                <a:gd name="T11" fmla="*/ 0 h 46"/>
                <a:gd name="T12" fmla="*/ 0 w 230"/>
                <a:gd name="T13" fmla="*/ 0 h 46"/>
                <a:gd name="T14" fmla="*/ 0 w 230"/>
                <a:gd name="T15" fmla="*/ 28 h 46"/>
                <a:gd name="T16" fmla="*/ 0 w 230"/>
                <a:gd name="T17" fmla="*/ 28 h 46"/>
                <a:gd name="T18" fmla="*/ 0 w 230"/>
                <a:gd name="T19" fmla="*/ 46 h 46"/>
                <a:gd name="T20" fmla="*/ 230 w 230"/>
                <a:gd name="T21" fmla="*/ 46 h 46"/>
                <a:gd name="T22" fmla="*/ 230 w 230"/>
                <a:gd name="T23" fmla="*/ 28 h 46"/>
                <a:gd name="T24" fmla="*/ 228 w 230"/>
                <a:gd name="T25" fmla="*/ 2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46">
                  <a:moveTo>
                    <a:pt x="228" y="28"/>
                  </a:moveTo>
                  <a:lnTo>
                    <a:pt x="228" y="0"/>
                  </a:lnTo>
                  <a:lnTo>
                    <a:pt x="216" y="0"/>
                  </a:lnTo>
                  <a:lnTo>
                    <a:pt x="216" y="28"/>
                  </a:lnTo>
                  <a:lnTo>
                    <a:pt x="10" y="28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230" y="46"/>
                  </a:lnTo>
                  <a:lnTo>
                    <a:pt x="230" y="28"/>
                  </a:lnTo>
                  <a:lnTo>
                    <a:pt x="22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73" name="Freeform 230"/>
            <p:cNvSpPr>
              <a:spLocks/>
            </p:cNvSpPr>
            <p:nvPr/>
          </p:nvSpPr>
          <p:spPr bwMode="auto">
            <a:xfrm>
              <a:off x="7424738" y="3486150"/>
              <a:ext cx="38100" cy="34925"/>
            </a:xfrm>
            <a:custGeom>
              <a:avLst/>
              <a:gdLst>
                <a:gd name="T0" fmla="*/ 24 w 24"/>
                <a:gd name="T1" fmla="*/ 12 h 22"/>
                <a:gd name="T2" fmla="*/ 24 w 24"/>
                <a:gd name="T3" fmla="*/ 12 h 22"/>
                <a:gd name="T4" fmla="*/ 22 w 24"/>
                <a:gd name="T5" fmla="*/ 16 h 22"/>
                <a:gd name="T6" fmla="*/ 20 w 24"/>
                <a:gd name="T7" fmla="*/ 20 h 22"/>
                <a:gd name="T8" fmla="*/ 16 w 24"/>
                <a:gd name="T9" fmla="*/ 22 h 22"/>
                <a:gd name="T10" fmla="*/ 12 w 24"/>
                <a:gd name="T11" fmla="*/ 22 h 22"/>
                <a:gd name="T12" fmla="*/ 12 w 24"/>
                <a:gd name="T13" fmla="*/ 22 h 22"/>
                <a:gd name="T14" fmla="*/ 8 w 24"/>
                <a:gd name="T15" fmla="*/ 22 h 22"/>
                <a:gd name="T16" fmla="*/ 4 w 24"/>
                <a:gd name="T17" fmla="*/ 20 h 22"/>
                <a:gd name="T18" fmla="*/ 2 w 24"/>
                <a:gd name="T19" fmla="*/ 16 h 22"/>
                <a:gd name="T20" fmla="*/ 0 w 24"/>
                <a:gd name="T21" fmla="*/ 12 h 22"/>
                <a:gd name="T22" fmla="*/ 0 w 24"/>
                <a:gd name="T23" fmla="*/ 12 h 22"/>
                <a:gd name="T24" fmla="*/ 2 w 24"/>
                <a:gd name="T25" fmla="*/ 8 h 22"/>
                <a:gd name="T26" fmla="*/ 4 w 24"/>
                <a:gd name="T27" fmla="*/ 4 h 22"/>
                <a:gd name="T28" fmla="*/ 8 w 24"/>
                <a:gd name="T29" fmla="*/ 0 h 22"/>
                <a:gd name="T30" fmla="*/ 12 w 24"/>
                <a:gd name="T31" fmla="*/ 0 h 22"/>
                <a:gd name="T32" fmla="*/ 12 w 24"/>
                <a:gd name="T33" fmla="*/ 0 h 22"/>
                <a:gd name="T34" fmla="*/ 16 w 24"/>
                <a:gd name="T35" fmla="*/ 0 h 22"/>
                <a:gd name="T36" fmla="*/ 20 w 24"/>
                <a:gd name="T37" fmla="*/ 4 h 22"/>
                <a:gd name="T38" fmla="*/ 22 w 24"/>
                <a:gd name="T39" fmla="*/ 8 h 22"/>
                <a:gd name="T40" fmla="*/ 24 w 24"/>
                <a:gd name="T41" fmla="*/ 12 h 22"/>
                <a:gd name="T42" fmla="*/ 24 w 24"/>
                <a:gd name="T4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22">
                  <a:moveTo>
                    <a:pt x="24" y="12"/>
                  </a:moveTo>
                  <a:lnTo>
                    <a:pt x="24" y="12"/>
                  </a:lnTo>
                  <a:lnTo>
                    <a:pt x="22" y="16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74" name="Freeform 231"/>
            <p:cNvSpPr>
              <a:spLocks noEditPoints="1"/>
            </p:cNvSpPr>
            <p:nvPr/>
          </p:nvSpPr>
          <p:spPr bwMode="auto">
            <a:xfrm>
              <a:off x="7418388" y="3479800"/>
              <a:ext cx="47625" cy="47625"/>
            </a:xfrm>
            <a:custGeom>
              <a:avLst/>
              <a:gdLst>
                <a:gd name="T0" fmla="*/ 16 w 30"/>
                <a:gd name="T1" fmla="*/ 30 h 30"/>
                <a:gd name="T2" fmla="*/ 16 w 30"/>
                <a:gd name="T3" fmla="*/ 30 h 30"/>
                <a:gd name="T4" fmla="*/ 10 w 30"/>
                <a:gd name="T5" fmla="*/ 30 h 30"/>
                <a:gd name="T6" fmla="*/ 6 w 30"/>
                <a:gd name="T7" fmla="*/ 26 h 30"/>
                <a:gd name="T8" fmla="*/ 2 w 30"/>
                <a:gd name="T9" fmla="*/ 22 h 30"/>
                <a:gd name="T10" fmla="*/ 0 w 30"/>
                <a:gd name="T11" fmla="*/ 16 h 30"/>
                <a:gd name="T12" fmla="*/ 0 w 30"/>
                <a:gd name="T13" fmla="*/ 16 h 30"/>
                <a:gd name="T14" fmla="*/ 2 w 30"/>
                <a:gd name="T15" fmla="*/ 10 h 30"/>
                <a:gd name="T16" fmla="*/ 6 w 30"/>
                <a:gd name="T17" fmla="*/ 6 h 30"/>
                <a:gd name="T18" fmla="*/ 10 w 30"/>
                <a:gd name="T19" fmla="*/ 2 h 30"/>
                <a:gd name="T20" fmla="*/ 16 w 30"/>
                <a:gd name="T21" fmla="*/ 0 h 30"/>
                <a:gd name="T22" fmla="*/ 16 w 30"/>
                <a:gd name="T23" fmla="*/ 0 h 30"/>
                <a:gd name="T24" fmla="*/ 22 w 30"/>
                <a:gd name="T25" fmla="*/ 2 h 30"/>
                <a:gd name="T26" fmla="*/ 26 w 30"/>
                <a:gd name="T27" fmla="*/ 6 h 30"/>
                <a:gd name="T28" fmla="*/ 30 w 30"/>
                <a:gd name="T29" fmla="*/ 10 h 30"/>
                <a:gd name="T30" fmla="*/ 30 w 30"/>
                <a:gd name="T31" fmla="*/ 16 h 30"/>
                <a:gd name="T32" fmla="*/ 30 w 30"/>
                <a:gd name="T33" fmla="*/ 16 h 30"/>
                <a:gd name="T34" fmla="*/ 30 w 30"/>
                <a:gd name="T35" fmla="*/ 22 h 30"/>
                <a:gd name="T36" fmla="*/ 26 w 30"/>
                <a:gd name="T37" fmla="*/ 26 h 30"/>
                <a:gd name="T38" fmla="*/ 22 w 30"/>
                <a:gd name="T39" fmla="*/ 30 h 30"/>
                <a:gd name="T40" fmla="*/ 16 w 30"/>
                <a:gd name="T41" fmla="*/ 30 h 30"/>
                <a:gd name="T42" fmla="*/ 16 w 30"/>
                <a:gd name="T43" fmla="*/ 30 h 30"/>
                <a:gd name="T44" fmla="*/ 16 w 30"/>
                <a:gd name="T45" fmla="*/ 8 h 30"/>
                <a:gd name="T46" fmla="*/ 16 w 30"/>
                <a:gd name="T47" fmla="*/ 8 h 30"/>
                <a:gd name="T48" fmla="*/ 12 w 30"/>
                <a:gd name="T49" fmla="*/ 8 h 30"/>
                <a:gd name="T50" fmla="*/ 10 w 30"/>
                <a:gd name="T51" fmla="*/ 10 h 30"/>
                <a:gd name="T52" fmla="*/ 8 w 30"/>
                <a:gd name="T53" fmla="*/ 12 h 30"/>
                <a:gd name="T54" fmla="*/ 8 w 30"/>
                <a:gd name="T55" fmla="*/ 16 h 30"/>
                <a:gd name="T56" fmla="*/ 8 w 30"/>
                <a:gd name="T57" fmla="*/ 16 h 30"/>
                <a:gd name="T58" fmla="*/ 8 w 30"/>
                <a:gd name="T59" fmla="*/ 18 h 30"/>
                <a:gd name="T60" fmla="*/ 10 w 30"/>
                <a:gd name="T61" fmla="*/ 22 h 30"/>
                <a:gd name="T62" fmla="*/ 12 w 30"/>
                <a:gd name="T63" fmla="*/ 24 h 30"/>
                <a:gd name="T64" fmla="*/ 16 w 30"/>
                <a:gd name="T65" fmla="*/ 24 h 30"/>
                <a:gd name="T66" fmla="*/ 16 w 30"/>
                <a:gd name="T67" fmla="*/ 24 h 30"/>
                <a:gd name="T68" fmla="*/ 18 w 30"/>
                <a:gd name="T69" fmla="*/ 24 h 30"/>
                <a:gd name="T70" fmla="*/ 22 w 30"/>
                <a:gd name="T71" fmla="*/ 22 h 30"/>
                <a:gd name="T72" fmla="*/ 24 w 30"/>
                <a:gd name="T73" fmla="*/ 18 h 30"/>
                <a:gd name="T74" fmla="*/ 24 w 30"/>
                <a:gd name="T75" fmla="*/ 16 h 30"/>
                <a:gd name="T76" fmla="*/ 24 w 30"/>
                <a:gd name="T77" fmla="*/ 16 h 30"/>
                <a:gd name="T78" fmla="*/ 24 w 30"/>
                <a:gd name="T79" fmla="*/ 12 h 30"/>
                <a:gd name="T80" fmla="*/ 22 w 30"/>
                <a:gd name="T81" fmla="*/ 10 h 30"/>
                <a:gd name="T82" fmla="*/ 18 w 30"/>
                <a:gd name="T83" fmla="*/ 8 h 30"/>
                <a:gd name="T84" fmla="*/ 16 w 30"/>
                <a:gd name="T85" fmla="*/ 8 h 30"/>
                <a:gd name="T86" fmla="*/ 16 w 30"/>
                <a:gd name="T87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30">
                  <a:moveTo>
                    <a:pt x="16" y="30"/>
                  </a:moveTo>
                  <a:lnTo>
                    <a:pt x="16" y="30"/>
                  </a:lnTo>
                  <a:lnTo>
                    <a:pt x="10" y="30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6"/>
                  </a:lnTo>
                  <a:lnTo>
                    <a:pt x="30" y="10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0" y="22"/>
                  </a:lnTo>
                  <a:lnTo>
                    <a:pt x="26" y="26"/>
                  </a:lnTo>
                  <a:lnTo>
                    <a:pt x="22" y="30"/>
                  </a:lnTo>
                  <a:lnTo>
                    <a:pt x="16" y="30"/>
                  </a:lnTo>
                  <a:lnTo>
                    <a:pt x="16" y="30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2" y="10"/>
                  </a:lnTo>
                  <a:lnTo>
                    <a:pt x="18" y="8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75" name="Freeform 232"/>
            <p:cNvSpPr>
              <a:spLocks/>
            </p:cNvSpPr>
            <p:nvPr/>
          </p:nvSpPr>
          <p:spPr bwMode="auto">
            <a:xfrm>
              <a:off x="7319963" y="3524250"/>
              <a:ext cx="34925" cy="34925"/>
            </a:xfrm>
            <a:custGeom>
              <a:avLst/>
              <a:gdLst>
                <a:gd name="T0" fmla="*/ 22 w 22"/>
                <a:gd name="T1" fmla="*/ 10 h 22"/>
                <a:gd name="T2" fmla="*/ 22 w 22"/>
                <a:gd name="T3" fmla="*/ 10 h 22"/>
                <a:gd name="T4" fmla="*/ 22 w 22"/>
                <a:gd name="T5" fmla="*/ 16 h 22"/>
                <a:gd name="T6" fmla="*/ 20 w 22"/>
                <a:gd name="T7" fmla="*/ 20 h 22"/>
                <a:gd name="T8" fmla="*/ 16 w 22"/>
                <a:gd name="T9" fmla="*/ 22 h 22"/>
                <a:gd name="T10" fmla="*/ 10 w 22"/>
                <a:gd name="T11" fmla="*/ 22 h 22"/>
                <a:gd name="T12" fmla="*/ 10 w 22"/>
                <a:gd name="T13" fmla="*/ 22 h 22"/>
                <a:gd name="T14" fmla="*/ 6 w 22"/>
                <a:gd name="T15" fmla="*/ 22 h 22"/>
                <a:gd name="T16" fmla="*/ 2 w 22"/>
                <a:gd name="T17" fmla="*/ 20 h 22"/>
                <a:gd name="T18" fmla="*/ 0 w 22"/>
                <a:gd name="T19" fmla="*/ 16 h 22"/>
                <a:gd name="T20" fmla="*/ 0 w 22"/>
                <a:gd name="T21" fmla="*/ 10 h 22"/>
                <a:gd name="T22" fmla="*/ 0 w 22"/>
                <a:gd name="T23" fmla="*/ 10 h 22"/>
                <a:gd name="T24" fmla="*/ 0 w 22"/>
                <a:gd name="T25" fmla="*/ 6 h 22"/>
                <a:gd name="T26" fmla="*/ 2 w 22"/>
                <a:gd name="T27" fmla="*/ 2 h 22"/>
                <a:gd name="T28" fmla="*/ 6 w 22"/>
                <a:gd name="T29" fmla="*/ 0 h 22"/>
                <a:gd name="T30" fmla="*/ 10 w 22"/>
                <a:gd name="T31" fmla="*/ 0 h 22"/>
                <a:gd name="T32" fmla="*/ 10 w 22"/>
                <a:gd name="T33" fmla="*/ 0 h 22"/>
                <a:gd name="T34" fmla="*/ 16 w 22"/>
                <a:gd name="T35" fmla="*/ 0 h 22"/>
                <a:gd name="T36" fmla="*/ 20 w 22"/>
                <a:gd name="T37" fmla="*/ 2 h 22"/>
                <a:gd name="T38" fmla="*/ 22 w 22"/>
                <a:gd name="T39" fmla="*/ 6 h 22"/>
                <a:gd name="T40" fmla="*/ 22 w 22"/>
                <a:gd name="T41" fmla="*/ 10 h 22"/>
                <a:gd name="T42" fmla="*/ 22 w 22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2">
                  <a:moveTo>
                    <a:pt x="22" y="10"/>
                  </a:moveTo>
                  <a:lnTo>
                    <a:pt x="22" y="10"/>
                  </a:lnTo>
                  <a:lnTo>
                    <a:pt x="22" y="16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6" y="22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2" y="6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76" name="Freeform 233"/>
            <p:cNvSpPr>
              <a:spLocks noEditPoints="1"/>
            </p:cNvSpPr>
            <p:nvPr/>
          </p:nvSpPr>
          <p:spPr bwMode="auto">
            <a:xfrm>
              <a:off x="7313613" y="3517900"/>
              <a:ext cx="47625" cy="47625"/>
            </a:xfrm>
            <a:custGeom>
              <a:avLst/>
              <a:gdLst>
                <a:gd name="T0" fmla="*/ 14 w 30"/>
                <a:gd name="T1" fmla="*/ 30 h 30"/>
                <a:gd name="T2" fmla="*/ 14 w 30"/>
                <a:gd name="T3" fmla="*/ 30 h 30"/>
                <a:gd name="T4" fmla="*/ 10 w 30"/>
                <a:gd name="T5" fmla="*/ 28 h 30"/>
                <a:gd name="T6" fmla="*/ 4 w 30"/>
                <a:gd name="T7" fmla="*/ 26 h 30"/>
                <a:gd name="T8" fmla="*/ 2 w 30"/>
                <a:gd name="T9" fmla="*/ 20 h 30"/>
                <a:gd name="T10" fmla="*/ 0 w 30"/>
                <a:gd name="T11" fmla="*/ 14 h 30"/>
                <a:gd name="T12" fmla="*/ 0 w 30"/>
                <a:gd name="T13" fmla="*/ 14 h 30"/>
                <a:gd name="T14" fmla="*/ 2 w 30"/>
                <a:gd name="T15" fmla="*/ 10 h 30"/>
                <a:gd name="T16" fmla="*/ 4 w 30"/>
                <a:gd name="T17" fmla="*/ 4 h 30"/>
                <a:gd name="T18" fmla="*/ 10 w 30"/>
                <a:gd name="T19" fmla="*/ 2 h 30"/>
                <a:gd name="T20" fmla="*/ 14 w 30"/>
                <a:gd name="T21" fmla="*/ 0 h 30"/>
                <a:gd name="T22" fmla="*/ 14 w 30"/>
                <a:gd name="T23" fmla="*/ 0 h 30"/>
                <a:gd name="T24" fmla="*/ 20 w 30"/>
                <a:gd name="T25" fmla="*/ 2 h 30"/>
                <a:gd name="T26" fmla="*/ 26 w 30"/>
                <a:gd name="T27" fmla="*/ 4 h 30"/>
                <a:gd name="T28" fmla="*/ 28 w 30"/>
                <a:gd name="T29" fmla="*/ 10 h 30"/>
                <a:gd name="T30" fmla="*/ 30 w 30"/>
                <a:gd name="T31" fmla="*/ 14 h 30"/>
                <a:gd name="T32" fmla="*/ 30 w 30"/>
                <a:gd name="T33" fmla="*/ 14 h 30"/>
                <a:gd name="T34" fmla="*/ 28 w 30"/>
                <a:gd name="T35" fmla="*/ 20 h 30"/>
                <a:gd name="T36" fmla="*/ 26 w 30"/>
                <a:gd name="T37" fmla="*/ 26 h 30"/>
                <a:gd name="T38" fmla="*/ 20 w 30"/>
                <a:gd name="T39" fmla="*/ 28 h 30"/>
                <a:gd name="T40" fmla="*/ 14 w 30"/>
                <a:gd name="T41" fmla="*/ 30 h 30"/>
                <a:gd name="T42" fmla="*/ 14 w 30"/>
                <a:gd name="T43" fmla="*/ 30 h 30"/>
                <a:gd name="T44" fmla="*/ 14 w 30"/>
                <a:gd name="T45" fmla="*/ 6 h 30"/>
                <a:gd name="T46" fmla="*/ 14 w 30"/>
                <a:gd name="T47" fmla="*/ 6 h 30"/>
                <a:gd name="T48" fmla="*/ 12 w 30"/>
                <a:gd name="T49" fmla="*/ 8 h 30"/>
                <a:gd name="T50" fmla="*/ 10 w 30"/>
                <a:gd name="T51" fmla="*/ 10 h 30"/>
                <a:gd name="T52" fmla="*/ 8 w 30"/>
                <a:gd name="T53" fmla="*/ 12 h 30"/>
                <a:gd name="T54" fmla="*/ 6 w 30"/>
                <a:gd name="T55" fmla="*/ 14 h 30"/>
                <a:gd name="T56" fmla="*/ 6 w 30"/>
                <a:gd name="T57" fmla="*/ 14 h 30"/>
                <a:gd name="T58" fmla="*/ 8 w 30"/>
                <a:gd name="T59" fmla="*/ 18 h 30"/>
                <a:gd name="T60" fmla="*/ 10 w 30"/>
                <a:gd name="T61" fmla="*/ 20 h 30"/>
                <a:gd name="T62" fmla="*/ 12 w 30"/>
                <a:gd name="T63" fmla="*/ 22 h 30"/>
                <a:gd name="T64" fmla="*/ 14 w 30"/>
                <a:gd name="T65" fmla="*/ 24 h 30"/>
                <a:gd name="T66" fmla="*/ 14 w 30"/>
                <a:gd name="T67" fmla="*/ 24 h 30"/>
                <a:gd name="T68" fmla="*/ 18 w 30"/>
                <a:gd name="T69" fmla="*/ 22 h 30"/>
                <a:gd name="T70" fmla="*/ 20 w 30"/>
                <a:gd name="T71" fmla="*/ 20 h 30"/>
                <a:gd name="T72" fmla="*/ 22 w 30"/>
                <a:gd name="T73" fmla="*/ 18 h 30"/>
                <a:gd name="T74" fmla="*/ 24 w 30"/>
                <a:gd name="T75" fmla="*/ 14 h 30"/>
                <a:gd name="T76" fmla="*/ 24 w 30"/>
                <a:gd name="T77" fmla="*/ 14 h 30"/>
                <a:gd name="T78" fmla="*/ 22 w 30"/>
                <a:gd name="T79" fmla="*/ 12 h 30"/>
                <a:gd name="T80" fmla="*/ 20 w 30"/>
                <a:gd name="T81" fmla="*/ 10 h 30"/>
                <a:gd name="T82" fmla="*/ 18 w 30"/>
                <a:gd name="T83" fmla="*/ 8 h 30"/>
                <a:gd name="T84" fmla="*/ 14 w 30"/>
                <a:gd name="T85" fmla="*/ 6 h 30"/>
                <a:gd name="T86" fmla="*/ 14 w 30"/>
                <a:gd name="T87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30">
                  <a:moveTo>
                    <a:pt x="14" y="30"/>
                  </a:moveTo>
                  <a:lnTo>
                    <a:pt x="14" y="30"/>
                  </a:lnTo>
                  <a:lnTo>
                    <a:pt x="10" y="28"/>
                  </a:lnTo>
                  <a:lnTo>
                    <a:pt x="4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6" y="4"/>
                  </a:lnTo>
                  <a:lnTo>
                    <a:pt x="28" y="1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20"/>
                  </a:lnTo>
                  <a:lnTo>
                    <a:pt x="26" y="26"/>
                  </a:lnTo>
                  <a:lnTo>
                    <a:pt x="20" y="28"/>
                  </a:lnTo>
                  <a:lnTo>
                    <a:pt x="14" y="30"/>
                  </a:lnTo>
                  <a:lnTo>
                    <a:pt x="14" y="30"/>
                  </a:lnTo>
                  <a:close/>
                  <a:moveTo>
                    <a:pt x="14" y="6"/>
                  </a:moveTo>
                  <a:lnTo>
                    <a:pt x="14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77" name="Freeform 234"/>
            <p:cNvSpPr>
              <a:spLocks/>
            </p:cNvSpPr>
            <p:nvPr/>
          </p:nvSpPr>
          <p:spPr bwMode="auto">
            <a:xfrm>
              <a:off x="7529513" y="3454400"/>
              <a:ext cx="38100" cy="38100"/>
            </a:xfrm>
            <a:custGeom>
              <a:avLst/>
              <a:gdLst>
                <a:gd name="T0" fmla="*/ 0 w 24"/>
                <a:gd name="T1" fmla="*/ 12 h 24"/>
                <a:gd name="T2" fmla="*/ 0 w 24"/>
                <a:gd name="T3" fmla="*/ 12 h 24"/>
                <a:gd name="T4" fmla="*/ 2 w 24"/>
                <a:gd name="T5" fmla="*/ 16 h 24"/>
                <a:gd name="T6" fmla="*/ 4 w 24"/>
                <a:gd name="T7" fmla="*/ 20 h 24"/>
                <a:gd name="T8" fmla="*/ 8 w 24"/>
                <a:gd name="T9" fmla="*/ 22 h 24"/>
                <a:gd name="T10" fmla="*/ 12 w 24"/>
                <a:gd name="T11" fmla="*/ 24 h 24"/>
                <a:gd name="T12" fmla="*/ 12 w 24"/>
                <a:gd name="T13" fmla="*/ 24 h 24"/>
                <a:gd name="T14" fmla="*/ 16 w 24"/>
                <a:gd name="T15" fmla="*/ 22 h 24"/>
                <a:gd name="T16" fmla="*/ 20 w 24"/>
                <a:gd name="T17" fmla="*/ 20 h 24"/>
                <a:gd name="T18" fmla="*/ 22 w 24"/>
                <a:gd name="T19" fmla="*/ 16 h 24"/>
                <a:gd name="T20" fmla="*/ 24 w 24"/>
                <a:gd name="T21" fmla="*/ 12 h 24"/>
                <a:gd name="T22" fmla="*/ 24 w 24"/>
                <a:gd name="T23" fmla="*/ 12 h 24"/>
                <a:gd name="T24" fmla="*/ 22 w 24"/>
                <a:gd name="T25" fmla="*/ 8 h 24"/>
                <a:gd name="T26" fmla="*/ 20 w 24"/>
                <a:gd name="T27" fmla="*/ 4 h 24"/>
                <a:gd name="T28" fmla="*/ 16 w 24"/>
                <a:gd name="T29" fmla="*/ 2 h 24"/>
                <a:gd name="T30" fmla="*/ 12 w 24"/>
                <a:gd name="T31" fmla="*/ 0 h 24"/>
                <a:gd name="T32" fmla="*/ 12 w 24"/>
                <a:gd name="T33" fmla="*/ 0 h 24"/>
                <a:gd name="T34" fmla="*/ 8 w 24"/>
                <a:gd name="T35" fmla="*/ 2 h 24"/>
                <a:gd name="T36" fmla="*/ 4 w 24"/>
                <a:gd name="T37" fmla="*/ 4 h 24"/>
                <a:gd name="T38" fmla="*/ 2 w 24"/>
                <a:gd name="T39" fmla="*/ 8 h 24"/>
                <a:gd name="T40" fmla="*/ 0 w 24"/>
                <a:gd name="T41" fmla="*/ 12 h 24"/>
                <a:gd name="T42" fmla="*/ 0 w 24"/>
                <a:gd name="T4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78" name="Freeform 235"/>
            <p:cNvSpPr>
              <a:spLocks noEditPoints="1"/>
            </p:cNvSpPr>
            <p:nvPr/>
          </p:nvSpPr>
          <p:spPr bwMode="auto">
            <a:xfrm>
              <a:off x="7526338" y="3451225"/>
              <a:ext cx="47625" cy="44450"/>
            </a:xfrm>
            <a:custGeom>
              <a:avLst/>
              <a:gdLst>
                <a:gd name="T0" fmla="*/ 14 w 30"/>
                <a:gd name="T1" fmla="*/ 28 h 28"/>
                <a:gd name="T2" fmla="*/ 14 w 30"/>
                <a:gd name="T3" fmla="*/ 28 h 28"/>
                <a:gd name="T4" fmla="*/ 8 w 30"/>
                <a:gd name="T5" fmla="*/ 28 h 28"/>
                <a:gd name="T6" fmla="*/ 4 w 30"/>
                <a:gd name="T7" fmla="*/ 24 h 28"/>
                <a:gd name="T8" fmla="*/ 0 w 30"/>
                <a:gd name="T9" fmla="*/ 20 h 28"/>
                <a:gd name="T10" fmla="*/ 0 w 30"/>
                <a:gd name="T11" fmla="*/ 14 h 28"/>
                <a:gd name="T12" fmla="*/ 0 w 30"/>
                <a:gd name="T13" fmla="*/ 14 h 28"/>
                <a:gd name="T14" fmla="*/ 0 w 30"/>
                <a:gd name="T15" fmla="*/ 8 h 28"/>
                <a:gd name="T16" fmla="*/ 4 w 30"/>
                <a:gd name="T17" fmla="*/ 4 h 28"/>
                <a:gd name="T18" fmla="*/ 8 w 30"/>
                <a:gd name="T19" fmla="*/ 0 h 28"/>
                <a:gd name="T20" fmla="*/ 14 w 30"/>
                <a:gd name="T21" fmla="*/ 0 h 28"/>
                <a:gd name="T22" fmla="*/ 14 w 30"/>
                <a:gd name="T23" fmla="*/ 0 h 28"/>
                <a:gd name="T24" fmla="*/ 20 w 30"/>
                <a:gd name="T25" fmla="*/ 0 h 28"/>
                <a:gd name="T26" fmla="*/ 24 w 30"/>
                <a:gd name="T27" fmla="*/ 4 h 28"/>
                <a:gd name="T28" fmla="*/ 28 w 30"/>
                <a:gd name="T29" fmla="*/ 8 h 28"/>
                <a:gd name="T30" fmla="*/ 30 w 30"/>
                <a:gd name="T31" fmla="*/ 14 h 28"/>
                <a:gd name="T32" fmla="*/ 30 w 30"/>
                <a:gd name="T33" fmla="*/ 14 h 28"/>
                <a:gd name="T34" fmla="*/ 28 w 30"/>
                <a:gd name="T35" fmla="*/ 20 h 28"/>
                <a:gd name="T36" fmla="*/ 24 w 30"/>
                <a:gd name="T37" fmla="*/ 24 h 28"/>
                <a:gd name="T38" fmla="*/ 20 w 30"/>
                <a:gd name="T39" fmla="*/ 28 h 28"/>
                <a:gd name="T40" fmla="*/ 14 w 30"/>
                <a:gd name="T41" fmla="*/ 28 h 28"/>
                <a:gd name="T42" fmla="*/ 14 w 30"/>
                <a:gd name="T43" fmla="*/ 28 h 28"/>
                <a:gd name="T44" fmla="*/ 14 w 30"/>
                <a:gd name="T45" fmla="*/ 6 h 28"/>
                <a:gd name="T46" fmla="*/ 14 w 30"/>
                <a:gd name="T47" fmla="*/ 6 h 28"/>
                <a:gd name="T48" fmla="*/ 12 w 30"/>
                <a:gd name="T49" fmla="*/ 6 h 28"/>
                <a:gd name="T50" fmla="*/ 8 w 30"/>
                <a:gd name="T51" fmla="*/ 8 h 28"/>
                <a:gd name="T52" fmla="*/ 6 w 30"/>
                <a:gd name="T53" fmla="*/ 10 h 28"/>
                <a:gd name="T54" fmla="*/ 6 w 30"/>
                <a:gd name="T55" fmla="*/ 14 h 28"/>
                <a:gd name="T56" fmla="*/ 6 w 30"/>
                <a:gd name="T57" fmla="*/ 14 h 28"/>
                <a:gd name="T58" fmla="*/ 6 w 30"/>
                <a:gd name="T59" fmla="*/ 18 h 28"/>
                <a:gd name="T60" fmla="*/ 8 w 30"/>
                <a:gd name="T61" fmla="*/ 20 h 28"/>
                <a:gd name="T62" fmla="*/ 12 w 30"/>
                <a:gd name="T63" fmla="*/ 22 h 28"/>
                <a:gd name="T64" fmla="*/ 14 w 30"/>
                <a:gd name="T65" fmla="*/ 22 h 28"/>
                <a:gd name="T66" fmla="*/ 14 w 30"/>
                <a:gd name="T67" fmla="*/ 22 h 28"/>
                <a:gd name="T68" fmla="*/ 18 w 30"/>
                <a:gd name="T69" fmla="*/ 22 h 28"/>
                <a:gd name="T70" fmla="*/ 20 w 30"/>
                <a:gd name="T71" fmla="*/ 20 h 28"/>
                <a:gd name="T72" fmla="*/ 22 w 30"/>
                <a:gd name="T73" fmla="*/ 18 h 28"/>
                <a:gd name="T74" fmla="*/ 22 w 30"/>
                <a:gd name="T75" fmla="*/ 14 h 28"/>
                <a:gd name="T76" fmla="*/ 22 w 30"/>
                <a:gd name="T77" fmla="*/ 14 h 28"/>
                <a:gd name="T78" fmla="*/ 22 w 30"/>
                <a:gd name="T79" fmla="*/ 10 h 28"/>
                <a:gd name="T80" fmla="*/ 20 w 30"/>
                <a:gd name="T81" fmla="*/ 8 h 28"/>
                <a:gd name="T82" fmla="*/ 18 w 30"/>
                <a:gd name="T83" fmla="*/ 6 h 28"/>
                <a:gd name="T84" fmla="*/ 14 w 30"/>
                <a:gd name="T85" fmla="*/ 6 h 28"/>
                <a:gd name="T86" fmla="*/ 14 w 30"/>
                <a:gd name="T8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28">
                  <a:moveTo>
                    <a:pt x="14" y="28"/>
                  </a:moveTo>
                  <a:lnTo>
                    <a:pt x="14" y="28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20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6"/>
                  </a:move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8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79" name="Freeform 236"/>
            <p:cNvSpPr>
              <a:spLocks/>
            </p:cNvSpPr>
            <p:nvPr/>
          </p:nvSpPr>
          <p:spPr bwMode="auto">
            <a:xfrm>
              <a:off x="7478713" y="3403600"/>
              <a:ext cx="34925" cy="38100"/>
            </a:xfrm>
            <a:custGeom>
              <a:avLst/>
              <a:gdLst>
                <a:gd name="T0" fmla="*/ 0 w 22"/>
                <a:gd name="T1" fmla="*/ 12 h 24"/>
                <a:gd name="T2" fmla="*/ 0 w 22"/>
                <a:gd name="T3" fmla="*/ 12 h 24"/>
                <a:gd name="T4" fmla="*/ 0 w 22"/>
                <a:gd name="T5" fmla="*/ 16 h 24"/>
                <a:gd name="T6" fmla="*/ 2 w 22"/>
                <a:gd name="T7" fmla="*/ 20 h 24"/>
                <a:gd name="T8" fmla="*/ 6 w 22"/>
                <a:gd name="T9" fmla="*/ 22 h 24"/>
                <a:gd name="T10" fmla="*/ 10 w 22"/>
                <a:gd name="T11" fmla="*/ 24 h 24"/>
                <a:gd name="T12" fmla="*/ 10 w 22"/>
                <a:gd name="T13" fmla="*/ 24 h 24"/>
                <a:gd name="T14" fmla="*/ 16 w 22"/>
                <a:gd name="T15" fmla="*/ 22 h 24"/>
                <a:gd name="T16" fmla="*/ 20 w 22"/>
                <a:gd name="T17" fmla="*/ 20 h 24"/>
                <a:gd name="T18" fmla="*/ 22 w 22"/>
                <a:gd name="T19" fmla="*/ 16 h 24"/>
                <a:gd name="T20" fmla="*/ 22 w 22"/>
                <a:gd name="T21" fmla="*/ 12 h 24"/>
                <a:gd name="T22" fmla="*/ 22 w 22"/>
                <a:gd name="T23" fmla="*/ 12 h 24"/>
                <a:gd name="T24" fmla="*/ 22 w 22"/>
                <a:gd name="T25" fmla="*/ 8 h 24"/>
                <a:gd name="T26" fmla="*/ 20 w 22"/>
                <a:gd name="T27" fmla="*/ 4 h 24"/>
                <a:gd name="T28" fmla="*/ 16 w 22"/>
                <a:gd name="T29" fmla="*/ 2 h 24"/>
                <a:gd name="T30" fmla="*/ 10 w 22"/>
                <a:gd name="T31" fmla="*/ 0 h 24"/>
                <a:gd name="T32" fmla="*/ 10 w 22"/>
                <a:gd name="T33" fmla="*/ 0 h 24"/>
                <a:gd name="T34" fmla="*/ 6 w 22"/>
                <a:gd name="T35" fmla="*/ 2 h 24"/>
                <a:gd name="T36" fmla="*/ 2 w 22"/>
                <a:gd name="T37" fmla="*/ 4 h 24"/>
                <a:gd name="T38" fmla="*/ 0 w 22"/>
                <a:gd name="T39" fmla="*/ 8 h 24"/>
                <a:gd name="T40" fmla="*/ 0 w 22"/>
                <a:gd name="T41" fmla="*/ 12 h 24"/>
                <a:gd name="T42" fmla="*/ 0 w 22"/>
                <a:gd name="T4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4">
                  <a:moveTo>
                    <a:pt x="0" y="12"/>
                  </a:move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80" name="Freeform 237"/>
            <p:cNvSpPr>
              <a:spLocks noEditPoints="1"/>
            </p:cNvSpPr>
            <p:nvPr/>
          </p:nvSpPr>
          <p:spPr bwMode="auto">
            <a:xfrm>
              <a:off x="7472363" y="3400425"/>
              <a:ext cx="47625" cy="44450"/>
            </a:xfrm>
            <a:custGeom>
              <a:avLst/>
              <a:gdLst>
                <a:gd name="T0" fmla="*/ 14 w 30"/>
                <a:gd name="T1" fmla="*/ 28 h 28"/>
                <a:gd name="T2" fmla="*/ 14 w 30"/>
                <a:gd name="T3" fmla="*/ 28 h 28"/>
                <a:gd name="T4" fmla="*/ 10 w 30"/>
                <a:gd name="T5" fmla="*/ 28 h 28"/>
                <a:gd name="T6" fmla="*/ 4 w 30"/>
                <a:gd name="T7" fmla="*/ 24 h 28"/>
                <a:gd name="T8" fmla="*/ 2 w 30"/>
                <a:gd name="T9" fmla="*/ 20 h 28"/>
                <a:gd name="T10" fmla="*/ 0 w 30"/>
                <a:gd name="T11" fmla="*/ 14 h 28"/>
                <a:gd name="T12" fmla="*/ 0 w 30"/>
                <a:gd name="T13" fmla="*/ 14 h 28"/>
                <a:gd name="T14" fmla="*/ 2 w 30"/>
                <a:gd name="T15" fmla="*/ 8 h 28"/>
                <a:gd name="T16" fmla="*/ 4 w 30"/>
                <a:gd name="T17" fmla="*/ 4 h 28"/>
                <a:gd name="T18" fmla="*/ 10 w 30"/>
                <a:gd name="T19" fmla="*/ 0 h 28"/>
                <a:gd name="T20" fmla="*/ 14 w 30"/>
                <a:gd name="T21" fmla="*/ 0 h 28"/>
                <a:gd name="T22" fmla="*/ 14 w 30"/>
                <a:gd name="T23" fmla="*/ 0 h 28"/>
                <a:gd name="T24" fmla="*/ 20 w 30"/>
                <a:gd name="T25" fmla="*/ 0 h 28"/>
                <a:gd name="T26" fmla="*/ 26 w 30"/>
                <a:gd name="T27" fmla="*/ 4 h 28"/>
                <a:gd name="T28" fmla="*/ 28 w 30"/>
                <a:gd name="T29" fmla="*/ 8 h 28"/>
                <a:gd name="T30" fmla="*/ 30 w 30"/>
                <a:gd name="T31" fmla="*/ 14 h 28"/>
                <a:gd name="T32" fmla="*/ 30 w 30"/>
                <a:gd name="T33" fmla="*/ 14 h 28"/>
                <a:gd name="T34" fmla="*/ 28 w 30"/>
                <a:gd name="T35" fmla="*/ 20 h 28"/>
                <a:gd name="T36" fmla="*/ 26 w 30"/>
                <a:gd name="T37" fmla="*/ 24 h 28"/>
                <a:gd name="T38" fmla="*/ 20 w 30"/>
                <a:gd name="T39" fmla="*/ 28 h 28"/>
                <a:gd name="T40" fmla="*/ 14 w 30"/>
                <a:gd name="T41" fmla="*/ 28 h 28"/>
                <a:gd name="T42" fmla="*/ 14 w 30"/>
                <a:gd name="T43" fmla="*/ 28 h 28"/>
                <a:gd name="T44" fmla="*/ 14 w 30"/>
                <a:gd name="T45" fmla="*/ 6 h 28"/>
                <a:gd name="T46" fmla="*/ 14 w 30"/>
                <a:gd name="T47" fmla="*/ 6 h 28"/>
                <a:gd name="T48" fmla="*/ 12 w 30"/>
                <a:gd name="T49" fmla="*/ 6 h 28"/>
                <a:gd name="T50" fmla="*/ 10 w 30"/>
                <a:gd name="T51" fmla="*/ 8 h 28"/>
                <a:gd name="T52" fmla="*/ 8 w 30"/>
                <a:gd name="T53" fmla="*/ 12 h 28"/>
                <a:gd name="T54" fmla="*/ 6 w 30"/>
                <a:gd name="T55" fmla="*/ 14 h 28"/>
                <a:gd name="T56" fmla="*/ 6 w 30"/>
                <a:gd name="T57" fmla="*/ 14 h 28"/>
                <a:gd name="T58" fmla="*/ 8 w 30"/>
                <a:gd name="T59" fmla="*/ 18 h 28"/>
                <a:gd name="T60" fmla="*/ 10 w 30"/>
                <a:gd name="T61" fmla="*/ 20 h 28"/>
                <a:gd name="T62" fmla="*/ 12 w 30"/>
                <a:gd name="T63" fmla="*/ 22 h 28"/>
                <a:gd name="T64" fmla="*/ 14 w 30"/>
                <a:gd name="T65" fmla="*/ 22 h 28"/>
                <a:gd name="T66" fmla="*/ 14 w 30"/>
                <a:gd name="T67" fmla="*/ 22 h 28"/>
                <a:gd name="T68" fmla="*/ 18 w 30"/>
                <a:gd name="T69" fmla="*/ 22 h 28"/>
                <a:gd name="T70" fmla="*/ 20 w 30"/>
                <a:gd name="T71" fmla="*/ 20 h 28"/>
                <a:gd name="T72" fmla="*/ 22 w 30"/>
                <a:gd name="T73" fmla="*/ 18 h 28"/>
                <a:gd name="T74" fmla="*/ 24 w 30"/>
                <a:gd name="T75" fmla="*/ 14 h 28"/>
                <a:gd name="T76" fmla="*/ 24 w 30"/>
                <a:gd name="T77" fmla="*/ 14 h 28"/>
                <a:gd name="T78" fmla="*/ 22 w 30"/>
                <a:gd name="T79" fmla="*/ 12 h 28"/>
                <a:gd name="T80" fmla="*/ 20 w 30"/>
                <a:gd name="T81" fmla="*/ 8 h 28"/>
                <a:gd name="T82" fmla="*/ 18 w 30"/>
                <a:gd name="T83" fmla="*/ 6 h 28"/>
                <a:gd name="T84" fmla="*/ 14 w 30"/>
                <a:gd name="T85" fmla="*/ 6 h 28"/>
                <a:gd name="T86" fmla="*/ 14 w 30"/>
                <a:gd name="T8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28">
                  <a:moveTo>
                    <a:pt x="14" y="28"/>
                  </a:moveTo>
                  <a:lnTo>
                    <a:pt x="14" y="28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0" y="28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6"/>
                  </a:moveTo>
                  <a:lnTo>
                    <a:pt x="14" y="6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8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2" y="12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81" name="Freeform 238"/>
            <p:cNvSpPr>
              <a:spLocks/>
            </p:cNvSpPr>
            <p:nvPr/>
          </p:nvSpPr>
          <p:spPr bwMode="auto">
            <a:xfrm>
              <a:off x="7370763" y="3429000"/>
              <a:ext cx="38100" cy="38100"/>
            </a:xfrm>
            <a:custGeom>
              <a:avLst/>
              <a:gdLst>
                <a:gd name="T0" fmla="*/ 0 w 24"/>
                <a:gd name="T1" fmla="*/ 12 h 24"/>
                <a:gd name="T2" fmla="*/ 0 w 24"/>
                <a:gd name="T3" fmla="*/ 12 h 24"/>
                <a:gd name="T4" fmla="*/ 2 w 24"/>
                <a:gd name="T5" fmla="*/ 16 h 24"/>
                <a:gd name="T6" fmla="*/ 4 w 24"/>
                <a:gd name="T7" fmla="*/ 20 h 24"/>
                <a:gd name="T8" fmla="*/ 8 w 24"/>
                <a:gd name="T9" fmla="*/ 22 h 24"/>
                <a:gd name="T10" fmla="*/ 12 w 24"/>
                <a:gd name="T11" fmla="*/ 24 h 24"/>
                <a:gd name="T12" fmla="*/ 12 w 24"/>
                <a:gd name="T13" fmla="*/ 24 h 24"/>
                <a:gd name="T14" fmla="*/ 16 w 24"/>
                <a:gd name="T15" fmla="*/ 22 h 24"/>
                <a:gd name="T16" fmla="*/ 20 w 24"/>
                <a:gd name="T17" fmla="*/ 20 h 24"/>
                <a:gd name="T18" fmla="*/ 22 w 24"/>
                <a:gd name="T19" fmla="*/ 16 h 24"/>
                <a:gd name="T20" fmla="*/ 24 w 24"/>
                <a:gd name="T21" fmla="*/ 12 h 24"/>
                <a:gd name="T22" fmla="*/ 24 w 24"/>
                <a:gd name="T23" fmla="*/ 12 h 24"/>
                <a:gd name="T24" fmla="*/ 22 w 24"/>
                <a:gd name="T25" fmla="*/ 8 h 24"/>
                <a:gd name="T26" fmla="*/ 20 w 24"/>
                <a:gd name="T27" fmla="*/ 4 h 24"/>
                <a:gd name="T28" fmla="*/ 16 w 24"/>
                <a:gd name="T29" fmla="*/ 2 h 24"/>
                <a:gd name="T30" fmla="*/ 12 w 24"/>
                <a:gd name="T31" fmla="*/ 0 h 24"/>
                <a:gd name="T32" fmla="*/ 12 w 24"/>
                <a:gd name="T33" fmla="*/ 0 h 24"/>
                <a:gd name="T34" fmla="*/ 8 w 24"/>
                <a:gd name="T35" fmla="*/ 2 h 24"/>
                <a:gd name="T36" fmla="*/ 4 w 24"/>
                <a:gd name="T37" fmla="*/ 4 h 24"/>
                <a:gd name="T38" fmla="*/ 2 w 24"/>
                <a:gd name="T39" fmla="*/ 8 h 24"/>
                <a:gd name="T40" fmla="*/ 0 w 24"/>
                <a:gd name="T41" fmla="*/ 12 h 24"/>
                <a:gd name="T42" fmla="*/ 0 w 24"/>
                <a:gd name="T4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82" name="Freeform 239"/>
            <p:cNvSpPr>
              <a:spLocks noEditPoints="1"/>
            </p:cNvSpPr>
            <p:nvPr/>
          </p:nvSpPr>
          <p:spPr bwMode="auto">
            <a:xfrm>
              <a:off x="7367588" y="3425825"/>
              <a:ext cx="47625" cy="44450"/>
            </a:xfrm>
            <a:custGeom>
              <a:avLst/>
              <a:gdLst>
                <a:gd name="T0" fmla="*/ 14 w 30"/>
                <a:gd name="T1" fmla="*/ 28 h 28"/>
                <a:gd name="T2" fmla="*/ 14 w 30"/>
                <a:gd name="T3" fmla="*/ 28 h 28"/>
                <a:gd name="T4" fmla="*/ 8 w 30"/>
                <a:gd name="T5" fmla="*/ 28 h 28"/>
                <a:gd name="T6" fmla="*/ 4 w 30"/>
                <a:gd name="T7" fmla="*/ 24 h 28"/>
                <a:gd name="T8" fmla="*/ 0 w 30"/>
                <a:gd name="T9" fmla="*/ 20 h 28"/>
                <a:gd name="T10" fmla="*/ 0 w 30"/>
                <a:gd name="T11" fmla="*/ 14 h 28"/>
                <a:gd name="T12" fmla="*/ 0 w 30"/>
                <a:gd name="T13" fmla="*/ 14 h 28"/>
                <a:gd name="T14" fmla="*/ 0 w 30"/>
                <a:gd name="T15" fmla="*/ 8 h 28"/>
                <a:gd name="T16" fmla="*/ 4 w 30"/>
                <a:gd name="T17" fmla="*/ 4 h 28"/>
                <a:gd name="T18" fmla="*/ 8 w 30"/>
                <a:gd name="T19" fmla="*/ 0 h 28"/>
                <a:gd name="T20" fmla="*/ 14 w 30"/>
                <a:gd name="T21" fmla="*/ 0 h 28"/>
                <a:gd name="T22" fmla="*/ 14 w 30"/>
                <a:gd name="T23" fmla="*/ 0 h 28"/>
                <a:gd name="T24" fmla="*/ 20 w 30"/>
                <a:gd name="T25" fmla="*/ 0 h 28"/>
                <a:gd name="T26" fmla="*/ 24 w 30"/>
                <a:gd name="T27" fmla="*/ 4 h 28"/>
                <a:gd name="T28" fmla="*/ 28 w 30"/>
                <a:gd name="T29" fmla="*/ 8 h 28"/>
                <a:gd name="T30" fmla="*/ 30 w 30"/>
                <a:gd name="T31" fmla="*/ 14 h 28"/>
                <a:gd name="T32" fmla="*/ 30 w 30"/>
                <a:gd name="T33" fmla="*/ 14 h 28"/>
                <a:gd name="T34" fmla="*/ 28 w 30"/>
                <a:gd name="T35" fmla="*/ 20 h 28"/>
                <a:gd name="T36" fmla="*/ 24 w 30"/>
                <a:gd name="T37" fmla="*/ 24 h 28"/>
                <a:gd name="T38" fmla="*/ 20 w 30"/>
                <a:gd name="T39" fmla="*/ 28 h 28"/>
                <a:gd name="T40" fmla="*/ 14 w 30"/>
                <a:gd name="T41" fmla="*/ 28 h 28"/>
                <a:gd name="T42" fmla="*/ 14 w 30"/>
                <a:gd name="T43" fmla="*/ 28 h 28"/>
                <a:gd name="T44" fmla="*/ 14 w 30"/>
                <a:gd name="T45" fmla="*/ 6 h 28"/>
                <a:gd name="T46" fmla="*/ 14 w 30"/>
                <a:gd name="T47" fmla="*/ 6 h 28"/>
                <a:gd name="T48" fmla="*/ 12 w 30"/>
                <a:gd name="T49" fmla="*/ 6 h 28"/>
                <a:gd name="T50" fmla="*/ 8 w 30"/>
                <a:gd name="T51" fmla="*/ 8 h 28"/>
                <a:gd name="T52" fmla="*/ 6 w 30"/>
                <a:gd name="T53" fmla="*/ 10 h 28"/>
                <a:gd name="T54" fmla="*/ 6 w 30"/>
                <a:gd name="T55" fmla="*/ 14 h 28"/>
                <a:gd name="T56" fmla="*/ 6 w 30"/>
                <a:gd name="T57" fmla="*/ 14 h 28"/>
                <a:gd name="T58" fmla="*/ 6 w 30"/>
                <a:gd name="T59" fmla="*/ 18 h 28"/>
                <a:gd name="T60" fmla="*/ 8 w 30"/>
                <a:gd name="T61" fmla="*/ 20 h 28"/>
                <a:gd name="T62" fmla="*/ 12 w 30"/>
                <a:gd name="T63" fmla="*/ 22 h 28"/>
                <a:gd name="T64" fmla="*/ 14 w 30"/>
                <a:gd name="T65" fmla="*/ 22 h 28"/>
                <a:gd name="T66" fmla="*/ 14 w 30"/>
                <a:gd name="T67" fmla="*/ 22 h 28"/>
                <a:gd name="T68" fmla="*/ 18 w 30"/>
                <a:gd name="T69" fmla="*/ 22 h 28"/>
                <a:gd name="T70" fmla="*/ 20 w 30"/>
                <a:gd name="T71" fmla="*/ 20 h 28"/>
                <a:gd name="T72" fmla="*/ 22 w 30"/>
                <a:gd name="T73" fmla="*/ 18 h 28"/>
                <a:gd name="T74" fmla="*/ 22 w 30"/>
                <a:gd name="T75" fmla="*/ 14 h 28"/>
                <a:gd name="T76" fmla="*/ 22 w 30"/>
                <a:gd name="T77" fmla="*/ 14 h 28"/>
                <a:gd name="T78" fmla="*/ 22 w 30"/>
                <a:gd name="T79" fmla="*/ 10 h 28"/>
                <a:gd name="T80" fmla="*/ 20 w 30"/>
                <a:gd name="T81" fmla="*/ 8 h 28"/>
                <a:gd name="T82" fmla="*/ 18 w 30"/>
                <a:gd name="T83" fmla="*/ 6 h 28"/>
                <a:gd name="T84" fmla="*/ 14 w 30"/>
                <a:gd name="T85" fmla="*/ 6 h 28"/>
                <a:gd name="T86" fmla="*/ 14 w 30"/>
                <a:gd name="T8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28">
                  <a:moveTo>
                    <a:pt x="14" y="28"/>
                  </a:moveTo>
                  <a:lnTo>
                    <a:pt x="14" y="28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20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6"/>
                  </a:move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8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483" name="グループ化 1482"/>
          <p:cNvGrpSpPr/>
          <p:nvPr/>
        </p:nvGrpSpPr>
        <p:grpSpPr>
          <a:xfrm>
            <a:off x="8237200" y="1692877"/>
            <a:ext cx="253467" cy="434926"/>
            <a:chOff x="3109913" y="1454150"/>
            <a:chExt cx="279400" cy="479425"/>
          </a:xfrm>
        </p:grpSpPr>
        <p:sp>
          <p:nvSpPr>
            <p:cNvPr id="1484" name="Freeform 240"/>
            <p:cNvSpPr>
              <a:spLocks/>
            </p:cNvSpPr>
            <p:nvPr/>
          </p:nvSpPr>
          <p:spPr bwMode="auto">
            <a:xfrm>
              <a:off x="3109913" y="1651000"/>
              <a:ext cx="279400" cy="282575"/>
            </a:xfrm>
            <a:custGeom>
              <a:avLst/>
              <a:gdLst>
                <a:gd name="T0" fmla="*/ 88 w 176"/>
                <a:gd name="T1" fmla="*/ 0 h 178"/>
                <a:gd name="T2" fmla="*/ 150 w 176"/>
                <a:gd name="T3" fmla="*/ 26 h 178"/>
                <a:gd name="T4" fmla="*/ 150 w 176"/>
                <a:gd name="T5" fmla="*/ 26 h 178"/>
                <a:gd name="T6" fmla="*/ 156 w 176"/>
                <a:gd name="T7" fmla="*/ 30 h 178"/>
                <a:gd name="T8" fmla="*/ 162 w 176"/>
                <a:gd name="T9" fmla="*/ 34 h 178"/>
                <a:gd name="T10" fmla="*/ 168 w 176"/>
                <a:gd name="T11" fmla="*/ 40 h 178"/>
                <a:gd name="T12" fmla="*/ 172 w 176"/>
                <a:gd name="T13" fmla="*/ 48 h 178"/>
                <a:gd name="T14" fmla="*/ 176 w 176"/>
                <a:gd name="T15" fmla="*/ 60 h 178"/>
                <a:gd name="T16" fmla="*/ 176 w 176"/>
                <a:gd name="T17" fmla="*/ 74 h 178"/>
                <a:gd name="T18" fmla="*/ 170 w 176"/>
                <a:gd name="T19" fmla="*/ 92 h 178"/>
                <a:gd name="T20" fmla="*/ 170 w 176"/>
                <a:gd name="T21" fmla="*/ 92 h 178"/>
                <a:gd name="T22" fmla="*/ 148 w 176"/>
                <a:gd name="T23" fmla="*/ 146 h 178"/>
                <a:gd name="T24" fmla="*/ 140 w 176"/>
                <a:gd name="T25" fmla="*/ 164 h 178"/>
                <a:gd name="T26" fmla="*/ 140 w 176"/>
                <a:gd name="T27" fmla="*/ 164 h 178"/>
                <a:gd name="T28" fmla="*/ 138 w 176"/>
                <a:gd name="T29" fmla="*/ 166 h 178"/>
                <a:gd name="T30" fmla="*/ 132 w 176"/>
                <a:gd name="T31" fmla="*/ 170 h 178"/>
                <a:gd name="T32" fmla="*/ 124 w 176"/>
                <a:gd name="T33" fmla="*/ 176 h 178"/>
                <a:gd name="T34" fmla="*/ 110 w 176"/>
                <a:gd name="T35" fmla="*/ 178 h 178"/>
                <a:gd name="T36" fmla="*/ 110 w 176"/>
                <a:gd name="T37" fmla="*/ 178 h 178"/>
                <a:gd name="T38" fmla="*/ 88 w 176"/>
                <a:gd name="T39" fmla="*/ 178 h 178"/>
                <a:gd name="T40" fmla="*/ 88 w 176"/>
                <a:gd name="T41" fmla="*/ 178 h 178"/>
                <a:gd name="T42" fmla="*/ 88 w 176"/>
                <a:gd name="T43" fmla="*/ 178 h 178"/>
                <a:gd name="T44" fmla="*/ 88 w 176"/>
                <a:gd name="T45" fmla="*/ 178 h 178"/>
                <a:gd name="T46" fmla="*/ 88 w 176"/>
                <a:gd name="T47" fmla="*/ 178 h 178"/>
                <a:gd name="T48" fmla="*/ 88 w 176"/>
                <a:gd name="T49" fmla="*/ 178 h 178"/>
                <a:gd name="T50" fmla="*/ 88 w 176"/>
                <a:gd name="T51" fmla="*/ 178 h 178"/>
                <a:gd name="T52" fmla="*/ 88 w 176"/>
                <a:gd name="T53" fmla="*/ 178 h 178"/>
                <a:gd name="T54" fmla="*/ 88 w 176"/>
                <a:gd name="T55" fmla="*/ 178 h 178"/>
                <a:gd name="T56" fmla="*/ 88 w 176"/>
                <a:gd name="T57" fmla="*/ 178 h 178"/>
                <a:gd name="T58" fmla="*/ 88 w 176"/>
                <a:gd name="T59" fmla="*/ 178 h 178"/>
                <a:gd name="T60" fmla="*/ 66 w 176"/>
                <a:gd name="T61" fmla="*/ 178 h 178"/>
                <a:gd name="T62" fmla="*/ 66 w 176"/>
                <a:gd name="T63" fmla="*/ 178 h 178"/>
                <a:gd name="T64" fmla="*/ 52 w 176"/>
                <a:gd name="T65" fmla="*/ 176 h 178"/>
                <a:gd name="T66" fmla="*/ 44 w 176"/>
                <a:gd name="T67" fmla="*/ 170 h 178"/>
                <a:gd name="T68" fmla="*/ 38 w 176"/>
                <a:gd name="T69" fmla="*/ 166 h 178"/>
                <a:gd name="T70" fmla="*/ 38 w 176"/>
                <a:gd name="T71" fmla="*/ 164 h 178"/>
                <a:gd name="T72" fmla="*/ 38 w 176"/>
                <a:gd name="T73" fmla="*/ 164 h 178"/>
                <a:gd name="T74" fmla="*/ 28 w 176"/>
                <a:gd name="T75" fmla="*/ 146 h 178"/>
                <a:gd name="T76" fmla="*/ 6 w 176"/>
                <a:gd name="T77" fmla="*/ 92 h 178"/>
                <a:gd name="T78" fmla="*/ 6 w 176"/>
                <a:gd name="T79" fmla="*/ 92 h 178"/>
                <a:gd name="T80" fmla="*/ 2 w 176"/>
                <a:gd name="T81" fmla="*/ 74 h 178"/>
                <a:gd name="T82" fmla="*/ 0 w 176"/>
                <a:gd name="T83" fmla="*/ 60 h 178"/>
                <a:gd name="T84" fmla="*/ 4 w 176"/>
                <a:gd name="T85" fmla="*/ 48 h 178"/>
                <a:gd name="T86" fmla="*/ 8 w 176"/>
                <a:gd name="T87" fmla="*/ 40 h 178"/>
                <a:gd name="T88" fmla="*/ 14 w 176"/>
                <a:gd name="T89" fmla="*/ 34 h 178"/>
                <a:gd name="T90" fmla="*/ 20 w 176"/>
                <a:gd name="T91" fmla="*/ 30 h 178"/>
                <a:gd name="T92" fmla="*/ 26 w 176"/>
                <a:gd name="T93" fmla="*/ 26 h 178"/>
                <a:gd name="T94" fmla="*/ 88 w 176"/>
                <a:gd name="T9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6" h="178">
                  <a:moveTo>
                    <a:pt x="88" y="0"/>
                  </a:moveTo>
                  <a:lnTo>
                    <a:pt x="150" y="26"/>
                  </a:lnTo>
                  <a:lnTo>
                    <a:pt x="150" y="26"/>
                  </a:lnTo>
                  <a:lnTo>
                    <a:pt x="156" y="30"/>
                  </a:lnTo>
                  <a:lnTo>
                    <a:pt x="162" y="34"/>
                  </a:lnTo>
                  <a:lnTo>
                    <a:pt x="168" y="40"/>
                  </a:lnTo>
                  <a:lnTo>
                    <a:pt x="172" y="48"/>
                  </a:lnTo>
                  <a:lnTo>
                    <a:pt x="176" y="60"/>
                  </a:lnTo>
                  <a:lnTo>
                    <a:pt x="176" y="74"/>
                  </a:lnTo>
                  <a:lnTo>
                    <a:pt x="170" y="92"/>
                  </a:lnTo>
                  <a:lnTo>
                    <a:pt x="170" y="92"/>
                  </a:lnTo>
                  <a:lnTo>
                    <a:pt x="148" y="146"/>
                  </a:lnTo>
                  <a:lnTo>
                    <a:pt x="140" y="164"/>
                  </a:lnTo>
                  <a:lnTo>
                    <a:pt x="140" y="164"/>
                  </a:lnTo>
                  <a:lnTo>
                    <a:pt x="138" y="166"/>
                  </a:lnTo>
                  <a:lnTo>
                    <a:pt x="132" y="170"/>
                  </a:lnTo>
                  <a:lnTo>
                    <a:pt x="124" y="176"/>
                  </a:lnTo>
                  <a:lnTo>
                    <a:pt x="110" y="178"/>
                  </a:lnTo>
                  <a:lnTo>
                    <a:pt x="110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66" y="178"/>
                  </a:lnTo>
                  <a:lnTo>
                    <a:pt x="66" y="178"/>
                  </a:lnTo>
                  <a:lnTo>
                    <a:pt x="52" y="176"/>
                  </a:lnTo>
                  <a:lnTo>
                    <a:pt x="44" y="170"/>
                  </a:lnTo>
                  <a:lnTo>
                    <a:pt x="38" y="166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28" y="146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4" y="48"/>
                  </a:lnTo>
                  <a:lnTo>
                    <a:pt x="8" y="40"/>
                  </a:lnTo>
                  <a:lnTo>
                    <a:pt x="14" y="34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85" name="Freeform 241"/>
            <p:cNvSpPr>
              <a:spLocks/>
            </p:cNvSpPr>
            <p:nvPr/>
          </p:nvSpPr>
          <p:spPr bwMode="auto">
            <a:xfrm>
              <a:off x="3176588" y="1670050"/>
              <a:ext cx="60325" cy="79375"/>
            </a:xfrm>
            <a:custGeom>
              <a:avLst/>
              <a:gdLst>
                <a:gd name="T0" fmla="*/ 20 w 38"/>
                <a:gd name="T1" fmla="*/ 0 h 50"/>
                <a:gd name="T2" fmla="*/ 38 w 38"/>
                <a:gd name="T3" fmla="*/ 30 h 50"/>
                <a:gd name="T4" fmla="*/ 12 w 38"/>
                <a:gd name="T5" fmla="*/ 50 h 50"/>
                <a:gd name="T6" fmla="*/ 0 w 38"/>
                <a:gd name="T7" fmla="*/ 8 h 50"/>
                <a:gd name="T8" fmla="*/ 20 w 3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0">
                  <a:moveTo>
                    <a:pt x="20" y="0"/>
                  </a:moveTo>
                  <a:lnTo>
                    <a:pt x="38" y="30"/>
                  </a:lnTo>
                  <a:lnTo>
                    <a:pt x="12" y="50"/>
                  </a:lnTo>
                  <a:lnTo>
                    <a:pt x="0" y="8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86" name="Freeform 242"/>
            <p:cNvSpPr>
              <a:spLocks/>
            </p:cNvSpPr>
            <p:nvPr/>
          </p:nvSpPr>
          <p:spPr bwMode="auto">
            <a:xfrm>
              <a:off x="3208338" y="1635125"/>
              <a:ext cx="82550" cy="123825"/>
            </a:xfrm>
            <a:custGeom>
              <a:avLst/>
              <a:gdLst>
                <a:gd name="T0" fmla="*/ 26 w 52"/>
                <a:gd name="T1" fmla="*/ 0 h 78"/>
                <a:gd name="T2" fmla="*/ 52 w 52"/>
                <a:gd name="T3" fmla="*/ 22 h 78"/>
                <a:gd name="T4" fmla="*/ 36 w 52"/>
                <a:gd name="T5" fmla="*/ 52 h 78"/>
                <a:gd name="T6" fmla="*/ 26 w 52"/>
                <a:gd name="T7" fmla="*/ 78 h 78"/>
                <a:gd name="T8" fmla="*/ 18 w 52"/>
                <a:gd name="T9" fmla="*/ 52 h 78"/>
                <a:gd name="T10" fmla="*/ 0 w 52"/>
                <a:gd name="T11" fmla="*/ 22 h 78"/>
                <a:gd name="T12" fmla="*/ 26 w 52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78">
                  <a:moveTo>
                    <a:pt x="26" y="0"/>
                  </a:moveTo>
                  <a:lnTo>
                    <a:pt x="52" y="22"/>
                  </a:lnTo>
                  <a:lnTo>
                    <a:pt x="36" y="52"/>
                  </a:lnTo>
                  <a:lnTo>
                    <a:pt x="26" y="78"/>
                  </a:lnTo>
                  <a:lnTo>
                    <a:pt x="18" y="52"/>
                  </a:lnTo>
                  <a:lnTo>
                    <a:pt x="0" y="2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87" name="Freeform 243"/>
            <p:cNvSpPr>
              <a:spLocks/>
            </p:cNvSpPr>
            <p:nvPr/>
          </p:nvSpPr>
          <p:spPr bwMode="auto">
            <a:xfrm>
              <a:off x="3144838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52 h 132"/>
                <a:gd name="T6" fmla="*/ 128 w 132"/>
                <a:gd name="T7" fmla="*/ 40 h 132"/>
                <a:gd name="T8" fmla="*/ 120 w 132"/>
                <a:gd name="T9" fmla="*/ 28 h 132"/>
                <a:gd name="T10" fmla="*/ 112 w 132"/>
                <a:gd name="T11" fmla="*/ 18 h 132"/>
                <a:gd name="T12" fmla="*/ 104 w 132"/>
                <a:gd name="T13" fmla="*/ 10 h 132"/>
                <a:gd name="T14" fmla="*/ 92 w 132"/>
                <a:gd name="T15" fmla="*/ 4 h 132"/>
                <a:gd name="T16" fmla="*/ 80 w 132"/>
                <a:gd name="T17" fmla="*/ 0 h 132"/>
                <a:gd name="T18" fmla="*/ 66 w 132"/>
                <a:gd name="T19" fmla="*/ 0 h 132"/>
                <a:gd name="T20" fmla="*/ 66 w 132"/>
                <a:gd name="T21" fmla="*/ 0 h 132"/>
                <a:gd name="T22" fmla="*/ 52 w 132"/>
                <a:gd name="T23" fmla="*/ 0 h 132"/>
                <a:gd name="T24" fmla="*/ 40 w 132"/>
                <a:gd name="T25" fmla="*/ 4 h 132"/>
                <a:gd name="T26" fmla="*/ 30 w 132"/>
                <a:gd name="T27" fmla="*/ 10 h 132"/>
                <a:gd name="T28" fmla="*/ 20 w 132"/>
                <a:gd name="T29" fmla="*/ 18 h 132"/>
                <a:gd name="T30" fmla="*/ 12 w 132"/>
                <a:gd name="T31" fmla="*/ 28 h 132"/>
                <a:gd name="T32" fmla="*/ 6 w 132"/>
                <a:gd name="T33" fmla="*/ 40 h 132"/>
                <a:gd name="T34" fmla="*/ 2 w 132"/>
                <a:gd name="T35" fmla="*/ 52 h 132"/>
                <a:gd name="T36" fmla="*/ 0 w 132"/>
                <a:gd name="T37" fmla="*/ 66 h 132"/>
                <a:gd name="T38" fmla="*/ 0 w 132"/>
                <a:gd name="T39" fmla="*/ 116 h 132"/>
                <a:gd name="T40" fmla="*/ 24 w 132"/>
                <a:gd name="T41" fmla="*/ 116 h 132"/>
                <a:gd name="T42" fmla="*/ 24 w 132"/>
                <a:gd name="T43" fmla="*/ 116 h 132"/>
                <a:gd name="T44" fmla="*/ 34 w 132"/>
                <a:gd name="T45" fmla="*/ 122 h 132"/>
                <a:gd name="T46" fmla="*/ 44 w 132"/>
                <a:gd name="T47" fmla="*/ 128 h 132"/>
                <a:gd name="T48" fmla="*/ 54 w 132"/>
                <a:gd name="T49" fmla="*/ 130 h 132"/>
                <a:gd name="T50" fmla="*/ 66 w 132"/>
                <a:gd name="T51" fmla="*/ 132 h 132"/>
                <a:gd name="T52" fmla="*/ 66 w 132"/>
                <a:gd name="T53" fmla="*/ 132 h 132"/>
                <a:gd name="T54" fmla="*/ 78 w 132"/>
                <a:gd name="T55" fmla="*/ 130 h 132"/>
                <a:gd name="T56" fmla="*/ 88 w 132"/>
                <a:gd name="T57" fmla="*/ 128 h 132"/>
                <a:gd name="T58" fmla="*/ 98 w 132"/>
                <a:gd name="T59" fmla="*/ 122 h 132"/>
                <a:gd name="T60" fmla="*/ 108 w 132"/>
                <a:gd name="T61" fmla="*/ 116 h 132"/>
                <a:gd name="T62" fmla="*/ 132 w 132"/>
                <a:gd name="T63" fmla="*/ 116 h 132"/>
                <a:gd name="T64" fmla="*/ 132 w 132"/>
                <a:gd name="T6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52"/>
                  </a:lnTo>
                  <a:lnTo>
                    <a:pt x="128" y="40"/>
                  </a:lnTo>
                  <a:lnTo>
                    <a:pt x="120" y="28"/>
                  </a:lnTo>
                  <a:lnTo>
                    <a:pt x="112" y="18"/>
                  </a:lnTo>
                  <a:lnTo>
                    <a:pt x="104" y="10"/>
                  </a:lnTo>
                  <a:lnTo>
                    <a:pt x="92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30" y="10"/>
                  </a:lnTo>
                  <a:lnTo>
                    <a:pt x="20" y="18"/>
                  </a:lnTo>
                  <a:lnTo>
                    <a:pt x="12" y="28"/>
                  </a:lnTo>
                  <a:lnTo>
                    <a:pt x="6" y="40"/>
                  </a:lnTo>
                  <a:lnTo>
                    <a:pt x="2" y="52"/>
                  </a:lnTo>
                  <a:lnTo>
                    <a:pt x="0" y="66"/>
                  </a:lnTo>
                  <a:lnTo>
                    <a:pt x="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34" y="122"/>
                  </a:lnTo>
                  <a:lnTo>
                    <a:pt x="44" y="128"/>
                  </a:lnTo>
                  <a:lnTo>
                    <a:pt x="54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78" y="130"/>
                  </a:lnTo>
                  <a:lnTo>
                    <a:pt x="88" y="128"/>
                  </a:lnTo>
                  <a:lnTo>
                    <a:pt x="98" y="122"/>
                  </a:lnTo>
                  <a:lnTo>
                    <a:pt x="108" y="116"/>
                  </a:lnTo>
                  <a:lnTo>
                    <a:pt x="132" y="11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88" name="Freeform 244"/>
            <p:cNvSpPr>
              <a:spLocks/>
            </p:cNvSpPr>
            <p:nvPr/>
          </p:nvSpPr>
          <p:spPr bwMode="auto">
            <a:xfrm>
              <a:off x="3265488" y="1670050"/>
              <a:ext cx="60325" cy="79375"/>
            </a:xfrm>
            <a:custGeom>
              <a:avLst/>
              <a:gdLst>
                <a:gd name="T0" fmla="*/ 16 w 38"/>
                <a:gd name="T1" fmla="*/ 0 h 50"/>
                <a:gd name="T2" fmla="*/ 0 w 38"/>
                <a:gd name="T3" fmla="*/ 30 h 50"/>
                <a:gd name="T4" fmla="*/ 24 w 38"/>
                <a:gd name="T5" fmla="*/ 50 h 50"/>
                <a:gd name="T6" fmla="*/ 38 w 38"/>
                <a:gd name="T7" fmla="*/ 8 h 50"/>
                <a:gd name="T8" fmla="*/ 16 w 3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0">
                  <a:moveTo>
                    <a:pt x="16" y="0"/>
                  </a:moveTo>
                  <a:lnTo>
                    <a:pt x="0" y="30"/>
                  </a:lnTo>
                  <a:lnTo>
                    <a:pt x="24" y="50"/>
                  </a:lnTo>
                  <a:lnTo>
                    <a:pt x="38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489" name="グループ化 1488"/>
          <p:cNvGrpSpPr/>
          <p:nvPr/>
        </p:nvGrpSpPr>
        <p:grpSpPr>
          <a:xfrm>
            <a:off x="5453536" y="1705005"/>
            <a:ext cx="377320" cy="434926"/>
            <a:chOff x="6037263" y="854075"/>
            <a:chExt cx="415925" cy="479425"/>
          </a:xfrm>
        </p:grpSpPr>
        <p:sp>
          <p:nvSpPr>
            <p:cNvPr id="1490" name="Freeform 8"/>
            <p:cNvSpPr>
              <a:spLocks/>
            </p:cNvSpPr>
            <p:nvPr/>
          </p:nvSpPr>
          <p:spPr bwMode="auto">
            <a:xfrm>
              <a:off x="6107113" y="854075"/>
              <a:ext cx="346075" cy="479425"/>
            </a:xfrm>
            <a:custGeom>
              <a:avLst/>
              <a:gdLst>
                <a:gd name="T0" fmla="*/ 180 w 218"/>
                <a:gd name="T1" fmla="*/ 0 h 302"/>
                <a:gd name="T2" fmla="*/ 174 w 218"/>
                <a:gd name="T3" fmla="*/ 0 h 302"/>
                <a:gd name="T4" fmla="*/ 46 w 218"/>
                <a:gd name="T5" fmla="*/ 0 h 302"/>
                <a:gd name="T6" fmla="*/ 38 w 218"/>
                <a:gd name="T7" fmla="*/ 0 h 302"/>
                <a:gd name="T8" fmla="*/ 38 w 218"/>
                <a:gd name="T9" fmla="*/ 0 h 302"/>
                <a:gd name="T10" fmla="*/ 30 w 218"/>
                <a:gd name="T11" fmla="*/ 0 h 302"/>
                <a:gd name="T12" fmla="*/ 24 w 218"/>
                <a:gd name="T13" fmla="*/ 2 h 302"/>
                <a:gd name="T14" fmla="*/ 18 w 218"/>
                <a:gd name="T15" fmla="*/ 6 h 302"/>
                <a:gd name="T16" fmla="*/ 12 w 218"/>
                <a:gd name="T17" fmla="*/ 12 h 302"/>
                <a:gd name="T18" fmla="*/ 8 w 218"/>
                <a:gd name="T19" fmla="*/ 16 h 302"/>
                <a:gd name="T20" fmla="*/ 4 w 218"/>
                <a:gd name="T21" fmla="*/ 24 h 302"/>
                <a:gd name="T22" fmla="*/ 2 w 218"/>
                <a:gd name="T23" fmla="*/ 30 h 302"/>
                <a:gd name="T24" fmla="*/ 0 w 218"/>
                <a:gd name="T25" fmla="*/ 38 h 302"/>
                <a:gd name="T26" fmla="*/ 0 w 218"/>
                <a:gd name="T27" fmla="*/ 264 h 302"/>
                <a:gd name="T28" fmla="*/ 0 w 218"/>
                <a:gd name="T29" fmla="*/ 264 h 302"/>
                <a:gd name="T30" fmla="*/ 2 w 218"/>
                <a:gd name="T31" fmla="*/ 272 h 302"/>
                <a:gd name="T32" fmla="*/ 4 w 218"/>
                <a:gd name="T33" fmla="*/ 278 h 302"/>
                <a:gd name="T34" fmla="*/ 8 w 218"/>
                <a:gd name="T35" fmla="*/ 286 h 302"/>
                <a:gd name="T36" fmla="*/ 12 w 218"/>
                <a:gd name="T37" fmla="*/ 290 h 302"/>
                <a:gd name="T38" fmla="*/ 18 w 218"/>
                <a:gd name="T39" fmla="*/ 296 h 302"/>
                <a:gd name="T40" fmla="*/ 24 w 218"/>
                <a:gd name="T41" fmla="*/ 298 h 302"/>
                <a:gd name="T42" fmla="*/ 30 w 218"/>
                <a:gd name="T43" fmla="*/ 302 h 302"/>
                <a:gd name="T44" fmla="*/ 38 w 218"/>
                <a:gd name="T45" fmla="*/ 302 h 302"/>
                <a:gd name="T46" fmla="*/ 46 w 218"/>
                <a:gd name="T47" fmla="*/ 302 h 302"/>
                <a:gd name="T48" fmla="*/ 174 w 218"/>
                <a:gd name="T49" fmla="*/ 302 h 302"/>
                <a:gd name="T50" fmla="*/ 180 w 218"/>
                <a:gd name="T51" fmla="*/ 302 h 302"/>
                <a:gd name="T52" fmla="*/ 180 w 218"/>
                <a:gd name="T53" fmla="*/ 302 h 302"/>
                <a:gd name="T54" fmla="*/ 188 w 218"/>
                <a:gd name="T55" fmla="*/ 302 h 302"/>
                <a:gd name="T56" fmla="*/ 196 w 218"/>
                <a:gd name="T57" fmla="*/ 298 h 302"/>
                <a:gd name="T58" fmla="*/ 202 w 218"/>
                <a:gd name="T59" fmla="*/ 296 h 302"/>
                <a:gd name="T60" fmla="*/ 208 w 218"/>
                <a:gd name="T61" fmla="*/ 290 h 302"/>
                <a:gd name="T62" fmla="*/ 212 w 218"/>
                <a:gd name="T63" fmla="*/ 286 h 302"/>
                <a:gd name="T64" fmla="*/ 216 w 218"/>
                <a:gd name="T65" fmla="*/ 278 h 302"/>
                <a:gd name="T66" fmla="*/ 218 w 218"/>
                <a:gd name="T67" fmla="*/ 272 h 302"/>
                <a:gd name="T68" fmla="*/ 218 w 218"/>
                <a:gd name="T69" fmla="*/ 264 h 302"/>
                <a:gd name="T70" fmla="*/ 218 w 218"/>
                <a:gd name="T71" fmla="*/ 38 h 302"/>
                <a:gd name="T72" fmla="*/ 218 w 218"/>
                <a:gd name="T73" fmla="*/ 38 h 302"/>
                <a:gd name="T74" fmla="*/ 218 w 218"/>
                <a:gd name="T75" fmla="*/ 30 h 302"/>
                <a:gd name="T76" fmla="*/ 216 w 218"/>
                <a:gd name="T77" fmla="*/ 24 h 302"/>
                <a:gd name="T78" fmla="*/ 212 w 218"/>
                <a:gd name="T79" fmla="*/ 16 h 302"/>
                <a:gd name="T80" fmla="*/ 208 w 218"/>
                <a:gd name="T81" fmla="*/ 12 h 302"/>
                <a:gd name="T82" fmla="*/ 202 w 218"/>
                <a:gd name="T83" fmla="*/ 6 h 302"/>
                <a:gd name="T84" fmla="*/ 196 w 218"/>
                <a:gd name="T85" fmla="*/ 2 h 302"/>
                <a:gd name="T86" fmla="*/ 188 w 218"/>
                <a:gd name="T87" fmla="*/ 0 h 302"/>
                <a:gd name="T88" fmla="*/ 180 w 218"/>
                <a:gd name="T89" fmla="*/ 0 h 302"/>
                <a:gd name="T90" fmla="*/ 180 w 218"/>
                <a:gd name="T9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02">
                  <a:moveTo>
                    <a:pt x="180" y="0"/>
                  </a:moveTo>
                  <a:lnTo>
                    <a:pt x="174" y="0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4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2" y="272"/>
                  </a:lnTo>
                  <a:lnTo>
                    <a:pt x="4" y="278"/>
                  </a:lnTo>
                  <a:lnTo>
                    <a:pt x="8" y="286"/>
                  </a:lnTo>
                  <a:lnTo>
                    <a:pt x="12" y="290"/>
                  </a:lnTo>
                  <a:lnTo>
                    <a:pt x="18" y="296"/>
                  </a:lnTo>
                  <a:lnTo>
                    <a:pt x="24" y="298"/>
                  </a:lnTo>
                  <a:lnTo>
                    <a:pt x="30" y="302"/>
                  </a:lnTo>
                  <a:lnTo>
                    <a:pt x="38" y="302"/>
                  </a:lnTo>
                  <a:lnTo>
                    <a:pt x="46" y="302"/>
                  </a:lnTo>
                  <a:lnTo>
                    <a:pt x="174" y="302"/>
                  </a:lnTo>
                  <a:lnTo>
                    <a:pt x="180" y="302"/>
                  </a:lnTo>
                  <a:lnTo>
                    <a:pt x="180" y="302"/>
                  </a:lnTo>
                  <a:lnTo>
                    <a:pt x="188" y="302"/>
                  </a:lnTo>
                  <a:lnTo>
                    <a:pt x="196" y="298"/>
                  </a:lnTo>
                  <a:lnTo>
                    <a:pt x="202" y="296"/>
                  </a:lnTo>
                  <a:lnTo>
                    <a:pt x="208" y="290"/>
                  </a:lnTo>
                  <a:lnTo>
                    <a:pt x="212" y="286"/>
                  </a:lnTo>
                  <a:lnTo>
                    <a:pt x="216" y="278"/>
                  </a:lnTo>
                  <a:lnTo>
                    <a:pt x="218" y="272"/>
                  </a:lnTo>
                  <a:lnTo>
                    <a:pt x="218" y="264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218" y="30"/>
                  </a:lnTo>
                  <a:lnTo>
                    <a:pt x="216" y="24"/>
                  </a:lnTo>
                  <a:lnTo>
                    <a:pt x="212" y="16"/>
                  </a:lnTo>
                  <a:lnTo>
                    <a:pt x="208" y="12"/>
                  </a:lnTo>
                  <a:lnTo>
                    <a:pt x="202" y="6"/>
                  </a:lnTo>
                  <a:lnTo>
                    <a:pt x="196" y="2"/>
                  </a:lnTo>
                  <a:lnTo>
                    <a:pt x="188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91" name="Freeform 9"/>
            <p:cNvSpPr>
              <a:spLocks/>
            </p:cNvSpPr>
            <p:nvPr/>
          </p:nvSpPr>
          <p:spPr bwMode="auto">
            <a:xfrm>
              <a:off x="6088063" y="854075"/>
              <a:ext cx="346075" cy="479425"/>
            </a:xfrm>
            <a:custGeom>
              <a:avLst/>
              <a:gdLst>
                <a:gd name="T0" fmla="*/ 180 w 218"/>
                <a:gd name="T1" fmla="*/ 0 h 302"/>
                <a:gd name="T2" fmla="*/ 172 w 218"/>
                <a:gd name="T3" fmla="*/ 0 h 302"/>
                <a:gd name="T4" fmla="*/ 44 w 218"/>
                <a:gd name="T5" fmla="*/ 0 h 302"/>
                <a:gd name="T6" fmla="*/ 38 w 218"/>
                <a:gd name="T7" fmla="*/ 0 h 302"/>
                <a:gd name="T8" fmla="*/ 38 w 218"/>
                <a:gd name="T9" fmla="*/ 0 h 302"/>
                <a:gd name="T10" fmla="*/ 30 w 218"/>
                <a:gd name="T11" fmla="*/ 0 h 302"/>
                <a:gd name="T12" fmla="*/ 22 w 218"/>
                <a:gd name="T13" fmla="*/ 2 h 302"/>
                <a:gd name="T14" fmla="*/ 16 w 218"/>
                <a:gd name="T15" fmla="*/ 6 h 302"/>
                <a:gd name="T16" fmla="*/ 10 w 218"/>
                <a:gd name="T17" fmla="*/ 12 h 302"/>
                <a:gd name="T18" fmla="*/ 6 w 218"/>
                <a:gd name="T19" fmla="*/ 16 h 302"/>
                <a:gd name="T20" fmla="*/ 2 w 218"/>
                <a:gd name="T21" fmla="*/ 24 h 302"/>
                <a:gd name="T22" fmla="*/ 0 w 218"/>
                <a:gd name="T23" fmla="*/ 30 h 302"/>
                <a:gd name="T24" fmla="*/ 0 w 218"/>
                <a:gd name="T25" fmla="*/ 38 h 302"/>
                <a:gd name="T26" fmla="*/ 0 w 218"/>
                <a:gd name="T27" fmla="*/ 264 h 302"/>
                <a:gd name="T28" fmla="*/ 0 w 218"/>
                <a:gd name="T29" fmla="*/ 264 h 302"/>
                <a:gd name="T30" fmla="*/ 0 w 218"/>
                <a:gd name="T31" fmla="*/ 272 h 302"/>
                <a:gd name="T32" fmla="*/ 2 w 218"/>
                <a:gd name="T33" fmla="*/ 278 h 302"/>
                <a:gd name="T34" fmla="*/ 6 w 218"/>
                <a:gd name="T35" fmla="*/ 286 h 302"/>
                <a:gd name="T36" fmla="*/ 10 w 218"/>
                <a:gd name="T37" fmla="*/ 290 h 302"/>
                <a:gd name="T38" fmla="*/ 16 w 218"/>
                <a:gd name="T39" fmla="*/ 296 h 302"/>
                <a:gd name="T40" fmla="*/ 22 w 218"/>
                <a:gd name="T41" fmla="*/ 298 h 302"/>
                <a:gd name="T42" fmla="*/ 30 w 218"/>
                <a:gd name="T43" fmla="*/ 302 h 302"/>
                <a:gd name="T44" fmla="*/ 38 w 218"/>
                <a:gd name="T45" fmla="*/ 302 h 302"/>
                <a:gd name="T46" fmla="*/ 44 w 218"/>
                <a:gd name="T47" fmla="*/ 302 h 302"/>
                <a:gd name="T48" fmla="*/ 172 w 218"/>
                <a:gd name="T49" fmla="*/ 302 h 302"/>
                <a:gd name="T50" fmla="*/ 180 w 218"/>
                <a:gd name="T51" fmla="*/ 302 h 302"/>
                <a:gd name="T52" fmla="*/ 180 w 218"/>
                <a:gd name="T53" fmla="*/ 302 h 302"/>
                <a:gd name="T54" fmla="*/ 188 w 218"/>
                <a:gd name="T55" fmla="*/ 302 h 302"/>
                <a:gd name="T56" fmla="*/ 194 w 218"/>
                <a:gd name="T57" fmla="*/ 298 h 302"/>
                <a:gd name="T58" fmla="*/ 200 w 218"/>
                <a:gd name="T59" fmla="*/ 296 h 302"/>
                <a:gd name="T60" fmla="*/ 206 w 218"/>
                <a:gd name="T61" fmla="*/ 290 h 302"/>
                <a:gd name="T62" fmla="*/ 210 w 218"/>
                <a:gd name="T63" fmla="*/ 286 h 302"/>
                <a:gd name="T64" fmla="*/ 214 w 218"/>
                <a:gd name="T65" fmla="*/ 278 h 302"/>
                <a:gd name="T66" fmla="*/ 216 w 218"/>
                <a:gd name="T67" fmla="*/ 272 h 302"/>
                <a:gd name="T68" fmla="*/ 218 w 218"/>
                <a:gd name="T69" fmla="*/ 264 h 302"/>
                <a:gd name="T70" fmla="*/ 218 w 218"/>
                <a:gd name="T71" fmla="*/ 38 h 302"/>
                <a:gd name="T72" fmla="*/ 218 w 218"/>
                <a:gd name="T73" fmla="*/ 38 h 302"/>
                <a:gd name="T74" fmla="*/ 216 w 218"/>
                <a:gd name="T75" fmla="*/ 30 h 302"/>
                <a:gd name="T76" fmla="*/ 214 w 218"/>
                <a:gd name="T77" fmla="*/ 24 h 302"/>
                <a:gd name="T78" fmla="*/ 210 w 218"/>
                <a:gd name="T79" fmla="*/ 16 h 302"/>
                <a:gd name="T80" fmla="*/ 206 w 218"/>
                <a:gd name="T81" fmla="*/ 12 h 302"/>
                <a:gd name="T82" fmla="*/ 200 w 218"/>
                <a:gd name="T83" fmla="*/ 6 h 302"/>
                <a:gd name="T84" fmla="*/ 194 w 218"/>
                <a:gd name="T85" fmla="*/ 2 h 302"/>
                <a:gd name="T86" fmla="*/ 188 w 218"/>
                <a:gd name="T87" fmla="*/ 0 h 302"/>
                <a:gd name="T88" fmla="*/ 180 w 218"/>
                <a:gd name="T89" fmla="*/ 0 h 302"/>
                <a:gd name="T90" fmla="*/ 180 w 218"/>
                <a:gd name="T9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02">
                  <a:moveTo>
                    <a:pt x="180" y="0"/>
                  </a:moveTo>
                  <a:lnTo>
                    <a:pt x="172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72"/>
                  </a:lnTo>
                  <a:lnTo>
                    <a:pt x="2" y="278"/>
                  </a:lnTo>
                  <a:lnTo>
                    <a:pt x="6" y="286"/>
                  </a:lnTo>
                  <a:lnTo>
                    <a:pt x="10" y="290"/>
                  </a:lnTo>
                  <a:lnTo>
                    <a:pt x="16" y="296"/>
                  </a:lnTo>
                  <a:lnTo>
                    <a:pt x="22" y="298"/>
                  </a:lnTo>
                  <a:lnTo>
                    <a:pt x="30" y="302"/>
                  </a:lnTo>
                  <a:lnTo>
                    <a:pt x="38" y="302"/>
                  </a:lnTo>
                  <a:lnTo>
                    <a:pt x="44" y="302"/>
                  </a:lnTo>
                  <a:lnTo>
                    <a:pt x="172" y="302"/>
                  </a:lnTo>
                  <a:lnTo>
                    <a:pt x="180" y="302"/>
                  </a:lnTo>
                  <a:lnTo>
                    <a:pt x="180" y="302"/>
                  </a:lnTo>
                  <a:lnTo>
                    <a:pt x="188" y="302"/>
                  </a:lnTo>
                  <a:lnTo>
                    <a:pt x="194" y="298"/>
                  </a:lnTo>
                  <a:lnTo>
                    <a:pt x="200" y="296"/>
                  </a:lnTo>
                  <a:lnTo>
                    <a:pt x="206" y="290"/>
                  </a:lnTo>
                  <a:lnTo>
                    <a:pt x="210" y="286"/>
                  </a:lnTo>
                  <a:lnTo>
                    <a:pt x="214" y="278"/>
                  </a:lnTo>
                  <a:lnTo>
                    <a:pt x="216" y="272"/>
                  </a:lnTo>
                  <a:lnTo>
                    <a:pt x="218" y="264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216" y="30"/>
                  </a:lnTo>
                  <a:lnTo>
                    <a:pt x="214" y="24"/>
                  </a:lnTo>
                  <a:lnTo>
                    <a:pt x="210" y="16"/>
                  </a:lnTo>
                  <a:lnTo>
                    <a:pt x="206" y="12"/>
                  </a:lnTo>
                  <a:lnTo>
                    <a:pt x="200" y="6"/>
                  </a:lnTo>
                  <a:lnTo>
                    <a:pt x="194" y="2"/>
                  </a:lnTo>
                  <a:lnTo>
                    <a:pt x="188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92" name="Freeform 10"/>
            <p:cNvSpPr>
              <a:spLocks/>
            </p:cNvSpPr>
            <p:nvPr/>
          </p:nvSpPr>
          <p:spPr bwMode="auto">
            <a:xfrm>
              <a:off x="6075363" y="854075"/>
              <a:ext cx="336550" cy="479425"/>
            </a:xfrm>
            <a:custGeom>
              <a:avLst/>
              <a:gdLst>
                <a:gd name="T0" fmla="*/ 38 w 212"/>
                <a:gd name="T1" fmla="*/ 0 h 302"/>
                <a:gd name="T2" fmla="*/ 30 w 212"/>
                <a:gd name="T3" fmla="*/ 0 h 302"/>
                <a:gd name="T4" fmla="*/ 18 w 212"/>
                <a:gd name="T5" fmla="*/ 6 h 302"/>
                <a:gd name="T6" fmla="*/ 8 w 212"/>
                <a:gd name="T7" fmla="*/ 16 h 302"/>
                <a:gd name="T8" fmla="*/ 2 w 212"/>
                <a:gd name="T9" fmla="*/ 30 h 302"/>
                <a:gd name="T10" fmla="*/ 0 w 212"/>
                <a:gd name="T11" fmla="*/ 64 h 302"/>
                <a:gd name="T12" fmla="*/ 12 w 212"/>
                <a:gd name="T13" fmla="*/ 64 h 302"/>
                <a:gd name="T14" fmla="*/ 26 w 212"/>
                <a:gd name="T15" fmla="*/ 70 h 302"/>
                <a:gd name="T16" fmla="*/ 30 w 212"/>
                <a:gd name="T17" fmla="*/ 76 h 302"/>
                <a:gd name="T18" fmla="*/ 32 w 212"/>
                <a:gd name="T19" fmla="*/ 84 h 302"/>
                <a:gd name="T20" fmla="*/ 26 w 212"/>
                <a:gd name="T21" fmla="*/ 98 h 302"/>
                <a:gd name="T22" fmla="*/ 20 w 212"/>
                <a:gd name="T23" fmla="*/ 102 h 302"/>
                <a:gd name="T24" fmla="*/ 0 w 212"/>
                <a:gd name="T25" fmla="*/ 104 h 302"/>
                <a:gd name="T26" fmla="*/ 12 w 212"/>
                <a:gd name="T27" fmla="*/ 130 h 302"/>
                <a:gd name="T28" fmla="*/ 20 w 212"/>
                <a:gd name="T29" fmla="*/ 132 h 302"/>
                <a:gd name="T30" fmla="*/ 26 w 212"/>
                <a:gd name="T31" fmla="*/ 136 h 302"/>
                <a:gd name="T32" fmla="*/ 32 w 212"/>
                <a:gd name="T33" fmla="*/ 150 h 302"/>
                <a:gd name="T34" fmla="*/ 30 w 212"/>
                <a:gd name="T35" fmla="*/ 158 h 302"/>
                <a:gd name="T36" fmla="*/ 26 w 212"/>
                <a:gd name="T37" fmla="*/ 166 h 302"/>
                <a:gd name="T38" fmla="*/ 12 w 212"/>
                <a:gd name="T39" fmla="*/ 170 h 302"/>
                <a:gd name="T40" fmla="*/ 0 w 212"/>
                <a:gd name="T41" fmla="*/ 198 h 302"/>
                <a:gd name="T42" fmla="*/ 12 w 212"/>
                <a:gd name="T43" fmla="*/ 198 h 302"/>
                <a:gd name="T44" fmla="*/ 26 w 212"/>
                <a:gd name="T45" fmla="*/ 204 h 302"/>
                <a:gd name="T46" fmla="*/ 30 w 212"/>
                <a:gd name="T47" fmla="*/ 210 h 302"/>
                <a:gd name="T48" fmla="*/ 32 w 212"/>
                <a:gd name="T49" fmla="*/ 218 h 302"/>
                <a:gd name="T50" fmla="*/ 26 w 212"/>
                <a:gd name="T51" fmla="*/ 232 h 302"/>
                <a:gd name="T52" fmla="*/ 20 w 212"/>
                <a:gd name="T53" fmla="*/ 238 h 302"/>
                <a:gd name="T54" fmla="*/ 0 w 212"/>
                <a:gd name="T55" fmla="*/ 238 h 302"/>
                <a:gd name="T56" fmla="*/ 0 w 212"/>
                <a:gd name="T57" fmla="*/ 264 h 302"/>
                <a:gd name="T58" fmla="*/ 4 w 212"/>
                <a:gd name="T59" fmla="*/ 278 h 302"/>
                <a:gd name="T60" fmla="*/ 12 w 212"/>
                <a:gd name="T61" fmla="*/ 290 h 302"/>
                <a:gd name="T62" fmla="*/ 24 w 212"/>
                <a:gd name="T63" fmla="*/ 298 h 302"/>
                <a:gd name="T64" fmla="*/ 38 w 212"/>
                <a:gd name="T65" fmla="*/ 302 h 302"/>
                <a:gd name="T66" fmla="*/ 174 w 212"/>
                <a:gd name="T67" fmla="*/ 302 h 302"/>
                <a:gd name="T68" fmla="*/ 188 w 212"/>
                <a:gd name="T69" fmla="*/ 298 h 302"/>
                <a:gd name="T70" fmla="*/ 200 w 212"/>
                <a:gd name="T71" fmla="*/ 290 h 302"/>
                <a:gd name="T72" fmla="*/ 210 w 212"/>
                <a:gd name="T73" fmla="*/ 278 h 302"/>
                <a:gd name="T74" fmla="*/ 212 w 212"/>
                <a:gd name="T75" fmla="*/ 264 h 302"/>
                <a:gd name="T76" fmla="*/ 212 w 212"/>
                <a:gd name="T77" fmla="*/ 38 h 302"/>
                <a:gd name="T78" fmla="*/ 210 w 212"/>
                <a:gd name="T79" fmla="*/ 24 h 302"/>
                <a:gd name="T80" fmla="*/ 200 w 212"/>
                <a:gd name="T81" fmla="*/ 12 h 302"/>
                <a:gd name="T82" fmla="*/ 188 w 212"/>
                <a:gd name="T83" fmla="*/ 2 h 302"/>
                <a:gd name="T84" fmla="*/ 174 w 212"/>
                <a:gd name="T8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2" h="302">
                  <a:moveTo>
                    <a:pt x="174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4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20" y="64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30" y="76"/>
                  </a:lnTo>
                  <a:lnTo>
                    <a:pt x="32" y="84"/>
                  </a:lnTo>
                  <a:lnTo>
                    <a:pt x="32" y="84"/>
                  </a:lnTo>
                  <a:lnTo>
                    <a:pt x="30" y="90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0" y="102"/>
                  </a:lnTo>
                  <a:lnTo>
                    <a:pt x="12" y="104"/>
                  </a:lnTo>
                  <a:lnTo>
                    <a:pt x="0" y="104"/>
                  </a:lnTo>
                  <a:lnTo>
                    <a:pt x="0" y="130"/>
                  </a:lnTo>
                  <a:lnTo>
                    <a:pt x="12" y="130"/>
                  </a:lnTo>
                  <a:lnTo>
                    <a:pt x="12" y="130"/>
                  </a:lnTo>
                  <a:lnTo>
                    <a:pt x="20" y="132"/>
                  </a:lnTo>
                  <a:lnTo>
                    <a:pt x="26" y="136"/>
                  </a:lnTo>
                  <a:lnTo>
                    <a:pt x="26" y="136"/>
                  </a:lnTo>
                  <a:lnTo>
                    <a:pt x="30" y="144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30" y="158"/>
                  </a:lnTo>
                  <a:lnTo>
                    <a:pt x="26" y="166"/>
                  </a:lnTo>
                  <a:lnTo>
                    <a:pt x="26" y="166"/>
                  </a:lnTo>
                  <a:lnTo>
                    <a:pt x="20" y="170"/>
                  </a:lnTo>
                  <a:lnTo>
                    <a:pt x="12" y="170"/>
                  </a:lnTo>
                  <a:lnTo>
                    <a:pt x="0" y="170"/>
                  </a:lnTo>
                  <a:lnTo>
                    <a:pt x="0" y="198"/>
                  </a:lnTo>
                  <a:lnTo>
                    <a:pt x="12" y="198"/>
                  </a:lnTo>
                  <a:lnTo>
                    <a:pt x="12" y="198"/>
                  </a:lnTo>
                  <a:lnTo>
                    <a:pt x="20" y="200"/>
                  </a:lnTo>
                  <a:lnTo>
                    <a:pt x="26" y="204"/>
                  </a:lnTo>
                  <a:lnTo>
                    <a:pt x="26" y="204"/>
                  </a:lnTo>
                  <a:lnTo>
                    <a:pt x="30" y="210"/>
                  </a:lnTo>
                  <a:lnTo>
                    <a:pt x="32" y="218"/>
                  </a:lnTo>
                  <a:lnTo>
                    <a:pt x="32" y="218"/>
                  </a:lnTo>
                  <a:lnTo>
                    <a:pt x="30" y="226"/>
                  </a:lnTo>
                  <a:lnTo>
                    <a:pt x="26" y="232"/>
                  </a:lnTo>
                  <a:lnTo>
                    <a:pt x="26" y="232"/>
                  </a:lnTo>
                  <a:lnTo>
                    <a:pt x="20" y="238"/>
                  </a:lnTo>
                  <a:lnTo>
                    <a:pt x="12" y="238"/>
                  </a:lnTo>
                  <a:lnTo>
                    <a:pt x="0" y="238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2" y="272"/>
                  </a:lnTo>
                  <a:lnTo>
                    <a:pt x="4" y="278"/>
                  </a:lnTo>
                  <a:lnTo>
                    <a:pt x="8" y="286"/>
                  </a:lnTo>
                  <a:lnTo>
                    <a:pt x="12" y="290"/>
                  </a:lnTo>
                  <a:lnTo>
                    <a:pt x="18" y="296"/>
                  </a:lnTo>
                  <a:lnTo>
                    <a:pt x="24" y="298"/>
                  </a:lnTo>
                  <a:lnTo>
                    <a:pt x="30" y="302"/>
                  </a:lnTo>
                  <a:lnTo>
                    <a:pt x="38" y="302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02"/>
                  </a:lnTo>
                  <a:lnTo>
                    <a:pt x="188" y="298"/>
                  </a:lnTo>
                  <a:lnTo>
                    <a:pt x="196" y="296"/>
                  </a:lnTo>
                  <a:lnTo>
                    <a:pt x="200" y="290"/>
                  </a:lnTo>
                  <a:lnTo>
                    <a:pt x="206" y="286"/>
                  </a:lnTo>
                  <a:lnTo>
                    <a:pt x="210" y="278"/>
                  </a:lnTo>
                  <a:lnTo>
                    <a:pt x="212" y="272"/>
                  </a:lnTo>
                  <a:lnTo>
                    <a:pt x="212" y="264"/>
                  </a:lnTo>
                  <a:lnTo>
                    <a:pt x="212" y="38"/>
                  </a:lnTo>
                  <a:lnTo>
                    <a:pt x="212" y="38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06" y="16"/>
                  </a:lnTo>
                  <a:lnTo>
                    <a:pt x="200" y="12"/>
                  </a:lnTo>
                  <a:lnTo>
                    <a:pt x="196" y="6"/>
                  </a:lnTo>
                  <a:lnTo>
                    <a:pt x="188" y="2"/>
                  </a:lnTo>
                  <a:lnTo>
                    <a:pt x="182" y="0"/>
                  </a:lnTo>
                  <a:lnTo>
                    <a:pt x="174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93" name="Freeform 11"/>
            <p:cNvSpPr>
              <a:spLocks/>
            </p:cNvSpPr>
            <p:nvPr/>
          </p:nvSpPr>
          <p:spPr bwMode="auto">
            <a:xfrm>
              <a:off x="6037263" y="1181100"/>
              <a:ext cx="79375" cy="41275"/>
            </a:xfrm>
            <a:custGeom>
              <a:avLst/>
              <a:gdLst>
                <a:gd name="T0" fmla="*/ 36 w 50"/>
                <a:gd name="T1" fmla="*/ 26 h 26"/>
                <a:gd name="T2" fmla="*/ 24 w 50"/>
                <a:gd name="T3" fmla="*/ 26 h 26"/>
                <a:gd name="T4" fmla="*/ 14 w 50"/>
                <a:gd name="T5" fmla="*/ 26 h 26"/>
                <a:gd name="T6" fmla="*/ 14 w 50"/>
                <a:gd name="T7" fmla="*/ 26 h 26"/>
                <a:gd name="T8" fmla="*/ 8 w 50"/>
                <a:gd name="T9" fmla="*/ 24 h 26"/>
                <a:gd name="T10" fmla="*/ 4 w 50"/>
                <a:gd name="T11" fmla="*/ 22 h 26"/>
                <a:gd name="T12" fmla="*/ 4 w 50"/>
                <a:gd name="T13" fmla="*/ 22 h 26"/>
                <a:gd name="T14" fmla="*/ 2 w 50"/>
                <a:gd name="T15" fmla="*/ 18 h 26"/>
                <a:gd name="T16" fmla="*/ 0 w 50"/>
                <a:gd name="T17" fmla="*/ 12 h 26"/>
                <a:gd name="T18" fmla="*/ 0 w 50"/>
                <a:gd name="T19" fmla="*/ 12 h 26"/>
                <a:gd name="T20" fmla="*/ 2 w 50"/>
                <a:gd name="T21" fmla="*/ 8 h 26"/>
                <a:gd name="T22" fmla="*/ 4 w 50"/>
                <a:gd name="T23" fmla="*/ 4 h 26"/>
                <a:gd name="T24" fmla="*/ 4 w 50"/>
                <a:gd name="T25" fmla="*/ 4 h 26"/>
                <a:gd name="T26" fmla="*/ 8 w 50"/>
                <a:gd name="T27" fmla="*/ 0 h 26"/>
                <a:gd name="T28" fmla="*/ 14 w 50"/>
                <a:gd name="T29" fmla="*/ 0 h 26"/>
                <a:gd name="T30" fmla="*/ 24 w 50"/>
                <a:gd name="T31" fmla="*/ 0 h 26"/>
                <a:gd name="T32" fmla="*/ 36 w 50"/>
                <a:gd name="T33" fmla="*/ 0 h 26"/>
                <a:gd name="T34" fmla="*/ 36 w 50"/>
                <a:gd name="T35" fmla="*/ 0 h 26"/>
                <a:gd name="T36" fmla="*/ 42 w 50"/>
                <a:gd name="T37" fmla="*/ 0 h 26"/>
                <a:gd name="T38" fmla="*/ 46 w 50"/>
                <a:gd name="T39" fmla="*/ 4 h 26"/>
                <a:gd name="T40" fmla="*/ 46 w 50"/>
                <a:gd name="T41" fmla="*/ 4 h 26"/>
                <a:gd name="T42" fmla="*/ 48 w 50"/>
                <a:gd name="T43" fmla="*/ 8 h 26"/>
                <a:gd name="T44" fmla="*/ 50 w 50"/>
                <a:gd name="T45" fmla="*/ 12 h 26"/>
                <a:gd name="T46" fmla="*/ 50 w 50"/>
                <a:gd name="T47" fmla="*/ 12 h 26"/>
                <a:gd name="T48" fmla="*/ 48 w 50"/>
                <a:gd name="T49" fmla="*/ 18 h 26"/>
                <a:gd name="T50" fmla="*/ 46 w 50"/>
                <a:gd name="T51" fmla="*/ 22 h 26"/>
                <a:gd name="T52" fmla="*/ 46 w 50"/>
                <a:gd name="T53" fmla="*/ 22 h 26"/>
                <a:gd name="T54" fmla="*/ 42 w 50"/>
                <a:gd name="T55" fmla="*/ 24 h 26"/>
                <a:gd name="T56" fmla="*/ 36 w 50"/>
                <a:gd name="T57" fmla="*/ 26 h 26"/>
                <a:gd name="T58" fmla="*/ 36 w 50"/>
                <a:gd name="T5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26">
                  <a:moveTo>
                    <a:pt x="36" y="26"/>
                  </a:moveTo>
                  <a:lnTo>
                    <a:pt x="24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24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8" y="18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2" y="24"/>
                  </a:lnTo>
                  <a:lnTo>
                    <a:pt x="36" y="26"/>
                  </a:lnTo>
                  <a:lnTo>
                    <a:pt x="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94" name="Freeform 245"/>
            <p:cNvSpPr>
              <a:spLocks/>
            </p:cNvSpPr>
            <p:nvPr/>
          </p:nvSpPr>
          <p:spPr bwMode="auto">
            <a:xfrm>
              <a:off x="6186488" y="965200"/>
              <a:ext cx="114300" cy="111125"/>
            </a:xfrm>
            <a:custGeom>
              <a:avLst/>
              <a:gdLst>
                <a:gd name="T0" fmla="*/ 72 w 72"/>
                <a:gd name="T1" fmla="*/ 36 h 70"/>
                <a:gd name="T2" fmla="*/ 72 w 72"/>
                <a:gd name="T3" fmla="*/ 36 h 70"/>
                <a:gd name="T4" fmla="*/ 72 w 72"/>
                <a:gd name="T5" fmla="*/ 42 h 70"/>
                <a:gd name="T6" fmla="*/ 70 w 72"/>
                <a:gd name="T7" fmla="*/ 48 h 70"/>
                <a:gd name="T8" fmla="*/ 66 w 72"/>
                <a:gd name="T9" fmla="*/ 54 h 70"/>
                <a:gd name="T10" fmla="*/ 62 w 72"/>
                <a:gd name="T11" fmla="*/ 60 h 70"/>
                <a:gd name="T12" fmla="*/ 56 w 72"/>
                <a:gd name="T13" fmla="*/ 64 h 70"/>
                <a:gd name="T14" fmla="*/ 50 w 72"/>
                <a:gd name="T15" fmla="*/ 68 h 70"/>
                <a:gd name="T16" fmla="*/ 44 w 72"/>
                <a:gd name="T17" fmla="*/ 70 h 70"/>
                <a:gd name="T18" fmla="*/ 36 w 72"/>
                <a:gd name="T19" fmla="*/ 70 h 70"/>
                <a:gd name="T20" fmla="*/ 36 w 72"/>
                <a:gd name="T21" fmla="*/ 70 h 70"/>
                <a:gd name="T22" fmla="*/ 30 w 72"/>
                <a:gd name="T23" fmla="*/ 70 h 70"/>
                <a:gd name="T24" fmla="*/ 22 w 72"/>
                <a:gd name="T25" fmla="*/ 68 h 70"/>
                <a:gd name="T26" fmla="*/ 16 w 72"/>
                <a:gd name="T27" fmla="*/ 64 h 70"/>
                <a:gd name="T28" fmla="*/ 12 w 72"/>
                <a:gd name="T29" fmla="*/ 60 h 70"/>
                <a:gd name="T30" fmla="*/ 6 w 72"/>
                <a:gd name="T31" fmla="*/ 54 h 70"/>
                <a:gd name="T32" fmla="*/ 4 w 72"/>
                <a:gd name="T33" fmla="*/ 48 h 70"/>
                <a:gd name="T34" fmla="*/ 2 w 72"/>
                <a:gd name="T35" fmla="*/ 42 h 70"/>
                <a:gd name="T36" fmla="*/ 0 w 72"/>
                <a:gd name="T37" fmla="*/ 36 h 70"/>
                <a:gd name="T38" fmla="*/ 0 w 72"/>
                <a:gd name="T39" fmla="*/ 36 h 70"/>
                <a:gd name="T40" fmla="*/ 2 w 72"/>
                <a:gd name="T41" fmla="*/ 28 h 70"/>
                <a:gd name="T42" fmla="*/ 4 w 72"/>
                <a:gd name="T43" fmla="*/ 22 h 70"/>
                <a:gd name="T44" fmla="*/ 6 w 72"/>
                <a:gd name="T45" fmla="*/ 16 h 70"/>
                <a:gd name="T46" fmla="*/ 12 w 72"/>
                <a:gd name="T47" fmla="*/ 10 h 70"/>
                <a:gd name="T48" fmla="*/ 16 w 72"/>
                <a:gd name="T49" fmla="*/ 6 h 70"/>
                <a:gd name="T50" fmla="*/ 22 w 72"/>
                <a:gd name="T51" fmla="*/ 2 h 70"/>
                <a:gd name="T52" fmla="*/ 30 w 72"/>
                <a:gd name="T53" fmla="*/ 0 h 70"/>
                <a:gd name="T54" fmla="*/ 36 w 72"/>
                <a:gd name="T55" fmla="*/ 0 h 70"/>
                <a:gd name="T56" fmla="*/ 36 w 72"/>
                <a:gd name="T57" fmla="*/ 0 h 70"/>
                <a:gd name="T58" fmla="*/ 44 w 72"/>
                <a:gd name="T59" fmla="*/ 0 h 70"/>
                <a:gd name="T60" fmla="*/ 50 w 72"/>
                <a:gd name="T61" fmla="*/ 2 h 70"/>
                <a:gd name="T62" fmla="*/ 56 w 72"/>
                <a:gd name="T63" fmla="*/ 6 h 70"/>
                <a:gd name="T64" fmla="*/ 62 w 72"/>
                <a:gd name="T65" fmla="*/ 10 h 70"/>
                <a:gd name="T66" fmla="*/ 66 w 72"/>
                <a:gd name="T67" fmla="*/ 16 h 70"/>
                <a:gd name="T68" fmla="*/ 70 w 72"/>
                <a:gd name="T69" fmla="*/ 22 h 70"/>
                <a:gd name="T70" fmla="*/ 72 w 72"/>
                <a:gd name="T71" fmla="*/ 28 h 70"/>
                <a:gd name="T72" fmla="*/ 72 w 72"/>
                <a:gd name="T73" fmla="*/ 36 h 70"/>
                <a:gd name="T74" fmla="*/ 72 w 72"/>
                <a:gd name="T75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70">
                  <a:moveTo>
                    <a:pt x="72" y="36"/>
                  </a:moveTo>
                  <a:lnTo>
                    <a:pt x="72" y="36"/>
                  </a:lnTo>
                  <a:lnTo>
                    <a:pt x="72" y="42"/>
                  </a:lnTo>
                  <a:lnTo>
                    <a:pt x="70" y="48"/>
                  </a:lnTo>
                  <a:lnTo>
                    <a:pt x="66" y="54"/>
                  </a:lnTo>
                  <a:lnTo>
                    <a:pt x="62" y="60"/>
                  </a:lnTo>
                  <a:lnTo>
                    <a:pt x="56" y="64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0"/>
                  </a:lnTo>
                  <a:lnTo>
                    <a:pt x="36" y="70"/>
                  </a:lnTo>
                  <a:lnTo>
                    <a:pt x="30" y="70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12" y="60"/>
                  </a:lnTo>
                  <a:lnTo>
                    <a:pt x="6" y="54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2"/>
                  </a:lnTo>
                  <a:lnTo>
                    <a:pt x="6" y="16"/>
                  </a:lnTo>
                  <a:lnTo>
                    <a:pt x="12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95" name="Freeform 246"/>
            <p:cNvSpPr>
              <a:spLocks/>
            </p:cNvSpPr>
            <p:nvPr/>
          </p:nvSpPr>
          <p:spPr bwMode="auto">
            <a:xfrm>
              <a:off x="6170613" y="1079500"/>
              <a:ext cx="146050" cy="142875"/>
            </a:xfrm>
            <a:custGeom>
              <a:avLst/>
              <a:gdLst>
                <a:gd name="T0" fmla="*/ 0 w 92"/>
                <a:gd name="T1" fmla="*/ 90 h 90"/>
                <a:gd name="T2" fmla="*/ 0 w 92"/>
                <a:gd name="T3" fmla="*/ 90 h 90"/>
                <a:gd name="T4" fmla="*/ 2 w 92"/>
                <a:gd name="T5" fmla="*/ 72 h 90"/>
                <a:gd name="T6" fmla="*/ 4 w 92"/>
                <a:gd name="T7" fmla="*/ 56 h 90"/>
                <a:gd name="T8" fmla="*/ 8 w 92"/>
                <a:gd name="T9" fmla="*/ 40 h 90"/>
                <a:gd name="T10" fmla="*/ 14 w 92"/>
                <a:gd name="T11" fmla="*/ 26 h 90"/>
                <a:gd name="T12" fmla="*/ 20 w 92"/>
                <a:gd name="T13" fmla="*/ 16 h 90"/>
                <a:gd name="T14" fmla="*/ 28 w 92"/>
                <a:gd name="T15" fmla="*/ 8 h 90"/>
                <a:gd name="T16" fmla="*/ 38 w 92"/>
                <a:gd name="T17" fmla="*/ 2 h 90"/>
                <a:gd name="T18" fmla="*/ 46 w 92"/>
                <a:gd name="T19" fmla="*/ 0 h 90"/>
                <a:gd name="T20" fmla="*/ 46 w 92"/>
                <a:gd name="T21" fmla="*/ 0 h 90"/>
                <a:gd name="T22" fmla="*/ 56 w 92"/>
                <a:gd name="T23" fmla="*/ 2 h 90"/>
                <a:gd name="T24" fmla="*/ 64 w 92"/>
                <a:gd name="T25" fmla="*/ 8 h 90"/>
                <a:gd name="T26" fmla="*/ 72 w 92"/>
                <a:gd name="T27" fmla="*/ 16 h 90"/>
                <a:gd name="T28" fmla="*/ 78 w 92"/>
                <a:gd name="T29" fmla="*/ 26 h 90"/>
                <a:gd name="T30" fmla="*/ 84 w 92"/>
                <a:gd name="T31" fmla="*/ 40 h 90"/>
                <a:gd name="T32" fmla="*/ 88 w 92"/>
                <a:gd name="T33" fmla="*/ 56 h 90"/>
                <a:gd name="T34" fmla="*/ 92 w 92"/>
                <a:gd name="T35" fmla="*/ 72 h 90"/>
                <a:gd name="T36" fmla="*/ 92 w 92"/>
                <a:gd name="T37" fmla="*/ 90 h 90"/>
                <a:gd name="T38" fmla="*/ 0 w 92"/>
                <a:gd name="T3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" h="90">
                  <a:moveTo>
                    <a:pt x="0" y="90"/>
                  </a:moveTo>
                  <a:lnTo>
                    <a:pt x="0" y="90"/>
                  </a:lnTo>
                  <a:lnTo>
                    <a:pt x="2" y="72"/>
                  </a:lnTo>
                  <a:lnTo>
                    <a:pt x="4" y="56"/>
                  </a:lnTo>
                  <a:lnTo>
                    <a:pt x="8" y="40"/>
                  </a:lnTo>
                  <a:lnTo>
                    <a:pt x="14" y="26"/>
                  </a:lnTo>
                  <a:lnTo>
                    <a:pt x="20" y="16"/>
                  </a:lnTo>
                  <a:lnTo>
                    <a:pt x="28" y="8"/>
                  </a:lnTo>
                  <a:lnTo>
                    <a:pt x="38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6" y="2"/>
                  </a:lnTo>
                  <a:lnTo>
                    <a:pt x="64" y="8"/>
                  </a:lnTo>
                  <a:lnTo>
                    <a:pt x="72" y="16"/>
                  </a:lnTo>
                  <a:lnTo>
                    <a:pt x="78" y="26"/>
                  </a:lnTo>
                  <a:lnTo>
                    <a:pt x="84" y="40"/>
                  </a:lnTo>
                  <a:lnTo>
                    <a:pt x="88" y="56"/>
                  </a:lnTo>
                  <a:lnTo>
                    <a:pt x="92" y="72"/>
                  </a:lnTo>
                  <a:lnTo>
                    <a:pt x="92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96" name="Freeform 247"/>
            <p:cNvSpPr>
              <a:spLocks/>
            </p:cNvSpPr>
            <p:nvPr/>
          </p:nvSpPr>
          <p:spPr bwMode="auto">
            <a:xfrm>
              <a:off x="6037263" y="1073150"/>
              <a:ext cx="79375" cy="41275"/>
            </a:xfrm>
            <a:custGeom>
              <a:avLst/>
              <a:gdLst>
                <a:gd name="T0" fmla="*/ 36 w 50"/>
                <a:gd name="T1" fmla="*/ 26 h 26"/>
                <a:gd name="T2" fmla="*/ 24 w 50"/>
                <a:gd name="T3" fmla="*/ 26 h 26"/>
                <a:gd name="T4" fmla="*/ 14 w 50"/>
                <a:gd name="T5" fmla="*/ 26 h 26"/>
                <a:gd name="T6" fmla="*/ 14 w 50"/>
                <a:gd name="T7" fmla="*/ 26 h 26"/>
                <a:gd name="T8" fmla="*/ 8 w 50"/>
                <a:gd name="T9" fmla="*/ 26 h 26"/>
                <a:gd name="T10" fmla="*/ 4 w 50"/>
                <a:gd name="T11" fmla="*/ 22 h 26"/>
                <a:gd name="T12" fmla="*/ 4 w 50"/>
                <a:gd name="T13" fmla="*/ 22 h 26"/>
                <a:gd name="T14" fmla="*/ 2 w 50"/>
                <a:gd name="T15" fmla="*/ 18 h 26"/>
                <a:gd name="T16" fmla="*/ 0 w 50"/>
                <a:gd name="T17" fmla="*/ 12 h 26"/>
                <a:gd name="T18" fmla="*/ 0 w 50"/>
                <a:gd name="T19" fmla="*/ 12 h 26"/>
                <a:gd name="T20" fmla="*/ 2 w 50"/>
                <a:gd name="T21" fmla="*/ 8 h 26"/>
                <a:gd name="T22" fmla="*/ 4 w 50"/>
                <a:gd name="T23" fmla="*/ 4 h 26"/>
                <a:gd name="T24" fmla="*/ 4 w 50"/>
                <a:gd name="T25" fmla="*/ 4 h 26"/>
                <a:gd name="T26" fmla="*/ 8 w 50"/>
                <a:gd name="T27" fmla="*/ 0 h 26"/>
                <a:gd name="T28" fmla="*/ 14 w 50"/>
                <a:gd name="T29" fmla="*/ 0 h 26"/>
                <a:gd name="T30" fmla="*/ 24 w 50"/>
                <a:gd name="T31" fmla="*/ 0 h 26"/>
                <a:gd name="T32" fmla="*/ 36 w 50"/>
                <a:gd name="T33" fmla="*/ 0 h 26"/>
                <a:gd name="T34" fmla="*/ 36 w 50"/>
                <a:gd name="T35" fmla="*/ 0 h 26"/>
                <a:gd name="T36" fmla="*/ 42 w 50"/>
                <a:gd name="T37" fmla="*/ 0 h 26"/>
                <a:gd name="T38" fmla="*/ 46 w 50"/>
                <a:gd name="T39" fmla="*/ 4 h 26"/>
                <a:gd name="T40" fmla="*/ 46 w 50"/>
                <a:gd name="T41" fmla="*/ 4 h 26"/>
                <a:gd name="T42" fmla="*/ 48 w 50"/>
                <a:gd name="T43" fmla="*/ 8 h 26"/>
                <a:gd name="T44" fmla="*/ 50 w 50"/>
                <a:gd name="T45" fmla="*/ 12 h 26"/>
                <a:gd name="T46" fmla="*/ 50 w 50"/>
                <a:gd name="T47" fmla="*/ 12 h 26"/>
                <a:gd name="T48" fmla="*/ 48 w 50"/>
                <a:gd name="T49" fmla="*/ 18 h 26"/>
                <a:gd name="T50" fmla="*/ 46 w 50"/>
                <a:gd name="T51" fmla="*/ 22 h 26"/>
                <a:gd name="T52" fmla="*/ 46 w 50"/>
                <a:gd name="T53" fmla="*/ 22 h 26"/>
                <a:gd name="T54" fmla="*/ 42 w 50"/>
                <a:gd name="T55" fmla="*/ 26 h 26"/>
                <a:gd name="T56" fmla="*/ 36 w 50"/>
                <a:gd name="T57" fmla="*/ 26 h 26"/>
                <a:gd name="T58" fmla="*/ 36 w 50"/>
                <a:gd name="T5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26">
                  <a:moveTo>
                    <a:pt x="36" y="26"/>
                  </a:moveTo>
                  <a:lnTo>
                    <a:pt x="24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8" y="18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2" y="26"/>
                  </a:lnTo>
                  <a:lnTo>
                    <a:pt x="36" y="26"/>
                  </a:lnTo>
                  <a:lnTo>
                    <a:pt x="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497" name="Freeform 248"/>
            <p:cNvSpPr>
              <a:spLocks/>
            </p:cNvSpPr>
            <p:nvPr/>
          </p:nvSpPr>
          <p:spPr bwMode="auto">
            <a:xfrm>
              <a:off x="6037263" y="965200"/>
              <a:ext cx="79375" cy="41275"/>
            </a:xfrm>
            <a:custGeom>
              <a:avLst/>
              <a:gdLst>
                <a:gd name="T0" fmla="*/ 36 w 50"/>
                <a:gd name="T1" fmla="*/ 26 h 26"/>
                <a:gd name="T2" fmla="*/ 24 w 50"/>
                <a:gd name="T3" fmla="*/ 26 h 26"/>
                <a:gd name="T4" fmla="*/ 14 w 50"/>
                <a:gd name="T5" fmla="*/ 26 h 26"/>
                <a:gd name="T6" fmla="*/ 14 w 50"/>
                <a:gd name="T7" fmla="*/ 26 h 26"/>
                <a:gd name="T8" fmla="*/ 8 w 50"/>
                <a:gd name="T9" fmla="*/ 26 h 26"/>
                <a:gd name="T10" fmla="*/ 4 w 50"/>
                <a:gd name="T11" fmla="*/ 22 h 26"/>
                <a:gd name="T12" fmla="*/ 4 w 50"/>
                <a:gd name="T13" fmla="*/ 22 h 26"/>
                <a:gd name="T14" fmla="*/ 2 w 50"/>
                <a:gd name="T15" fmla="*/ 18 h 26"/>
                <a:gd name="T16" fmla="*/ 0 w 50"/>
                <a:gd name="T17" fmla="*/ 14 h 26"/>
                <a:gd name="T18" fmla="*/ 0 w 50"/>
                <a:gd name="T19" fmla="*/ 14 h 26"/>
                <a:gd name="T20" fmla="*/ 2 w 50"/>
                <a:gd name="T21" fmla="*/ 8 h 26"/>
                <a:gd name="T22" fmla="*/ 4 w 50"/>
                <a:gd name="T23" fmla="*/ 4 h 26"/>
                <a:gd name="T24" fmla="*/ 4 w 50"/>
                <a:gd name="T25" fmla="*/ 4 h 26"/>
                <a:gd name="T26" fmla="*/ 8 w 50"/>
                <a:gd name="T27" fmla="*/ 0 h 26"/>
                <a:gd name="T28" fmla="*/ 14 w 50"/>
                <a:gd name="T29" fmla="*/ 0 h 26"/>
                <a:gd name="T30" fmla="*/ 24 w 50"/>
                <a:gd name="T31" fmla="*/ 0 h 26"/>
                <a:gd name="T32" fmla="*/ 36 w 50"/>
                <a:gd name="T33" fmla="*/ 0 h 26"/>
                <a:gd name="T34" fmla="*/ 36 w 50"/>
                <a:gd name="T35" fmla="*/ 0 h 26"/>
                <a:gd name="T36" fmla="*/ 42 w 50"/>
                <a:gd name="T37" fmla="*/ 0 h 26"/>
                <a:gd name="T38" fmla="*/ 46 w 50"/>
                <a:gd name="T39" fmla="*/ 4 h 26"/>
                <a:gd name="T40" fmla="*/ 46 w 50"/>
                <a:gd name="T41" fmla="*/ 4 h 26"/>
                <a:gd name="T42" fmla="*/ 48 w 50"/>
                <a:gd name="T43" fmla="*/ 8 h 26"/>
                <a:gd name="T44" fmla="*/ 50 w 50"/>
                <a:gd name="T45" fmla="*/ 14 h 26"/>
                <a:gd name="T46" fmla="*/ 50 w 50"/>
                <a:gd name="T47" fmla="*/ 14 h 26"/>
                <a:gd name="T48" fmla="*/ 48 w 50"/>
                <a:gd name="T49" fmla="*/ 18 h 26"/>
                <a:gd name="T50" fmla="*/ 46 w 50"/>
                <a:gd name="T51" fmla="*/ 22 h 26"/>
                <a:gd name="T52" fmla="*/ 46 w 50"/>
                <a:gd name="T53" fmla="*/ 22 h 26"/>
                <a:gd name="T54" fmla="*/ 42 w 50"/>
                <a:gd name="T55" fmla="*/ 26 h 26"/>
                <a:gd name="T56" fmla="*/ 36 w 50"/>
                <a:gd name="T57" fmla="*/ 26 h 26"/>
                <a:gd name="T58" fmla="*/ 36 w 50"/>
                <a:gd name="T5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26">
                  <a:moveTo>
                    <a:pt x="36" y="26"/>
                  </a:moveTo>
                  <a:lnTo>
                    <a:pt x="24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48" y="18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2" y="26"/>
                  </a:lnTo>
                  <a:lnTo>
                    <a:pt x="36" y="26"/>
                  </a:lnTo>
                  <a:lnTo>
                    <a:pt x="3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498" name="グループ化 1497"/>
          <p:cNvGrpSpPr/>
          <p:nvPr/>
        </p:nvGrpSpPr>
        <p:grpSpPr>
          <a:xfrm>
            <a:off x="9245307" y="1692877"/>
            <a:ext cx="411883" cy="434926"/>
            <a:chOff x="4221163" y="1454150"/>
            <a:chExt cx="454025" cy="479425"/>
          </a:xfrm>
        </p:grpSpPr>
        <p:sp>
          <p:nvSpPr>
            <p:cNvPr id="1499" name="Freeform 249"/>
            <p:cNvSpPr>
              <a:spLocks/>
            </p:cNvSpPr>
            <p:nvPr/>
          </p:nvSpPr>
          <p:spPr bwMode="auto">
            <a:xfrm>
              <a:off x="4221163" y="1644650"/>
              <a:ext cx="454025" cy="288925"/>
            </a:xfrm>
            <a:custGeom>
              <a:avLst/>
              <a:gdLst>
                <a:gd name="T0" fmla="*/ 258 w 286"/>
                <a:gd name="T1" fmla="*/ 30 h 182"/>
                <a:gd name="T2" fmla="*/ 142 w 286"/>
                <a:gd name="T3" fmla="*/ 0 h 182"/>
                <a:gd name="T4" fmla="*/ 26 w 286"/>
                <a:gd name="T5" fmla="*/ 30 h 182"/>
                <a:gd name="T6" fmla="*/ 26 w 286"/>
                <a:gd name="T7" fmla="*/ 30 h 182"/>
                <a:gd name="T8" fmla="*/ 20 w 286"/>
                <a:gd name="T9" fmla="*/ 32 h 182"/>
                <a:gd name="T10" fmla="*/ 14 w 286"/>
                <a:gd name="T11" fmla="*/ 36 h 182"/>
                <a:gd name="T12" fmla="*/ 8 w 286"/>
                <a:gd name="T13" fmla="*/ 42 h 182"/>
                <a:gd name="T14" fmla="*/ 2 w 286"/>
                <a:gd name="T15" fmla="*/ 50 h 182"/>
                <a:gd name="T16" fmla="*/ 0 w 286"/>
                <a:gd name="T17" fmla="*/ 62 h 182"/>
                <a:gd name="T18" fmla="*/ 0 w 286"/>
                <a:gd name="T19" fmla="*/ 76 h 182"/>
                <a:gd name="T20" fmla="*/ 6 w 286"/>
                <a:gd name="T21" fmla="*/ 96 h 182"/>
                <a:gd name="T22" fmla="*/ 6 w 286"/>
                <a:gd name="T23" fmla="*/ 96 h 182"/>
                <a:gd name="T24" fmla="*/ 32 w 286"/>
                <a:gd name="T25" fmla="*/ 154 h 182"/>
                <a:gd name="T26" fmla="*/ 32 w 286"/>
                <a:gd name="T27" fmla="*/ 154 h 182"/>
                <a:gd name="T28" fmla="*/ 34 w 286"/>
                <a:gd name="T29" fmla="*/ 158 h 182"/>
                <a:gd name="T30" fmla="*/ 40 w 286"/>
                <a:gd name="T31" fmla="*/ 168 h 182"/>
                <a:gd name="T32" fmla="*/ 46 w 286"/>
                <a:gd name="T33" fmla="*/ 172 h 182"/>
                <a:gd name="T34" fmla="*/ 52 w 286"/>
                <a:gd name="T35" fmla="*/ 178 h 182"/>
                <a:gd name="T36" fmla="*/ 58 w 286"/>
                <a:gd name="T37" fmla="*/ 180 h 182"/>
                <a:gd name="T38" fmla="*/ 68 w 286"/>
                <a:gd name="T39" fmla="*/ 182 h 182"/>
                <a:gd name="T40" fmla="*/ 68 w 286"/>
                <a:gd name="T41" fmla="*/ 182 h 182"/>
                <a:gd name="T42" fmla="*/ 142 w 286"/>
                <a:gd name="T43" fmla="*/ 182 h 182"/>
                <a:gd name="T44" fmla="*/ 142 w 286"/>
                <a:gd name="T45" fmla="*/ 182 h 182"/>
                <a:gd name="T46" fmla="*/ 218 w 286"/>
                <a:gd name="T47" fmla="*/ 182 h 182"/>
                <a:gd name="T48" fmla="*/ 218 w 286"/>
                <a:gd name="T49" fmla="*/ 182 h 182"/>
                <a:gd name="T50" fmla="*/ 228 w 286"/>
                <a:gd name="T51" fmla="*/ 180 h 182"/>
                <a:gd name="T52" fmla="*/ 234 w 286"/>
                <a:gd name="T53" fmla="*/ 178 h 182"/>
                <a:gd name="T54" fmla="*/ 240 w 286"/>
                <a:gd name="T55" fmla="*/ 172 h 182"/>
                <a:gd name="T56" fmla="*/ 246 w 286"/>
                <a:gd name="T57" fmla="*/ 168 h 182"/>
                <a:gd name="T58" fmla="*/ 252 w 286"/>
                <a:gd name="T59" fmla="*/ 158 h 182"/>
                <a:gd name="T60" fmla="*/ 254 w 286"/>
                <a:gd name="T61" fmla="*/ 154 h 182"/>
                <a:gd name="T62" fmla="*/ 254 w 286"/>
                <a:gd name="T63" fmla="*/ 154 h 182"/>
                <a:gd name="T64" fmla="*/ 278 w 286"/>
                <a:gd name="T65" fmla="*/ 96 h 182"/>
                <a:gd name="T66" fmla="*/ 278 w 286"/>
                <a:gd name="T67" fmla="*/ 96 h 182"/>
                <a:gd name="T68" fmla="*/ 286 w 286"/>
                <a:gd name="T69" fmla="*/ 76 h 182"/>
                <a:gd name="T70" fmla="*/ 286 w 286"/>
                <a:gd name="T71" fmla="*/ 62 h 182"/>
                <a:gd name="T72" fmla="*/ 284 w 286"/>
                <a:gd name="T73" fmla="*/ 50 h 182"/>
                <a:gd name="T74" fmla="*/ 278 w 286"/>
                <a:gd name="T75" fmla="*/ 42 h 182"/>
                <a:gd name="T76" fmla="*/ 272 w 286"/>
                <a:gd name="T77" fmla="*/ 36 h 182"/>
                <a:gd name="T78" fmla="*/ 266 w 286"/>
                <a:gd name="T79" fmla="*/ 32 h 182"/>
                <a:gd name="T80" fmla="*/ 258 w 286"/>
                <a:gd name="T81" fmla="*/ 30 h 182"/>
                <a:gd name="T82" fmla="*/ 258 w 286"/>
                <a:gd name="T83" fmla="*/ 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182">
                  <a:moveTo>
                    <a:pt x="258" y="30"/>
                  </a:moveTo>
                  <a:lnTo>
                    <a:pt x="142" y="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0" y="32"/>
                  </a:lnTo>
                  <a:lnTo>
                    <a:pt x="14" y="36"/>
                  </a:lnTo>
                  <a:lnTo>
                    <a:pt x="8" y="42"/>
                  </a:lnTo>
                  <a:lnTo>
                    <a:pt x="2" y="50"/>
                  </a:lnTo>
                  <a:lnTo>
                    <a:pt x="0" y="62"/>
                  </a:lnTo>
                  <a:lnTo>
                    <a:pt x="0" y="76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32" y="154"/>
                  </a:lnTo>
                  <a:lnTo>
                    <a:pt x="32" y="154"/>
                  </a:lnTo>
                  <a:lnTo>
                    <a:pt x="34" y="158"/>
                  </a:lnTo>
                  <a:lnTo>
                    <a:pt x="40" y="168"/>
                  </a:lnTo>
                  <a:lnTo>
                    <a:pt x="46" y="172"/>
                  </a:lnTo>
                  <a:lnTo>
                    <a:pt x="52" y="178"/>
                  </a:lnTo>
                  <a:lnTo>
                    <a:pt x="58" y="180"/>
                  </a:lnTo>
                  <a:lnTo>
                    <a:pt x="68" y="182"/>
                  </a:lnTo>
                  <a:lnTo>
                    <a:pt x="68" y="182"/>
                  </a:lnTo>
                  <a:lnTo>
                    <a:pt x="142" y="182"/>
                  </a:lnTo>
                  <a:lnTo>
                    <a:pt x="142" y="182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8" y="180"/>
                  </a:lnTo>
                  <a:lnTo>
                    <a:pt x="234" y="178"/>
                  </a:lnTo>
                  <a:lnTo>
                    <a:pt x="240" y="172"/>
                  </a:lnTo>
                  <a:lnTo>
                    <a:pt x="246" y="168"/>
                  </a:lnTo>
                  <a:lnTo>
                    <a:pt x="252" y="158"/>
                  </a:lnTo>
                  <a:lnTo>
                    <a:pt x="254" y="154"/>
                  </a:lnTo>
                  <a:lnTo>
                    <a:pt x="254" y="154"/>
                  </a:lnTo>
                  <a:lnTo>
                    <a:pt x="278" y="96"/>
                  </a:lnTo>
                  <a:lnTo>
                    <a:pt x="278" y="96"/>
                  </a:lnTo>
                  <a:lnTo>
                    <a:pt x="286" y="76"/>
                  </a:lnTo>
                  <a:lnTo>
                    <a:pt x="286" y="62"/>
                  </a:lnTo>
                  <a:lnTo>
                    <a:pt x="284" y="50"/>
                  </a:lnTo>
                  <a:lnTo>
                    <a:pt x="278" y="42"/>
                  </a:lnTo>
                  <a:lnTo>
                    <a:pt x="272" y="36"/>
                  </a:lnTo>
                  <a:lnTo>
                    <a:pt x="266" y="32"/>
                  </a:lnTo>
                  <a:lnTo>
                    <a:pt x="258" y="30"/>
                  </a:lnTo>
                  <a:lnTo>
                    <a:pt x="25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00" name="Freeform 250"/>
            <p:cNvSpPr>
              <a:spLocks/>
            </p:cNvSpPr>
            <p:nvPr/>
          </p:nvSpPr>
          <p:spPr bwMode="auto">
            <a:xfrm>
              <a:off x="4306888" y="1676400"/>
              <a:ext cx="139700" cy="190500"/>
            </a:xfrm>
            <a:custGeom>
              <a:avLst/>
              <a:gdLst>
                <a:gd name="T0" fmla="*/ 88 w 88"/>
                <a:gd name="T1" fmla="*/ 120 h 120"/>
                <a:gd name="T2" fmla="*/ 14 w 88"/>
                <a:gd name="T3" fmla="*/ 0 h 120"/>
                <a:gd name="T4" fmla="*/ 4 w 88"/>
                <a:gd name="T5" fmla="*/ 2 h 120"/>
                <a:gd name="T6" fmla="*/ 0 w 88"/>
                <a:gd name="T7" fmla="*/ 40 h 120"/>
                <a:gd name="T8" fmla="*/ 24 w 88"/>
                <a:gd name="T9" fmla="*/ 50 h 120"/>
                <a:gd name="T10" fmla="*/ 8 w 88"/>
                <a:gd name="T11" fmla="*/ 76 h 120"/>
                <a:gd name="T12" fmla="*/ 88 w 8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88" y="120"/>
                  </a:moveTo>
                  <a:lnTo>
                    <a:pt x="14" y="0"/>
                  </a:lnTo>
                  <a:lnTo>
                    <a:pt x="4" y="2"/>
                  </a:lnTo>
                  <a:lnTo>
                    <a:pt x="0" y="40"/>
                  </a:lnTo>
                  <a:lnTo>
                    <a:pt x="24" y="50"/>
                  </a:lnTo>
                  <a:lnTo>
                    <a:pt x="8" y="76"/>
                  </a:lnTo>
                  <a:lnTo>
                    <a:pt x="88" y="12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01" name="Freeform 251"/>
            <p:cNvSpPr>
              <a:spLocks/>
            </p:cNvSpPr>
            <p:nvPr/>
          </p:nvSpPr>
          <p:spPr bwMode="auto">
            <a:xfrm>
              <a:off x="4446588" y="1676400"/>
              <a:ext cx="142875" cy="190500"/>
            </a:xfrm>
            <a:custGeom>
              <a:avLst/>
              <a:gdLst>
                <a:gd name="T0" fmla="*/ 0 w 90"/>
                <a:gd name="T1" fmla="*/ 120 h 120"/>
                <a:gd name="T2" fmla="*/ 76 w 90"/>
                <a:gd name="T3" fmla="*/ 0 h 120"/>
                <a:gd name="T4" fmla="*/ 86 w 90"/>
                <a:gd name="T5" fmla="*/ 2 h 120"/>
                <a:gd name="T6" fmla="*/ 90 w 90"/>
                <a:gd name="T7" fmla="*/ 40 h 120"/>
                <a:gd name="T8" fmla="*/ 66 w 90"/>
                <a:gd name="T9" fmla="*/ 50 h 120"/>
                <a:gd name="T10" fmla="*/ 82 w 90"/>
                <a:gd name="T11" fmla="*/ 76 h 120"/>
                <a:gd name="T12" fmla="*/ 0 w 9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0">
                  <a:moveTo>
                    <a:pt x="0" y="120"/>
                  </a:moveTo>
                  <a:lnTo>
                    <a:pt x="76" y="0"/>
                  </a:lnTo>
                  <a:lnTo>
                    <a:pt x="86" y="2"/>
                  </a:lnTo>
                  <a:lnTo>
                    <a:pt x="90" y="40"/>
                  </a:lnTo>
                  <a:lnTo>
                    <a:pt x="66" y="50"/>
                  </a:lnTo>
                  <a:lnTo>
                    <a:pt x="82" y="76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02" name="Freeform 252"/>
            <p:cNvSpPr>
              <a:spLocks/>
            </p:cNvSpPr>
            <p:nvPr/>
          </p:nvSpPr>
          <p:spPr bwMode="auto">
            <a:xfrm>
              <a:off x="4329113" y="1644650"/>
              <a:ext cx="238125" cy="222250"/>
            </a:xfrm>
            <a:custGeom>
              <a:avLst/>
              <a:gdLst>
                <a:gd name="T0" fmla="*/ 96 w 150"/>
                <a:gd name="T1" fmla="*/ 0 h 140"/>
                <a:gd name="T2" fmla="*/ 74 w 150"/>
                <a:gd name="T3" fmla="*/ 0 h 140"/>
                <a:gd name="T4" fmla="*/ 54 w 150"/>
                <a:gd name="T5" fmla="*/ 0 h 140"/>
                <a:gd name="T6" fmla="*/ 0 w 150"/>
                <a:gd name="T7" fmla="*/ 20 h 140"/>
                <a:gd name="T8" fmla="*/ 74 w 150"/>
                <a:gd name="T9" fmla="*/ 140 h 140"/>
                <a:gd name="T10" fmla="*/ 150 w 150"/>
                <a:gd name="T11" fmla="*/ 20 h 140"/>
                <a:gd name="T12" fmla="*/ 96 w 150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40">
                  <a:moveTo>
                    <a:pt x="96" y="0"/>
                  </a:moveTo>
                  <a:lnTo>
                    <a:pt x="74" y="0"/>
                  </a:lnTo>
                  <a:lnTo>
                    <a:pt x="54" y="0"/>
                  </a:lnTo>
                  <a:lnTo>
                    <a:pt x="0" y="20"/>
                  </a:lnTo>
                  <a:lnTo>
                    <a:pt x="74" y="140"/>
                  </a:lnTo>
                  <a:lnTo>
                    <a:pt x="150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03" name="Freeform 253"/>
            <p:cNvSpPr>
              <a:spLocks/>
            </p:cNvSpPr>
            <p:nvPr/>
          </p:nvSpPr>
          <p:spPr bwMode="auto">
            <a:xfrm>
              <a:off x="4341813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2 w 132"/>
                <a:gd name="T5" fmla="*/ 78 h 132"/>
                <a:gd name="T6" fmla="*/ 128 w 132"/>
                <a:gd name="T7" fmla="*/ 92 h 132"/>
                <a:gd name="T8" fmla="*/ 122 w 132"/>
                <a:gd name="T9" fmla="*/ 102 h 132"/>
                <a:gd name="T10" fmla="*/ 114 w 132"/>
                <a:gd name="T11" fmla="*/ 112 h 132"/>
                <a:gd name="T12" fmla="*/ 104 w 132"/>
                <a:gd name="T13" fmla="*/ 120 h 132"/>
                <a:gd name="T14" fmla="*/ 92 w 132"/>
                <a:gd name="T15" fmla="*/ 126 h 132"/>
                <a:gd name="T16" fmla="*/ 80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4 w 132"/>
                <a:gd name="T23" fmla="*/ 130 h 132"/>
                <a:gd name="T24" fmla="*/ 42 w 132"/>
                <a:gd name="T25" fmla="*/ 126 h 132"/>
                <a:gd name="T26" fmla="*/ 30 w 132"/>
                <a:gd name="T27" fmla="*/ 120 h 132"/>
                <a:gd name="T28" fmla="*/ 20 w 132"/>
                <a:gd name="T29" fmla="*/ 112 h 132"/>
                <a:gd name="T30" fmla="*/ 12 w 132"/>
                <a:gd name="T31" fmla="*/ 102 h 132"/>
                <a:gd name="T32" fmla="*/ 6 w 132"/>
                <a:gd name="T33" fmla="*/ 92 h 132"/>
                <a:gd name="T34" fmla="*/ 2 w 132"/>
                <a:gd name="T35" fmla="*/ 78 h 132"/>
                <a:gd name="T36" fmla="*/ 0 w 132"/>
                <a:gd name="T37" fmla="*/ 66 h 132"/>
                <a:gd name="T38" fmla="*/ 0 w 132"/>
                <a:gd name="T39" fmla="*/ 66 h 132"/>
                <a:gd name="T40" fmla="*/ 2 w 132"/>
                <a:gd name="T41" fmla="*/ 52 h 132"/>
                <a:gd name="T42" fmla="*/ 6 w 132"/>
                <a:gd name="T43" fmla="*/ 40 h 132"/>
                <a:gd name="T44" fmla="*/ 12 w 132"/>
                <a:gd name="T45" fmla="*/ 28 h 132"/>
                <a:gd name="T46" fmla="*/ 20 w 132"/>
                <a:gd name="T47" fmla="*/ 18 h 132"/>
                <a:gd name="T48" fmla="*/ 30 w 132"/>
                <a:gd name="T49" fmla="*/ 10 h 132"/>
                <a:gd name="T50" fmla="*/ 42 w 132"/>
                <a:gd name="T51" fmla="*/ 4 h 132"/>
                <a:gd name="T52" fmla="*/ 54 w 132"/>
                <a:gd name="T53" fmla="*/ 0 h 132"/>
                <a:gd name="T54" fmla="*/ 66 w 132"/>
                <a:gd name="T55" fmla="*/ 0 h 132"/>
                <a:gd name="T56" fmla="*/ 66 w 132"/>
                <a:gd name="T57" fmla="*/ 0 h 132"/>
                <a:gd name="T58" fmla="*/ 80 w 132"/>
                <a:gd name="T59" fmla="*/ 0 h 132"/>
                <a:gd name="T60" fmla="*/ 92 w 132"/>
                <a:gd name="T61" fmla="*/ 4 h 132"/>
                <a:gd name="T62" fmla="*/ 104 w 132"/>
                <a:gd name="T63" fmla="*/ 10 h 132"/>
                <a:gd name="T64" fmla="*/ 114 w 132"/>
                <a:gd name="T65" fmla="*/ 18 h 132"/>
                <a:gd name="T66" fmla="*/ 122 w 132"/>
                <a:gd name="T67" fmla="*/ 28 h 132"/>
                <a:gd name="T68" fmla="*/ 128 w 132"/>
                <a:gd name="T69" fmla="*/ 40 h 132"/>
                <a:gd name="T70" fmla="*/ 132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2" y="78"/>
                  </a:lnTo>
                  <a:lnTo>
                    <a:pt x="128" y="92"/>
                  </a:lnTo>
                  <a:lnTo>
                    <a:pt x="122" y="102"/>
                  </a:lnTo>
                  <a:lnTo>
                    <a:pt x="114" y="112"/>
                  </a:lnTo>
                  <a:lnTo>
                    <a:pt x="104" y="120"/>
                  </a:lnTo>
                  <a:lnTo>
                    <a:pt x="92" y="126"/>
                  </a:lnTo>
                  <a:lnTo>
                    <a:pt x="80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4" y="130"/>
                  </a:lnTo>
                  <a:lnTo>
                    <a:pt x="42" y="126"/>
                  </a:lnTo>
                  <a:lnTo>
                    <a:pt x="30" y="120"/>
                  </a:lnTo>
                  <a:lnTo>
                    <a:pt x="20" y="112"/>
                  </a:lnTo>
                  <a:lnTo>
                    <a:pt x="12" y="102"/>
                  </a:lnTo>
                  <a:lnTo>
                    <a:pt x="6" y="92"/>
                  </a:lnTo>
                  <a:lnTo>
                    <a:pt x="2" y="7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28"/>
                  </a:lnTo>
                  <a:lnTo>
                    <a:pt x="20" y="18"/>
                  </a:lnTo>
                  <a:lnTo>
                    <a:pt x="30" y="10"/>
                  </a:lnTo>
                  <a:lnTo>
                    <a:pt x="42" y="4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0"/>
                  </a:lnTo>
                  <a:lnTo>
                    <a:pt x="92" y="4"/>
                  </a:lnTo>
                  <a:lnTo>
                    <a:pt x="104" y="10"/>
                  </a:lnTo>
                  <a:lnTo>
                    <a:pt x="114" y="18"/>
                  </a:lnTo>
                  <a:lnTo>
                    <a:pt x="122" y="28"/>
                  </a:lnTo>
                  <a:lnTo>
                    <a:pt x="128" y="40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04" name="Freeform 254"/>
            <p:cNvSpPr>
              <a:spLocks/>
            </p:cNvSpPr>
            <p:nvPr/>
          </p:nvSpPr>
          <p:spPr bwMode="auto">
            <a:xfrm>
              <a:off x="4408488" y="1676400"/>
              <a:ext cx="79375" cy="190500"/>
            </a:xfrm>
            <a:custGeom>
              <a:avLst/>
              <a:gdLst>
                <a:gd name="T0" fmla="*/ 36 w 50"/>
                <a:gd name="T1" fmla="*/ 30 h 120"/>
                <a:gd name="T2" fmla="*/ 36 w 50"/>
                <a:gd name="T3" fmla="*/ 30 h 120"/>
                <a:gd name="T4" fmla="*/ 42 w 50"/>
                <a:gd name="T5" fmla="*/ 26 h 120"/>
                <a:gd name="T6" fmla="*/ 46 w 50"/>
                <a:gd name="T7" fmla="*/ 24 h 120"/>
                <a:gd name="T8" fmla="*/ 36 w 50"/>
                <a:gd name="T9" fmla="*/ 0 h 120"/>
                <a:gd name="T10" fmla="*/ 24 w 50"/>
                <a:gd name="T11" fmla="*/ 0 h 120"/>
                <a:gd name="T12" fmla="*/ 12 w 50"/>
                <a:gd name="T13" fmla="*/ 0 h 120"/>
                <a:gd name="T14" fmla="*/ 4 w 50"/>
                <a:gd name="T15" fmla="*/ 24 h 120"/>
                <a:gd name="T16" fmla="*/ 4 w 50"/>
                <a:gd name="T17" fmla="*/ 24 h 120"/>
                <a:gd name="T18" fmla="*/ 8 w 50"/>
                <a:gd name="T19" fmla="*/ 26 h 120"/>
                <a:gd name="T20" fmla="*/ 14 w 50"/>
                <a:gd name="T21" fmla="*/ 30 h 120"/>
                <a:gd name="T22" fmla="*/ 0 w 50"/>
                <a:gd name="T23" fmla="*/ 80 h 120"/>
                <a:gd name="T24" fmla="*/ 24 w 50"/>
                <a:gd name="T25" fmla="*/ 120 h 120"/>
                <a:gd name="T26" fmla="*/ 50 w 50"/>
                <a:gd name="T27" fmla="*/ 80 h 120"/>
                <a:gd name="T28" fmla="*/ 36 w 50"/>
                <a:gd name="T29" fmla="*/ 3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120">
                  <a:moveTo>
                    <a:pt x="36" y="30"/>
                  </a:moveTo>
                  <a:lnTo>
                    <a:pt x="36" y="30"/>
                  </a:lnTo>
                  <a:lnTo>
                    <a:pt x="42" y="26"/>
                  </a:lnTo>
                  <a:lnTo>
                    <a:pt x="46" y="24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4" y="30"/>
                  </a:lnTo>
                  <a:lnTo>
                    <a:pt x="0" y="80"/>
                  </a:lnTo>
                  <a:lnTo>
                    <a:pt x="24" y="120"/>
                  </a:lnTo>
                  <a:lnTo>
                    <a:pt x="50" y="80"/>
                  </a:lnTo>
                  <a:lnTo>
                    <a:pt x="3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05" name="Freeform 255"/>
            <p:cNvSpPr>
              <a:spLocks/>
            </p:cNvSpPr>
            <p:nvPr/>
          </p:nvSpPr>
          <p:spPr bwMode="auto">
            <a:xfrm>
              <a:off x="4373563" y="1562100"/>
              <a:ext cx="149225" cy="53975"/>
            </a:xfrm>
            <a:custGeom>
              <a:avLst/>
              <a:gdLst>
                <a:gd name="T0" fmla="*/ 80 w 94"/>
                <a:gd name="T1" fmla="*/ 4 h 34"/>
                <a:gd name="T2" fmla="*/ 80 w 94"/>
                <a:gd name="T3" fmla="*/ 4 h 34"/>
                <a:gd name="T4" fmla="*/ 76 w 94"/>
                <a:gd name="T5" fmla="*/ 2 h 34"/>
                <a:gd name="T6" fmla="*/ 70 w 94"/>
                <a:gd name="T7" fmla="*/ 0 h 34"/>
                <a:gd name="T8" fmla="*/ 60 w 94"/>
                <a:gd name="T9" fmla="*/ 0 h 34"/>
                <a:gd name="T10" fmla="*/ 46 w 94"/>
                <a:gd name="T11" fmla="*/ 4 h 34"/>
                <a:gd name="T12" fmla="*/ 46 w 94"/>
                <a:gd name="T13" fmla="*/ 4 h 34"/>
                <a:gd name="T14" fmla="*/ 34 w 94"/>
                <a:gd name="T15" fmla="*/ 0 h 34"/>
                <a:gd name="T16" fmla="*/ 24 w 94"/>
                <a:gd name="T17" fmla="*/ 0 h 34"/>
                <a:gd name="T18" fmla="*/ 18 w 94"/>
                <a:gd name="T19" fmla="*/ 2 h 34"/>
                <a:gd name="T20" fmla="*/ 14 w 94"/>
                <a:gd name="T21" fmla="*/ 4 h 34"/>
                <a:gd name="T22" fmla="*/ 14 w 94"/>
                <a:gd name="T23" fmla="*/ 4 h 34"/>
                <a:gd name="T24" fmla="*/ 12 w 94"/>
                <a:gd name="T25" fmla="*/ 8 h 34"/>
                <a:gd name="T26" fmla="*/ 10 w 94"/>
                <a:gd name="T27" fmla="*/ 10 h 34"/>
                <a:gd name="T28" fmla="*/ 8 w 94"/>
                <a:gd name="T29" fmla="*/ 18 h 34"/>
                <a:gd name="T30" fmla="*/ 6 w 94"/>
                <a:gd name="T31" fmla="*/ 24 h 34"/>
                <a:gd name="T32" fmla="*/ 4 w 94"/>
                <a:gd name="T33" fmla="*/ 28 h 34"/>
                <a:gd name="T34" fmla="*/ 0 w 94"/>
                <a:gd name="T35" fmla="*/ 30 h 34"/>
                <a:gd name="T36" fmla="*/ 0 w 94"/>
                <a:gd name="T37" fmla="*/ 30 h 34"/>
                <a:gd name="T38" fmla="*/ 6 w 94"/>
                <a:gd name="T39" fmla="*/ 32 h 34"/>
                <a:gd name="T40" fmla="*/ 18 w 94"/>
                <a:gd name="T41" fmla="*/ 34 h 34"/>
                <a:gd name="T42" fmla="*/ 26 w 94"/>
                <a:gd name="T43" fmla="*/ 32 h 34"/>
                <a:gd name="T44" fmla="*/ 34 w 94"/>
                <a:gd name="T45" fmla="*/ 32 h 34"/>
                <a:gd name="T46" fmla="*/ 42 w 94"/>
                <a:gd name="T47" fmla="*/ 28 h 34"/>
                <a:gd name="T48" fmla="*/ 46 w 94"/>
                <a:gd name="T49" fmla="*/ 22 h 34"/>
                <a:gd name="T50" fmla="*/ 46 w 94"/>
                <a:gd name="T51" fmla="*/ 22 h 34"/>
                <a:gd name="T52" fmla="*/ 52 w 94"/>
                <a:gd name="T53" fmla="*/ 28 h 34"/>
                <a:gd name="T54" fmla="*/ 60 w 94"/>
                <a:gd name="T55" fmla="*/ 32 h 34"/>
                <a:gd name="T56" fmla="*/ 68 w 94"/>
                <a:gd name="T57" fmla="*/ 32 h 34"/>
                <a:gd name="T58" fmla="*/ 74 w 94"/>
                <a:gd name="T59" fmla="*/ 34 h 34"/>
                <a:gd name="T60" fmla="*/ 88 w 94"/>
                <a:gd name="T61" fmla="*/ 32 h 34"/>
                <a:gd name="T62" fmla="*/ 94 w 94"/>
                <a:gd name="T63" fmla="*/ 30 h 34"/>
                <a:gd name="T64" fmla="*/ 94 w 94"/>
                <a:gd name="T65" fmla="*/ 30 h 34"/>
                <a:gd name="T66" fmla="*/ 90 w 94"/>
                <a:gd name="T67" fmla="*/ 28 h 34"/>
                <a:gd name="T68" fmla="*/ 88 w 94"/>
                <a:gd name="T69" fmla="*/ 24 h 34"/>
                <a:gd name="T70" fmla="*/ 86 w 94"/>
                <a:gd name="T71" fmla="*/ 18 h 34"/>
                <a:gd name="T72" fmla="*/ 84 w 94"/>
                <a:gd name="T73" fmla="*/ 10 h 34"/>
                <a:gd name="T74" fmla="*/ 82 w 94"/>
                <a:gd name="T75" fmla="*/ 8 h 34"/>
                <a:gd name="T76" fmla="*/ 80 w 94"/>
                <a:gd name="T77" fmla="*/ 4 h 34"/>
                <a:gd name="T78" fmla="*/ 80 w 94"/>
                <a:gd name="T79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4" h="34">
                  <a:moveTo>
                    <a:pt x="80" y="4"/>
                  </a:moveTo>
                  <a:lnTo>
                    <a:pt x="80" y="4"/>
                  </a:lnTo>
                  <a:lnTo>
                    <a:pt x="76" y="2"/>
                  </a:lnTo>
                  <a:lnTo>
                    <a:pt x="70" y="0"/>
                  </a:lnTo>
                  <a:lnTo>
                    <a:pt x="60" y="0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8"/>
                  </a:lnTo>
                  <a:lnTo>
                    <a:pt x="6" y="24"/>
                  </a:lnTo>
                  <a:lnTo>
                    <a:pt x="4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32"/>
                  </a:lnTo>
                  <a:lnTo>
                    <a:pt x="18" y="34"/>
                  </a:lnTo>
                  <a:lnTo>
                    <a:pt x="26" y="32"/>
                  </a:lnTo>
                  <a:lnTo>
                    <a:pt x="34" y="32"/>
                  </a:lnTo>
                  <a:lnTo>
                    <a:pt x="42" y="28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52" y="28"/>
                  </a:lnTo>
                  <a:lnTo>
                    <a:pt x="60" y="32"/>
                  </a:lnTo>
                  <a:lnTo>
                    <a:pt x="68" y="32"/>
                  </a:lnTo>
                  <a:lnTo>
                    <a:pt x="74" y="34"/>
                  </a:lnTo>
                  <a:lnTo>
                    <a:pt x="88" y="32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90" y="28"/>
                  </a:lnTo>
                  <a:lnTo>
                    <a:pt x="88" y="24"/>
                  </a:lnTo>
                  <a:lnTo>
                    <a:pt x="86" y="18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0" y="4"/>
                  </a:lnTo>
                  <a:lnTo>
                    <a:pt x="8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506" name="グループ化 1505"/>
          <p:cNvGrpSpPr/>
          <p:nvPr/>
        </p:nvGrpSpPr>
        <p:grpSpPr>
          <a:xfrm>
            <a:off x="3797362" y="5853356"/>
            <a:ext cx="434926" cy="236185"/>
            <a:chOff x="7802563" y="5759450"/>
            <a:chExt cx="479425" cy="260350"/>
          </a:xfrm>
        </p:grpSpPr>
        <p:sp>
          <p:nvSpPr>
            <p:cNvPr id="1507" name="Freeform 256"/>
            <p:cNvSpPr>
              <a:spLocks/>
            </p:cNvSpPr>
            <p:nvPr/>
          </p:nvSpPr>
          <p:spPr bwMode="auto">
            <a:xfrm>
              <a:off x="7802563" y="5759450"/>
              <a:ext cx="479425" cy="260350"/>
            </a:xfrm>
            <a:custGeom>
              <a:avLst/>
              <a:gdLst>
                <a:gd name="T0" fmla="*/ 258 w 302"/>
                <a:gd name="T1" fmla="*/ 76 h 164"/>
                <a:gd name="T2" fmla="*/ 256 w 302"/>
                <a:gd name="T3" fmla="*/ 76 h 164"/>
                <a:gd name="T4" fmla="*/ 260 w 302"/>
                <a:gd name="T5" fmla="*/ 60 h 164"/>
                <a:gd name="T6" fmla="*/ 258 w 302"/>
                <a:gd name="T7" fmla="*/ 48 h 164"/>
                <a:gd name="T8" fmla="*/ 250 w 302"/>
                <a:gd name="T9" fmla="*/ 26 h 164"/>
                <a:gd name="T10" fmla="*/ 234 w 302"/>
                <a:gd name="T11" fmla="*/ 10 h 164"/>
                <a:gd name="T12" fmla="*/ 212 w 302"/>
                <a:gd name="T13" fmla="*/ 0 h 164"/>
                <a:gd name="T14" fmla="*/ 200 w 302"/>
                <a:gd name="T15" fmla="*/ 0 h 164"/>
                <a:gd name="T16" fmla="*/ 172 w 302"/>
                <a:gd name="T17" fmla="*/ 6 h 164"/>
                <a:gd name="T18" fmla="*/ 152 w 302"/>
                <a:gd name="T19" fmla="*/ 26 h 164"/>
                <a:gd name="T20" fmla="*/ 144 w 302"/>
                <a:gd name="T21" fmla="*/ 16 h 164"/>
                <a:gd name="T22" fmla="*/ 126 w 302"/>
                <a:gd name="T23" fmla="*/ 6 h 164"/>
                <a:gd name="T24" fmla="*/ 114 w 302"/>
                <a:gd name="T25" fmla="*/ 4 h 164"/>
                <a:gd name="T26" fmla="*/ 96 w 302"/>
                <a:gd name="T27" fmla="*/ 8 h 164"/>
                <a:gd name="T28" fmla="*/ 82 w 302"/>
                <a:gd name="T29" fmla="*/ 18 h 164"/>
                <a:gd name="T30" fmla="*/ 74 w 302"/>
                <a:gd name="T31" fmla="*/ 32 h 164"/>
                <a:gd name="T32" fmla="*/ 70 w 302"/>
                <a:gd name="T33" fmla="*/ 48 h 164"/>
                <a:gd name="T34" fmla="*/ 70 w 302"/>
                <a:gd name="T35" fmla="*/ 52 h 164"/>
                <a:gd name="T36" fmla="*/ 56 w 302"/>
                <a:gd name="T37" fmla="*/ 50 h 164"/>
                <a:gd name="T38" fmla="*/ 46 w 302"/>
                <a:gd name="T39" fmla="*/ 52 h 164"/>
                <a:gd name="T40" fmla="*/ 26 w 302"/>
                <a:gd name="T41" fmla="*/ 60 h 164"/>
                <a:gd name="T42" fmla="*/ 10 w 302"/>
                <a:gd name="T43" fmla="*/ 76 h 164"/>
                <a:gd name="T44" fmla="*/ 2 w 302"/>
                <a:gd name="T45" fmla="*/ 96 h 164"/>
                <a:gd name="T46" fmla="*/ 0 w 302"/>
                <a:gd name="T47" fmla="*/ 108 h 164"/>
                <a:gd name="T48" fmla="*/ 4 w 302"/>
                <a:gd name="T49" fmla="*/ 130 h 164"/>
                <a:gd name="T50" fmla="*/ 16 w 302"/>
                <a:gd name="T51" fmla="*/ 148 h 164"/>
                <a:gd name="T52" fmla="*/ 34 w 302"/>
                <a:gd name="T53" fmla="*/ 160 h 164"/>
                <a:gd name="T54" fmla="*/ 56 w 302"/>
                <a:gd name="T55" fmla="*/ 164 h 164"/>
                <a:gd name="T56" fmla="*/ 258 w 302"/>
                <a:gd name="T57" fmla="*/ 164 h 164"/>
                <a:gd name="T58" fmla="*/ 276 w 302"/>
                <a:gd name="T59" fmla="*/ 160 h 164"/>
                <a:gd name="T60" fmla="*/ 290 w 302"/>
                <a:gd name="T61" fmla="*/ 152 h 164"/>
                <a:gd name="T62" fmla="*/ 298 w 302"/>
                <a:gd name="T63" fmla="*/ 138 h 164"/>
                <a:gd name="T64" fmla="*/ 302 w 302"/>
                <a:gd name="T65" fmla="*/ 120 h 164"/>
                <a:gd name="T66" fmla="*/ 302 w 302"/>
                <a:gd name="T67" fmla="*/ 112 h 164"/>
                <a:gd name="T68" fmla="*/ 294 w 302"/>
                <a:gd name="T69" fmla="*/ 96 h 164"/>
                <a:gd name="T70" fmla="*/ 282 w 302"/>
                <a:gd name="T71" fmla="*/ 84 h 164"/>
                <a:gd name="T72" fmla="*/ 266 w 302"/>
                <a:gd name="T73" fmla="*/ 78 h 164"/>
                <a:gd name="T74" fmla="*/ 258 w 302"/>
                <a:gd name="T75" fmla="*/ 7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2" h="164">
                  <a:moveTo>
                    <a:pt x="258" y="76"/>
                  </a:moveTo>
                  <a:lnTo>
                    <a:pt x="258" y="76"/>
                  </a:lnTo>
                  <a:lnTo>
                    <a:pt x="256" y="76"/>
                  </a:lnTo>
                  <a:lnTo>
                    <a:pt x="256" y="76"/>
                  </a:lnTo>
                  <a:lnTo>
                    <a:pt x="258" y="68"/>
                  </a:lnTo>
                  <a:lnTo>
                    <a:pt x="260" y="60"/>
                  </a:lnTo>
                  <a:lnTo>
                    <a:pt x="260" y="60"/>
                  </a:lnTo>
                  <a:lnTo>
                    <a:pt x="258" y="48"/>
                  </a:lnTo>
                  <a:lnTo>
                    <a:pt x="254" y="36"/>
                  </a:lnTo>
                  <a:lnTo>
                    <a:pt x="250" y="26"/>
                  </a:lnTo>
                  <a:lnTo>
                    <a:pt x="242" y="16"/>
                  </a:lnTo>
                  <a:lnTo>
                    <a:pt x="234" y="10"/>
                  </a:lnTo>
                  <a:lnTo>
                    <a:pt x="224" y="4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86" y="2"/>
                  </a:lnTo>
                  <a:lnTo>
                    <a:pt x="172" y="6"/>
                  </a:lnTo>
                  <a:lnTo>
                    <a:pt x="160" y="1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44" y="16"/>
                  </a:lnTo>
                  <a:lnTo>
                    <a:pt x="136" y="10"/>
                  </a:lnTo>
                  <a:lnTo>
                    <a:pt x="126" y="6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106" y="6"/>
                  </a:lnTo>
                  <a:lnTo>
                    <a:pt x="96" y="8"/>
                  </a:lnTo>
                  <a:lnTo>
                    <a:pt x="90" y="12"/>
                  </a:lnTo>
                  <a:lnTo>
                    <a:pt x="82" y="18"/>
                  </a:lnTo>
                  <a:lnTo>
                    <a:pt x="78" y="24"/>
                  </a:lnTo>
                  <a:lnTo>
                    <a:pt x="74" y="32"/>
                  </a:lnTo>
                  <a:lnTo>
                    <a:pt x="70" y="40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46" y="52"/>
                  </a:lnTo>
                  <a:lnTo>
                    <a:pt x="34" y="56"/>
                  </a:lnTo>
                  <a:lnTo>
                    <a:pt x="26" y="60"/>
                  </a:lnTo>
                  <a:lnTo>
                    <a:pt x="16" y="68"/>
                  </a:lnTo>
                  <a:lnTo>
                    <a:pt x="10" y="76"/>
                  </a:lnTo>
                  <a:lnTo>
                    <a:pt x="4" y="86"/>
                  </a:lnTo>
                  <a:lnTo>
                    <a:pt x="2" y="96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118"/>
                  </a:lnTo>
                  <a:lnTo>
                    <a:pt x="4" y="130"/>
                  </a:lnTo>
                  <a:lnTo>
                    <a:pt x="10" y="140"/>
                  </a:lnTo>
                  <a:lnTo>
                    <a:pt x="16" y="148"/>
                  </a:lnTo>
                  <a:lnTo>
                    <a:pt x="26" y="154"/>
                  </a:lnTo>
                  <a:lnTo>
                    <a:pt x="34" y="160"/>
                  </a:lnTo>
                  <a:lnTo>
                    <a:pt x="46" y="164"/>
                  </a:lnTo>
                  <a:lnTo>
                    <a:pt x="56" y="164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6" y="164"/>
                  </a:lnTo>
                  <a:lnTo>
                    <a:pt x="276" y="160"/>
                  </a:lnTo>
                  <a:lnTo>
                    <a:pt x="282" y="156"/>
                  </a:lnTo>
                  <a:lnTo>
                    <a:pt x="290" y="152"/>
                  </a:lnTo>
                  <a:lnTo>
                    <a:pt x="294" y="144"/>
                  </a:lnTo>
                  <a:lnTo>
                    <a:pt x="298" y="138"/>
                  </a:lnTo>
                  <a:lnTo>
                    <a:pt x="302" y="130"/>
                  </a:lnTo>
                  <a:lnTo>
                    <a:pt x="302" y="120"/>
                  </a:lnTo>
                  <a:lnTo>
                    <a:pt x="302" y="120"/>
                  </a:lnTo>
                  <a:lnTo>
                    <a:pt x="302" y="112"/>
                  </a:lnTo>
                  <a:lnTo>
                    <a:pt x="298" y="104"/>
                  </a:lnTo>
                  <a:lnTo>
                    <a:pt x="294" y="96"/>
                  </a:lnTo>
                  <a:lnTo>
                    <a:pt x="290" y="90"/>
                  </a:lnTo>
                  <a:lnTo>
                    <a:pt x="282" y="84"/>
                  </a:lnTo>
                  <a:lnTo>
                    <a:pt x="276" y="80"/>
                  </a:lnTo>
                  <a:lnTo>
                    <a:pt x="266" y="78"/>
                  </a:lnTo>
                  <a:lnTo>
                    <a:pt x="258" y="76"/>
                  </a:lnTo>
                  <a:lnTo>
                    <a:pt x="258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08" name="Freeform 257"/>
            <p:cNvSpPr>
              <a:spLocks/>
            </p:cNvSpPr>
            <p:nvPr/>
          </p:nvSpPr>
          <p:spPr bwMode="auto">
            <a:xfrm>
              <a:off x="7831138" y="5788025"/>
              <a:ext cx="422275" cy="203200"/>
            </a:xfrm>
            <a:custGeom>
              <a:avLst/>
              <a:gdLst>
                <a:gd name="T0" fmla="*/ 38 w 266"/>
                <a:gd name="T1" fmla="*/ 128 h 128"/>
                <a:gd name="T2" fmla="*/ 24 w 266"/>
                <a:gd name="T3" fmla="*/ 124 h 128"/>
                <a:gd name="T4" fmla="*/ 12 w 266"/>
                <a:gd name="T5" fmla="*/ 116 h 128"/>
                <a:gd name="T6" fmla="*/ 4 w 266"/>
                <a:gd name="T7" fmla="*/ 104 h 128"/>
                <a:gd name="T8" fmla="*/ 0 w 266"/>
                <a:gd name="T9" fmla="*/ 90 h 128"/>
                <a:gd name="T10" fmla="*/ 2 w 266"/>
                <a:gd name="T11" fmla="*/ 82 h 128"/>
                <a:gd name="T12" fmla="*/ 8 w 266"/>
                <a:gd name="T13" fmla="*/ 68 h 128"/>
                <a:gd name="T14" fmla="*/ 18 w 266"/>
                <a:gd name="T15" fmla="*/ 58 h 128"/>
                <a:gd name="T16" fmla="*/ 32 w 266"/>
                <a:gd name="T17" fmla="*/ 52 h 128"/>
                <a:gd name="T18" fmla="*/ 38 w 266"/>
                <a:gd name="T19" fmla="*/ 52 h 128"/>
                <a:gd name="T20" fmla="*/ 74 w 266"/>
                <a:gd name="T21" fmla="*/ 60 h 128"/>
                <a:gd name="T22" fmla="*/ 70 w 266"/>
                <a:gd name="T23" fmla="*/ 30 h 128"/>
                <a:gd name="T24" fmla="*/ 78 w 266"/>
                <a:gd name="T25" fmla="*/ 12 h 128"/>
                <a:gd name="T26" fmla="*/ 96 w 266"/>
                <a:gd name="T27" fmla="*/ 6 h 128"/>
                <a:gd name="T28" fmla="*/ 102 w 266"/>
                <a:gd name="T29" fmla="*/ 6 h 128"/>
                <a:gd name="T30" fmla="*/ 114 w 266"/>
                <a:gd name="T31" fmla="*/ 12 h 128"/>
                <a:gd name="T32" fmla="*/ 132 w 266"/>
                <a:gd name="T33" fmla="*/ 42 h 128"/>
                <a:gd name="T34" fmla="*/ 148 w 266"/>
                <a:gd name="T35" fmla="*/ 18 h 128"/>
                <a:gd name="T36" fmla="*/ 164 w 266"/>
                <a:gd name="T37" fmla="*/ 6 h 128"/>
                <a:gd name="T38" fmla="*/ 182 w 266"/>
                <a:gd name="T39" fmla="*/ 0 h 128"/>
                <a:gd name="T40" fmla="*/ 190 w 266"/>
                <a:gd name="T41" fmla="*/ 2 h 128"/>
                <a:gd name="T42" fmla="*/ 204 w 266"/>
                <a:gd name="T43" fmla="*/ 8 h 128"/>
                <a:gd name="T44" fmla="*/ 216 w 266"/>
                <a:gd name="T45" fmla="*/ 18 h 128"/>
                <a:gd name="T46" fmla="*/ 222 w 266"/>
                <a:gd name="T47" fmla="*/ 32 h 128"/>
                <a:gd name="T48" fmla="*/ 222 w 266"/>
                <a:gd name="T49" fmla="*/ 42 h 128"/>
                <a:gd name="T50" fmla="*/ 212 w 266"/>
                <a:gd name="T51" fmla="*/ 78 h 128"/>
                <a:gd name="T52" fmla="*/ 240 w 266"/>
                <a:gd name="T53" fmla="*/ 78 h 128"/>
                <a:gd name="T54" fmla="*/ 250 w 266"/>
                <a:gd name="T55" fmla="*/ 80 h 128"/>
                <a:gd name="T56" fmla="*/ 264 w 266"/>
                <a:gd name="T57" fmla="*/ 92 h 128"/>
                <a:gd name="T58" fmla="*/ 266 w 266"/>
                <a:gd name="T59" fmla="*/ 102 h 128"/>
                <a:gd name="T60" fmla="*/ 258 w 266"/>
                <a:gd name="T61" fmla="*/ 120 h 128"/>
                <a:gd name="T62" fmla="*/ 240 w 266"/>
                <a:gd name="T6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6" h="128">
                  <a:moveTo>
                    <a:pt x="38" y="128"/>
                  </a:moveTo>
                  <a:lnTo>
                    <a:pt x="38" y="128"/>
                  </a:lnTo>
                  <a:lnTo>
                    <a:pt x="32" y="126"/>
                  </a:lnTo>
                  <a:lnTo>
                    <a:pt x="24" y="124"/>
                  </a:lnTo>
                  <a:lnTo>
                    <a:pt x="18" y="122"/>
                  </a:lnTo>
                  <a:lnTo>
                    <a:pt x="12" y="116"/>
                  </a:lnTo>
                  <a:lnTo>
                    <a:pt x="8" y="110"/>
                  </a:lnTo>
                  <a:lnTo>
                    <a:pt x="4" y="104"/>
                  </a:lnTo>
                  <a:lnTo>
                    <a:pt x="2" y="98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2" y="82"/>
                  </a:lnTo>
                  <a:lnTo>
                    <a:pt x="4" y="74"/>
                  </a:lnTo>
                  <a:lnTo>
                    <a:pt x="8" y="68"/>
                  </a:lnTo>
                  <a:lnTo>
                    <a:pt x="12" y="62"/>
                  </a:lnTo>
                  <a:lnTo>
                    <a:pt x="18" y="58"/>
                  </a:lnTo>
                  <a:lnTo>
                    <a:pt x="24" y="54"/>
                  </a:lnTo>
                  <a:lnTo>
                    <a:pt x="32" y="52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48" y="52"/>
                  </a:lnTo>
                  <a:lnTo>
                    <a:pt x="74" y="60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72" y="20"/>
                  </a:lnTo>
                  <a:lnTo>
                    <a:pt x="78" y="12"/>
                  </a:lnTo>
                  <a:lnTo>
                    <a:pt x="86" y="8"/>
                  </a:lnTo>
                  <a:lnTo>
                    <a:pt x="96" y="6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8"/>
                  </a:lnTo>
                  <a:lnTo>
                    <a:pt x="114" y="12"/>
                  </a:lnTo>
                  <a:lnTo>
                    <a:pt x="118" y="18"/>
                  </a:lnTo>
                  <a:lnTo>
                    <a:pt x="132" y="42"/>
                  </a:lnTo>
                  <a:lnTo>
                    <a:pt x="148" y="18"/>
                  </a:lnTo>
                  <a:lnTo>
                    <a:pt x="148" y="18"/>
                  </a:lnTo>
                  <a:lnTo>
                    <a:pt x="156" y="10"/>
                  </a:lnTo>
                  <a:lnTo>
                    <a:pt x="164" y="6"/>
                  </a:lnTo>
                  <a:lnTo>
                    <a:pt x="172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0" y="2"/>
                  </a:lnTo>
                  <a:lnTo>
                    <a:pt x="198" y="4"/>
                  </a:lnTo>
                  <a:lnTo>
                    <a:pt x="204" y="8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20" y="26"/>
                  </a:lnTo>
                  <a:lnTo>
                    <a:pt x="222" y="3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0" y="54"/>
                  </a:lnTo>
                  <a:lnTo>
                    <a:pt x="212" y="78"/>
                  </a:lnTo>
                  <a:lnTo>
                    <a:pt x="240" y="78"/>
                  </a:lnTo>
                  <a:lnTo>
                    <a:pt x="240" y="78"/>
                  </a:lnTo>
                  <a:lnTo>
                    <a:pt x="240" y="78"/>
                  </a:lnTo>
                  <a:lnTo>
                    <a:pt x="250" y="80"/>
                  </a:lnTo>
                  <a:lnTo>
                    <a:pt x="258" y="84"/>
                  </a:lnTo>
                  <a:lnTo>
                    <a:pt x="264" y="92"/>
                  </a:lnTo>
                  <a:lnTo>
                    <a:pt x="266" y="102"/>
                  </a:lnTo>
                  <a:lnTo>
                    <a:pt x="266" y="102"/>
                  </a:lnTo>
                  <a:lnTo>
                    <a:pt x="264" y="112"/>
                  </a:lnTo>
                  <a:lnTo>
                    <a:pt x="258" y="120"/>
                  </a:lnTo>
                  <a:lnTo>
                    <a:pt x="250" y="126"/>
                  </a:lnTo>
                  <a:lnTo>
                    <a:pt x="240" y="128"/>
                  </a:lnTo>
                  <a:lnTo>
                    <a:pt x="38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509" name="グループ化 1508"/>
          <p:cNvGrpSpPr/>
          <p:nvPr/>
        </p:nvGrpSpPr>
        <p:grpSpPr>
          <a:xfrm>
            <a:off x="5839497" y="5059144"/>
            <a:ext cx="429165" cy="429165"/>
            <a:chOff x="7808913" y="5048250"/>
            <a:chExt cx="473075" cy="473075"/>
          </a:xfrm>
        </p:grpSpPr>
        <p:sp>
          <p:nvSpPr>
            <p:cNvPr id="1510" name="Freeform 258"/>
            <p:cNvSpPr>
              <a:spLocks/>
            </p:cNvSpPr>
            <p:nvPr/>
          </p:nvSpPr>
          <p:spPr bwMode="auto">
            <a:xfrm>
              <a:off x="7834313" y="5073650"/>
              <a:ext cx="123825" cy="168275"/>
            </a:xfrm>
            <a:custGeom>
              <a:avLst/>
              <a:gdLst>
                <a:gd name="T0" fmla="*/ 38 w 78"/>
                <a:gd name="T1" fmla="*/ 54 h 106"/>
                <a:gd name="T2" fmla="*/ 38 w 78"/>
                <a:gd name="T3" fmla="*/ 54 h 106"/>
                <a:gd name="T4" fmla="*/ 26 w 78"/>
                <a:gd name="T5" fmla="*/ 36 h 106"/>
                <a:gd name="T6" fmla="*/ 18 w 78"/>
                <a:gd name="T7" fmla="*/ 20 h 106"/>
                <a:gd name="T8" fmla="*/ 12 w 78"/>
                <a:gd name="T9" fmla="*/ 8 h 106"/>
                <a:gd name="T10" fmla="*/ 10 w 78"/>
                <a:gd name="T11" fmla="*/ 0 h 106"/>
                <a:gd name="T12" fmla="*/ 10 w 78"/>
                <a:gd name="T13" fmla="*/ 0 h 106"/>
                <a:gd name="T14" fmla="*/ 0 w 78"/>
                <a:gd name="T15" fmla="*/ 10 h 106"/>
                <a:gd name="T16" fmla="*/ 0 w 78"/>
                <a:gd name="T17" fmla="*/ 10 h 106"/>
                <a:gd name="T18" fmla="*/ 4 w 78"/>
                <a:gd name="T19" fmla="*/ 20 h 106"/>
                <a:gd name="T20" fmla="*/ 10 w 78"/>
                <a:gd name="T21" fmla="*/ 32 h 106"/>
                <a:gd name="T22" fmla="*/ 26 w 78"/>
                <a:gd name="T23" fmla="*/ 62 h 106"/>
                <a:gd name="T24" fmla="*/ 26 w 78"/>
                <a:gd name="T25" fmla="*/ 62 h 106"/>
                <a:gd name="T26" fmla="*/ 48 w 78"/>
                <a:gd name="T27" fmla="*/ 90 h 106"/>
                <a:gd name="T28" fmla="*/ 56 w 78"/>
                <a:gd name="T29" fmla="*/ 100 h 106"/>
                <a:gd name="T30" fmla="*/ 64 w 78"/>
                <a:gd name="T31" fmla="*/ 106 h 106"/>
                <a:gd name="T32" fmla="*/ 64 w 78"/>
                <a:gd name="T33" fmla="*/ 106 h 106"/>
                <a:gd name="T34" fmla="*/ 78 w 78"/>
                <a:gd name="T35" fmla="*/ 102 h 106"/>
                <a:gd name="T36" fmla="*/ 78 w 78"/>
                <a:gd name="T37" fmla="*/ 102 h 106"/>
                <a:gd name="T38" fmla="*/ 70 w 78"/>
                <a:gd name="T39" fmla="*/ 96 h 106"/>
                <a:gd name="T40" fmla="*/ 60 w 78"/>
                <a:gd name="T41" fmla="*/ 86 h 106"/>
                <a:gd name="T42" fmla="*/ 50 w 78"/>
                <a:gd name="T43" fmla="*/ 72 h 106"/>
                <a:gd name="T44" fmla="*/ 38 w 78"/>
                <a:gd name="T45" fmla="*/ 54 h 106"/>
                <a:gd name="T46" fmla="*/ 38 w 78"/>
                <a:gd name="T47" fmla="*/ 5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106">
                  <a:moveTo>
                    <a:pt x="38" y="54"/>
                  </a:moveTo>
                  <a:lnTo>
                    <a:pt x="38" y="54"/>
                  </a:lnTo>
                  <a:lnTo>
                    <a:pt x="26" y="36"/>
                  </a:lnTo>
                  <a:lnTo>
                    <a:pt x="18" y="20"/>
                  </a:lnTo>
                  <a:lnTo>
                    <a:pt x="12" y="8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10" y="32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48" y="90"/>
                  </a:lnTo>
                  <a:lnTo>
                    <a:pt x="56" y="100"/>
                  </a:lnTo>
                  <a:lnTo>
                    <a:pt x="64" y="106"/>
                  </a:lnTo>
                  <a:lnTo>
                    <a:pt x="64" y="106"/>
                  </a:lnTo>
                  <a:lnTo>
                    <a:pt x="78" y="102"/>
                  </a:lnTo>
                  <a:lnTo>
                    <a:pt x="78" y="102"/>
                  </a:lnTo>
                  <a:lnTo>
                    <a:pt x="70" y="96"/>
                  </a:lnTo>
                  <a:lnTo>
                    <a:pt x="60" y="86"/>
                  </a:lnTo>
                  <a:lnTo>
                    <a:pt x="50" y="72"/>
                  </a:lnTo>
                  <a:lnTo>
                    <a:pt x="38" y="54"/>
                  </a:lnTo>
                  <a:lnTo>
                    <a:pt x="38" y="54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11" name="Freeform 259"/>
            <p:cNvSpPr>
              <a:spLocks/>
            </p:cNvSpPr>
            <p:nvPr/>
          </p:nvSpPr>
          <p:spPr bwMode="auto">
            <a:xfrm>
              <a:off x="7850188" y="5048250"/>
              <a:ext cx="142875" cy="187325"/>
            </a:xfrm>
            <a:custGeom>
              <a:avLst/>
              <a:gdLst>
                <a:gd name="T0" fmla="*/ 68 w 90"/>
                <a:gd name="T1" fmla="*/ 118 h 118"/>
                <a:gd name="T2" fmla="*/ 68 w 90"/>
                <a:gd name="T3" fmla="*/ 118 h 118"/>
                <a:gd name="T4" fmla="*/ 80 w 90"/>
                <a:gd name="T5" fmla="*/ 112 h 118"/>
                <a:gd name="T6" fmla="*/ 80 w 90"/>
                <a:gd name="T7" fmla="*/ 112 h 118"/>
                <a:gd name="T8" fmla="*/ 88 w 90"/>
                <a:gd name="T9" fmla="*/ 106 h 118"/>
                <a:gd name="T10" fmla="*/ 88 w 90"/>
                <a:gd name="T11" fmla="*/ 106 h 118"/>
                <a:gd name="T12" fmla="*/ 90 w 90"/>
                <a:gd name="T13" fmla="*/ 102 h 118"/>
                <a:gd name="T14" fmla="*/ 90 w 90"/>
                <a:gd name="T15" fmla="*/ 102 h 118"/>
                <a:gd name="T16" fmla="*/ 88 w 90"/>
                <a:gd name="T17" fmla="*/ 94 h 118"/>
                <a:gd name="T18" fmla="*/ 84 w 90"/>
                <a:gd name="T19" fmla="*/ 80 h 118"/>
                <a:gd name="T20" fmla="*/ 74 w 90"/>
                <a:gd name="T21" fmla="*/ 64 h 118"/>
                <a:gd name="T22" fmla="*/ 64 w 90"/>
                <a:gd name="T23" fmla="*/ 46 h 118"/>
                <a:gd name="T24" fmla="*/ 64 w 90"/>
                <a:gd name="T25" fmla="*/ 46 h 118"/>
                <a:gd name="T26" fmla="*/ 52 w 90"/>
                <a:gd name="T27" fmla="*/ 30 h 118"/>
                <a:gd name="T28" fmla="*/ 40 w 90"/>
                <a:gd name="T29" fmla="*/ 16 h 118"/>
                <a:gd name="T30" fmla="*/ 30 w 90"/>
                <a:gd name="T31" fmla="*/ 6 h 118"/>
                <a:gd name="T32" fmla="*/ 24 w 90"/>
                <a:gd name="T33" fmla="*/ 0 h 118"/>
                <a:gd name="T34" fmla="*/ 24 w 90"/>
                <a:gd name="T35" fmla="*/ 0 h 118"/>
                <a:gd name="T36" fmla="*/ 20 w 90"/>
                <a:gd name="T37" fmla="*/ 0 h 118"/>
                <a:gd name="T38" fmla="*/ 20 w 90"/>
                <a:gd name="T39" fmla="*/ 0 h 118"/>
                <a:gd name="T40" fmla="*/ 12 w 90"/>
                <a:gd name="T41" fmla="*/ 6 h 118"/>
                <a:gd name="T42" fmla="*/ 12 w 90"/>
                <a:gd name="T43" fmla="*/ 6 h 118"/>
                <a:gd name="T44" fmla="*/ 0 w 90"/>
                <a:gd name="T45" fmla="*/ 16 h 118"/>
                <a:gd name="T46" fmla="*/ 0 w 90"/>
                <a:gd name="T47" fmla="*/ 16 h 118"/>
                <a:gd name="T48" fmla="*/ 2 w 90"/>
                <a:gd name="T49" fmla="*/ 24 h 118"/>
                <a:gd name="T50" fmla="*/ 8 w 90"/>
                <a:gd name="T51" fmla="*/ 36 h 118"/>
                <a:gd name="T52" fmla="*/ 16 w 90"/>
                <a:gd name="T53" fmla="*/ 52 h 118"/>
                <a:gd name="T54" fmla="*/ 28 w 90"/>
                <a:gd name="T55" fmla="*/ 70 h 118"/>
                <a:gd name="T56" fmla="*/ 28 w 90"/>
                <a:gd name="T57" fmla="*/ 70 h 118"/>
                <a:gd name="T58" fmla="*/ 40 w 90"/>
                <a:gd name="T59" fmla="*/ 88 h 118"/>
                <a:gd name="T60" fmla="*/ 50 w 90"/>
                <a:gd name="T61" fmla="*/ 102 h 118"/>
                <a:gd name="T62" fmla="*/ 60 w 90"/>
                <a:gd name="T63" fmla="*/ 112 h 118"/>
                <a:gd name="T64" fmla="*/ 68 w 90"/>
                <a:gd name="T65" fmla="*/ 118 h 118"/>
                <a:gd name="T66" fmla="*/ 68 w 90"/>
                <a:gd name="T6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18">
                  <a:moveTo>
                    <a:pt x="68" y="118"/>
                  </a:moveTo>
                  <a:lnTo>
                    <a:pt x="68" y="118"/>
                  </a:lnTo>
                  <a:lnTo>
                    <a:pt x="80" y="112"/>
                  </a:lnTo>
                  <a:lnTo>
                    <a:pt x="80" y="112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2"/>
                  </a:lnTo>
                  <a:lnTo>
                    <a:pt x="90" y="102"/>
                  </a:lnTo>
                  <a:lnTo>
                    <a:pt x="88" y="94"/>
                  </a:lnTo>
                  <a:lnTo>
                    <a:pt x="84" y="80"/>
                  </a:lnTo>
                  <a:lnTo>
                    <a:pt x="74" y="64"/>
                  </a:lnTo>
                  <a:lnTo>
                    <a:pt x="64" y="46"/>
                  </a:lnTo>
                  <a:lnTo>
                    <a:pt x="64" y="46"/>
                  </a:lnTo>
                  <a:lnTo>
                    <a:pt x="52" y="30"/>
                  </a:lnTo>
                  <a:lnTo>
                    <a:pt x="40" y="16"/>
                  </a:lnTo>
                  <a:lnTo>
                    <a:pt x="30" y="6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8" y="36"/>
                  </a:lnTo>
                  <a:lnTo>
                    <a:pt x="16" y="52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40" y="88"/>
                  </a:lnTo>
                  <a:lnTo>
                    <a:pt x="50" y="102"/>
                  </a:lnTo>
                  <a:lnTo>
                    <a:pt x="60" y="112"/>
                  </a:lnTo>
                  <a:lnTo>
                    <a:pt x="68" y="118"/>
                  </a:lnTo>
                  <a:lnTo>
                    <a:pt x="68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12" name="Freeform 260"/>
            <p:cNvSpPr>
              <a:spLocks/>
            </p:cNvSpPr>
            <p:nvPr/>
          </p:nvSpPr>
          <p:spPr bwMode="auto">
            <a:xfrm>
              <a:off x="8094663" y="5337175"/>
              <a:ext cx="187325" cy="139700"/>
            </a:xfrm>
            <a:custGeom>
              <a:avLst/>
              <a:gdLst>
                <a:gd name="T0" fmla="*/ 116 w 118"/>
                <a:gd name="T1" fmla="*/ 66 h 88"/>
                <a:gd name="T2" fmla="*/ 116 w 118"/>
                <a:gd name="T3" fmla="*/ 66 h 88"/>
                <a:gd name="T4" fmla="*/ 112 w 118"/>
                <a:gd name="T5" fmla="*/ 58 h 88"/>
                <a:gd name="T6" fmla="*/ 102 w 118"/>
                <a:gd name="T7" fmla="*/ 48 h 88"/>
                <a:gd name="T8" fmla="*/ 88 w 118"/>
                <a:gd name="T9" fmla="*/ 38 h 88"/>
                <a:gd name="T10" fmla="*/ 70 w 118"/>
                <a:gd name="T11" fmla="*/ 26 h 88"/>
                <a:gd name="T12" fmla="*/ 70 w 118"/>
                <a:gd name="T13" fmla="*/ 26 h 88"/>
                <a:gd name="T14" fmla="*/ 52 w 118"/>
                <a:gd name="T15" fmla="*/ 14 h 88"/>
                <a:gd name="T16" fmla="*/ 36 w 118"/>
                <a:gd name="T17" fmla="*/ 6 h 88"/>
                <a:gd name="T18" fmla="*/ 24 w 118"/>
                <a:gd name="T19" fmla="*/ 0 h 88"/>
                <a:gd name="T20" fmla="*/ 14 w 118"/>
                <a:gd name="T21" fmla="*/ 0 h 88"/>
                <a:gd name="T22" fmla="*/ 14 w 118"/>
                <a:gd name="T23" fmla="*/ 0 h 88"/>
                <a:gd name="T24" fmla="*/ 12 w 118"/>
                <a:gd name="T25" fmla="*/ 0 h 88"/>
                <a:gd name="T26" fmla="*/ 12 w 118"/>
                <a:gd name="T27" fmla="*/ 0 h 88"/>
                <a:gd name="T28" fmla="*/ 6 w 118"/>
                <a:gd name="T29" fmla="*/ 10 h 88"/>
                <a:gd name="T30" fmla="*/ 6 w 118"/>
                <a:gd name="T31" fmla="*/ 10 h 88"/>
                <a:gd name="T32" fmla="*/ 0 w 118"/>
                <a:gd name="T33" fmla="*/ 22 h 88"/>
                <a:gd name="T34" fmla="*/ 0 w 118"/>
                <a:gd name="T35" fmla="*/ 22 h 88"/>
                <a:gd name="T36" fmla="*/ 6 w 118"/>
                <a:gd name="T37" fmla="*/ 30 h 88"/>
                <a:gd name="T38" fmla="*/ 16 w 118"/>
                <a:gd name="T39" fmla="*/ 38 h 88"/>
                <a:gd name="T40" fmla="*/ 30 w 118"/>
                <a:gd name="T41" fmla="*/ 50 h 88"/>
                <a:gd name="T42" fmla="*/ 46 w 118"/>
                <a:gd name="T43" fmla="*/ 62 h 88"/>
                <a:gd name="T44" fmla="*/ 46 w 118"/>
                <a:gd name="T45" fmla="*/ 62 h 88"/>
                <a:gd name="T46" fmla="*/ 64 w 118"/>
                <a:gd name="T47" fmla="*/ 72 h 88"/>
                <a:gd name="T48" fmla="*/ 80 w 118"/>
                <a:gd name="T49" fmla="*/ 82 h 88"/>
                <a:gd name="T50" fmla="*/ 94 w 118"/>
                <a:gd name="T51" fmla="*/ 86 h 88"/>
                <a:gd name="T52" fmla="*/ 102 w 118"/>
                <a:gd name="T53" fmla="*/ 88 h 88"/>
                <a:gd name="T54" fmla="*/ 102 w 118"/>
                <a:gd name="T55" fmla="*/ 88 h 88"/>
                <a:gd name="T56" fmla="*/ 110 w 118"/>
                <a:gd name="T57" fmla="*/ 78 h 88"/>
                <a:gd name="T58" fmla="*/ 110 w 118"/>
                <a:gd name="T59" fmla="*/ 78 h 88"/>
                <a:gd name="T60" fmla="*/ 118 w 118"/>
                <a:gd name="T61" fmla="*/ 68 h 88"/>
                <a:gd name="T62" fmla="*/ 118 w 118"/>
                <a:gd name="T63" fmla="*/ 68 h 88"/>
                <a:gd name="T64" fmla="*/ 116 w 118"/>
                <a:gd name="T65" fmla="*/ 66 h 88"/>
                <a:gd name="T66" fmla="*/ 116 w 118"/>
                <a:gd name="T67" fmla="*/ 6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8" h="88">
                  <a:moveTo>
                    <a:pt x="116" y="66"/>
                  </a:moveTo>
                  <a:lnTo>
                    <a:pt x="116" y="66"/>
                  </a:lnTo>
                  <a:lnTo>
                    <a:pt x="112" y="58"/>
                  </a:lnTo>
                  <a:lnTo>
                    <a:pt x="102" y="48"/>
                  </a:lnTo>
                  <a:lnTo>
                    <a:pt x="88" y="3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52" y="14"/>
                  </a:lnTo>
                  <a:lnTo>
                    <a:pt x="36" y="6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30"/>
                  </a:lnTo>
                  <a:lnTo>
                    <a:pt x="16" y="38"/>
                  </a:lnTo>
                  <a:lnTo>
                    <a:pt x="30" y="50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64" y="72"/>
                  </a:lnTo>
                  <a:lnTo>
                    <a:pt x="80" y="82"/>
                  </a:lnTo>
                  <a:lnTo>
                    <a:pt x="94" y="86"/>
                  </a:lnTo>
                  <a:lnTo>
                    <a:pt x="102" y="88"/>
                  </a:lnTo>
                  <a:lnTo>
                    <a:pt x="102" y="88"/>
                  </a:lnTo>
                  <a:lnTo>
                    <a:pt x="110" y="78"/>
                  </a:lnTo>
                  <a:lnTo>
                    <a:pt x="110" y="78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16" y="66"/>
                  </a:lnTo>
                  <a:lnTo>
                    <a:pt x="116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13" name="Freeform 261"/>
            <p:cNvSpPr>
              <a:spLocks/>
            </p:cNvSpPr>
            <p:nvPr/>
          </p:nvSpPr>
          <p:spPr bwMode="auto">
            <a:xfrm>
              <a:off x="7808913" y="5089525"/>
              <a:ext cx="431800" cy="431800"/>
            </a:xfrm>
            <a:custGeom>
              <a:avLst/>
              <a:gdLst>
                <a:gd name="T0" fmla="*/ 176 w 272"/>
                <a:gd name="T1" fmla="*/ 192 h 272"/>
                <a:gd name="T2" fmla="*/ 176 w 272"/>
                <a:gd name="T3" fmla="*/ 192 h 272"/>
                <a:gd name="T4" fmla="*/ 172 w 272"/>
                <a:gd name="T5" fmla="*/ 204 h 272"/>
                <a:gd name="T6" fmla="*/ 172 w 272"/>
                <a:gd name="T7" fmla="*/ 204 h 272"/>
                <a:gd name="T8" fmla="*/ 144 w 272"/>
                <a:gd name="T9" fmla="*/ 186 h 272"/>
                <a:gd name="T10" fmla="*/ 130 w 272"/>
                <a:gd name="T11" fmla="*/ 174 h 272"/>
                <a:gd name="T12" fmla="*/ 112 w 272"/>
                <a:gd name="T13" fmla="*/ 158 h 272"/>
                <a:gd name="T14" fmla="*/ 112 w 272"/>
                <a:gd name="T15" fmla="*/ 158 h 272"/>
                <a:gd name="T16" fmla="*/ 96 w 272"/>
                <a:gd name="T17" fmla="*/ 142 h 272"/>
                <a:gd name="T18" fmla="*/ 84 w 272"/>
                <a:gd name="T19" fmla="*/ 126 h 272"/>
                <a:gd name="T20" fmla="*/ 74 w 272"/>
                <a:gd name="T21" fmla="*/ 112 h 272"/>
                <a:gd name="T22" fmla="*/ 66 w 272"/>
                <a:gd name="T23" fmla="*/ 98 h 272"/>
                <a:gd name="T24" fmla="*/ 66 w 272"/>
                <a:gd name="T25" fmla="*/ 98 h 272"/>
                <a:gd name="T26" fmla="*/ 80 w 272"/>
                <a:gd name="T27" fmla="*/ 96 h 272"/>
                <a:gd name="T28" fmla="*/ 80 w 272"/>
                <a:gd name="T29" fmla="*/ 96 h 272"/>
                <a:gd name="T30" fmla="*/ 72 w 272"/>
                <a:gd name="T31" fmla="*/ 90 h 272"/>
                <a:gd name="T32" fmla="*/ 64 w 272"/>
                <a:gd name="T33" fmla="*/ 80 h 272"/>
                <a:gd name="T34" fmla="*/ 42 w 272"/>
                <a:gd name="T35" fmla="*/ 52 h 272"/>
                <a:gd name="T36" fmla="*/ 42 w 272"/>
                <a:gd name="T37" fmla="*/ 52 h 272"/>
                <a:gd name="T38" fmla="*/ 26 w 272"/>
                <a:gd name="T39" fmla="*/ 22 h 272"/>
                <a:gd name="T40" fmla="*/ 20 w 272"/>
                <a:gd name="T41" fmla="*/ 10 h 272"/>
                <a:gd name="T42" fmla="*/ 16 w 272"/>
                <a:gd name="T43" fmla="*/ 0 h 272"/>
                <a:gd name="T44" fmla="*/ 16 w 272"/>
                <a:gd name="T45" fmla="*/ 0 h 272"/>
                <a:gd name="T46" fmla="*/ 8 w 272"/>
                <a:gd name="T47" fmla="*/ 12 h 272"/>
                <a:gd name="T48" fmla="*/ 2 w 272"/>
                <a:gd name="T49" fmla="*/ 24 h 272"/>
                <a:gd name="T50" fmla="*/ 0 w 272"/>
                <a:gd name="T51" fmla="*/ 40 h 272"/>
                <a:gd name="T52" fmla="*/ 0 w 272"/>
                <a:gd name="T53" fmla="*/ 48 h 272"/>
                <a:gd name="T54" fmla="*/ 0 w 272"/>
                <a:gd name="T55" fmla="*/ 56 h 272"/>
                <a:gd name="T56" fmla="*/ 0 w 272"/>
                <a:gd name="T57" fmla="*/ 56 h 272"/>
                <a:gd name="T58" fmla="*/ 0 w 272"/>
                <a:gd name="T59" fmla="*/ 56 h 272"/>
                <a:gd name="T60" fmla="*/ 4 w 272"/>
                <a:gd name="T61" fmla="*/ 68 h 272"/>
                <a:gd name="T62" fmla="*/ 6 w 272"/>
                <a:gd name="T63" fmla="*/ 82 h 272"/>
                <a:gd name="T64" fmla="*/ 14 w 272"/>
                <a:gd name="T65" fmla="*/ 100 h 272"/>
                <a:gd name="T66" fmla="*/ 22 w 272"/>
                <a:gd name="T67" fmla="*/ 120 h 272"/>
                <a:gd name="T68" fmla="*/ 36 w 272"/>
                <a:gd name="T69" fmla="*/ 144 h 272"/>
                <a:gd name="T70" fmla="*/ 54 w 272"/>
                <a:gd name="T71" fmla="*/ 170 h 272"/>
                <a:gd name="T72" fmla="*/ 76 w 272"/>
                <a:gd name="T73" fmla="*/ 194 h 272"/>
                <a:gd name="T74" fmla="*/ 76 w 272"/>
                <a:gd name="T75" fmla="*/ 194 h 272"/>
                <a:gd name="T76" fmla="*/ 102 w 272"/>
                <a:gd name="T77" fmla="*/ 218 h 272"/>
                <a:gd name="T78" fmla="*/ 126 w 272"/>
                <a:gd name="T79" fmla="*/ 236 h 272"/>
                <a:gd name="T80" fmla="*/ 150 w 272"/>
                <a:gd name="T81" fmla="*/ 248 h 272"/>
                <a:gd name="T82" fmla="*/ 172 w 272"/>
                <a:gd name="T83" fmla="*/ 258 h 272"/>
                <a:gd name="T84" fmla="*/ 190 w 272"/>
                <a:gd name="T85" fmla="*/ 264 h 272"/>
                <a:gd name="T86" fmla="*/ 204 w 272"/>
                <a:gd name="T87" fmla="*/ 268 h 272"/>
                <a:gd name="T88" fmla="*/ 216 w 272"/>
                <a:gd name="T89" fmla="*/ 270 h 272"/>
                <a:gd name="T90" fmla="*/ 216 w 272"/>
                <a:gd name="T91" fmla="*/ 270 h 272"/>
                <a:gd name="T92" fmla="*/ 216 w 272"/>
                <a:gd name="T93" fmla="*/ 270 h 272"/>
                <a:gd name="T94" fmla="*/ 224 w 272"/>
                <a:gd name="T95" fmla="*/ 272 h 272"/>
                <a:gd name="T96" fmla="*/ 232 w 272"/>
                <a:gd name="T97" fmla="*/ 272 h 272"/>
                <a:gd name="T98" fmla="*/ 246 w 272"/>
                <a:gd name="T99" fmla="*/ 270 h 272"/>
                <a:gd name="T100" fmla="*/ 260 w 272"/>
                <a:gd name="T101" fmla="*/ 262 h 272"/>
                <a:gd name="T102" fmla="*/ 272 w 272"/>
                <a:gd name="T103" fmla="*/ 254 h 272"/>
                <a:gd name="T104" fmla="*/ 272 w 272"/>
                <a:gd name="T105" fmla="*/ 254 h 272"/>
                <a:gd name="T106" fmla="*/ 262 w 272"/>
                <a:gd name="T107" fmla="*/ 252 h 272"/>
                <a:gd name="T108" fmla="*/ 250 w 272"/>
                <a:gd name="T109" fmla="*/ 246 h 272"/>
                <a:gd name="T110" fmla="*/ 220 w 272"/>
                <a:gd name="T111" fmla="*/ 228 h 272"/>
                <a:gd name="T112" fmla="*/ 220 w 272"/>
                <a:gd name="T113" fmla="*/ 228 h 272"/>
                <a:gd name="T114" fmla="*/ 192 w 272"/>
                <a:gd name="T115" fmla="*/ 208 h 272"/>
                <a:gd name="T116" fmla="*/ 182 w 272"/>
                <a:gd name="T117" fmla="*/ 200 h 272"/>
                <a:gd name="T118" fmla="*/ 176 w 272"/>
                <a:gd name="T119" fmla="*/ 192 h 272"/>
                <a:gd name="T120" fmla="*/ 176 w 272"/>
                <a:gd name="T121" fmla="*/ 19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2" h="272">
                  <a:moveTo>
                    <a:pt x="176" y="192"/>
                  </a:moveTo>
                  <a:lnTo>
                    <a:pt x="176" y="192"/>
                  </a:lnTo>
                  <a:lnTo>
                    <a:pt x="172" y="204"/>
                  </a:lnTo>
                  <a:lnTo>
                    <a:pt x="172" y="204"/>
                  </a:lnTo>
                  <a:lnTo>
                    <a:pt x="144" y="186"/>
                  </a:lnTo>
                  <a:lnTo>
                    <a:pt x="130" y="174"/>
                  </a:lnTo>
                  <a:lnTo>
                    <a:pt x="112" y="158"/>
                  </a:lnTo>
                  <a:lnTo>
                    <a:pt x="112" y="158"/>
                  </a:lnTo>
                  <a:lnTo>
                    <a:pt x="96" y="142"/>
                  </a:lnTo>
                  <a:lnTo>
                    <a:pt x="84" y="126"/>
                  </a:lnTo>
                  <a:lnTo>
                    <a:pt x="74" y="112"/>
                  </a:lnTo>
                  <a:lnTo>
                    <a:pt x="66" y="98"/>
                  </a:lnTo>
                  <a:lnTo>
                    <a:pt x="66" y="98"/>
                  </a:lnTo>
                  <a:lnTo>
                    <a:pt x="80" y="96"/>
                  </a:lnTo>
                  <a:lnTo>
                    <a:pt x="80" y="96"/>
                  </a:lnTo>
                  <a:lnTo>
                    <a:pt x="72" y="90"/>
                  </a:lnTo>
                  <a:lnTo>
                    <a:pt x="64" y="8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26" y="22"/>
                  </a:lnTo>
                  <a:lnTo>
                    <a:pt x="20" y="1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12"/>
                  </a:lnTo>
                  <a:lnTo>
                    <a:pt x="2" y="24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4" y="68"/>
                  </a:lnTo>
                  <a:lnTo>
                    <a:pt x="6" y="82"/>
                  </a:lnTo>
                  <a:lnTo>
                    <a:pt x="14" y="100"/>
                  </a:lnTo>
                  <a:lnTo>
                    <a:pt x="22" y="120"/>
                  </a:lnTo>
                  <a:lnTo>
                    <a:pt x="36" y="144"/>
                  </a:lnTo>
                  <a:lnTo>
                    <a:pt x="54" y="170"/>
                  </a:lnTo>
                  <a:lnTo>
                    <a:pt x="76" y="194"/>
                  </a:lnTo>
                  <a:lnTo>
                    <a:pt x="76" y="194"/>
                  </a:lnTo>
                  <a:lnTo>
                    <a:pt x="102" y="218"/>
                  </a:lnTo>
                  <a:lnTo>
                    <a:pt x="126" y="236"/>
                  </a:lnTo>
                  <a:lnTo>
                    <a:pt x="150" y="248"/>
                  </a:lnTo>
                  <a:lnTo>
                    <a:pt x="172" y="258"/>
                  </a:lnTo>
                  <a:lnTo>
                    <a:pt x="190" y="264"/>
                  </a:lnTo>
                  <a:lnTo>
                    <a:pt x="204" y="268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224" y="272"/>
                  </a:lnTo>
                  <a:lnTo>
                    <a:pt x="232" y="272"/>
                  </a:lnTo>
                  <a:lnTo>
                    <a:pt x="246" y="270"/>
                  </a:lnTo>
                  <a:lnTo>
                    <a:pt x="260" y="262"/>
                  </a:lnTo>
                  <a:lnTo>
                    <a:pt x="272" y="254"/>
                  </a:lnTo>
                  <a:lnTo>
                    <a:pt x="272" y="254"/>
                  </a:lnTo>
                  <a:lnTo>
                    <a:pt x="262" y="252"/>
                  </a:lnTo>
                  <a:lnTo>
                    <a:pt x="250" y="246"/>
                  </a:lnTo>
                  <a:lnTo>
                    <a:pt x="220" y="228"/>
                  </a:lnTo>
                  <a:lnTo>
                    <a:pt x="220" y="228"/>
                  </a:lnTo>
                  <a:lnTo>
                    <a:pt x="192" y="208"/>
                  </a:lnTo>
                  <a:lnTo>
                    <a:pt x="182" y="200"/>
                  </a:lnTo>
                  <a:lnTo>
                    <a:pt x="176" y="192"/>
                  </a:lnTo>
                  <a:lnTo>
                    <a:pt x="176" y="1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14" name="Freeform 262"/>
            <p:cNvSpPr>
              <a:spLocks/>
            </p:cNvSpPr>
            <p:nvPr/>
          </p:nvSpPr>
          <p:spPr bwMode="auto">
            <a:xfrm>
              <a:off x="8088313" y="5372100"/>
              <a:ext cx="168275" cy="120650"/>
            </a:xfrm>
            <a:custGeom>
              <a:avLst/>
              <a:gdLst>
                <a:gd name="T0" fmla="*/ 50 w 106"/>
                <a:gd name="T1" fmla="*/ 40 h 76"/>
                <a:gd name="T2" fmla="*/ 50 w 106"/>
                <a:gd name="T3" fmla="*/ 40 h 76"/>
                <a:gd name="T4" fmla="*/ 68 w 106"/>
                <a:gd name="T5" fmla="*/ 50 h 76"/>
                <a:gd name="T6" fmla="*/ 84 w 106"/>
                <a:gd name="T7" fmla="*/ 60 h 76"/>
                <a:gd name="T8" fmla="*/ 98 w 106"/>
                <a:gd name="T9" fmla="*/ 64 h 76"/>
                <a:gd name="T10" fmla="*/ 106 w 106"/>
                <a:gd name="T11" fmla="*/ 66 h 76"/>
                <a:gd name="T12" fmla="*/ 106 w 106"/>
                <a:gd name="T13" fmla="*/ 66 h 76"/>
                <a:gd name="T14" fmla="*/ 96 w 106"/>
                <a:gd name="T15" fmla="*/ 76 h 76"/>
                <a:gd name="T16" fmla="*/ 96 w 106"/>
                <a:gd name="T17" fmla="*/ 76 h 76"/>
                <a:gd name="T18" fmla="*/ 86 w 106"/>
                <a:gd name="T19" fmla="*/ 74 h 76"/>
                <a:gd name="T20" fmla="*/ 74 w 106"/>
                <a:gd name="T21" fmla="*/ 68 h 76"/>
                <a:gd name="T22" fmla="*/ 44 w 106"/>
                <a:gd name="T23" fmla="*/ 50 h 76"/>
                <a:gd name="T24" fmla="*/ 44 w 106"/>
                <a:gd name="T25" fmla="*/ 50 h 76"/>
                <a:gd name="T26" fmla="*/ 16 w 106"/>
                <a:gd name="T27" fmla="*/ 30 h 76"/>
                <a:gd name="T28" fmla="*/ 6 w 106"/>
                <a:gd name="T29" fmla="*/ 22 h 76"/>
                <a:gd name="T30" fmla="*/ 0 w 106"/>
                <a:gd name="T31" fmla="*/ 14 h 76"/>
                <a:gd name="T32" fmla="*/ 0 w 106"/>
                <a:gd name="T33" fmla="*/ 14 h 76"/>
                <a:gd name="T34" fmla="*/ 4 w 106"/>
                <a:gd name="T35" fmla="*/ 0 h 76"/>
                <a:gd name="T36" fmla="*/ 4 w 106"/>
                <a:gd name="T37" fmla="*/ 0 h 76"/>
                <a:gd name="T38" fmla="*/ 10 w 106"/>
                <a:gd name="T39" fmla="*/ 8 h 76"/>
                <a:gd name="T40" fmla="*/ 20 w 106"/>
                <a:gd name="T41" fmla="*/ 16 h 76"/>
                <a:gd name="T42" fmla="*/ 34 w 106"/>
                <a:gd name="T43" fmla="*/ 28 h 76"/>
                <a:gd name="T44" fmla="*/ 50 w 106"/>
                <a:gd name="T45" fmla="*/ 40 h 76"/>
                <a:gd name="T46" fmla="*/ 50 w 106"/>
                <a:gd name="T47" fmla="*/ 4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6" h="76">
                  <a:moveTo>
                    <a:pt x="50" y="40"/>
                  </a:moveTo>
                  <a:lnTo>
                    <a:pt x="50" y="40"/>
                  </a:lnTo>
                  <a:lnTo>
                    <a:pt x="68" y="50"/>
                  </a:lnTo>
                  <a:lnTo>
                    <a:pt x="84" y="60"/>
                  </a:lnTo>
                  <a:lnTo>
                    <a:pt x="98" y="64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96" y="76"/>
                  </a:lnTo>
                  <a:lnTo>
                    <a:pt x="96" y="76"/>
                  </a:lnTo>
                  <a:lnTo>
                    <a:pt x="86" y="74"/>
                  </a:lnTo>
                  <a:lnTo>
                    <a:pt x="74" y="68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16" y="30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0"/>
                  </a:lnTo>
                  <a:lnTo>
                    <a:pt x="4" y="0"/>
                  </a:lnTo>
                  <a:lnTo>
                    <a:pt x="10" y="8"/>
                  </a:lnTo>
                  <a:lnTo>
                    <a:pt x="20" y="16"/>
                  </a:lnTo>
                  <a:lnTo>
                    <a:pt x="34" y="28"/>
                  </a:lnTo>
                  <a:lnTo>
                    <a:pt x="50" y="40"/>
                  </a:lnTo>
                  <a:lnTo>
                    <a:pt x="50" y="4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515" name="グループ化 1514"/>
          <p:cNvGrpSpPr/>
          <p:nvPr/>
        </p:nvGrpSpPr>
        <p:grpSpPr>
          <a:xfrm>
            <a:off x="2164231" y="1705005"/>
            <a:ext cx="434926" cy="434926"/>
            <a:chOff x="2411413" y="854075"/>
            <a:chExt cx="479425" cy="479425"/>
          </a:xfrm>
        </p:grpSpPr>
        <p:sp>
          <p:nvSpPr>
            <p:cNvPr id="1516" name="Freeform 263"/>
            <p:cNvSpPr>
              <a:spLocks/>
            </p:cNvSpPr>
            <p:nvPr/>
          </p:nvSpPr>
          <p:spPr bwMode="auto">
            <a:xfrm>
              <a:off x="2411413" y="854075"/>
              <a:ext cx="479425" cy="479425"/>
            </a:xfrm>
            <a:custGeom>
              <a:avLst/>
              <a:gdLst>
                <a:gd name="T0" fmla="*/ 296 w 302"/>
                <a:gd name="T1" fmla="*/ 140 h 302"/>
                <a:gd name="T2" fmla="*/ 162 w 302"/>
                <a:gd name="T3" fmla="*/ 4 h 302"/>
                <a:gd name="T4" fmla="*/ 162 w 302"/>
                <a:gd name="T5" fmla="*/ 4 h 302"/>
                <a:gd name="T6" fmla="*/ 158 w 302"/>
                <a:gd name="T7" fmla="*/ 2 h 302"/>
                <a:gd name="T8" fmla="*/ 150 w 302"/>
                <a:gd name="T9" fmla="*/ 0 h 302"/>
                <a:gd name="T10" fmla="*/ 144 w 302"/>
                <a:gd name="T11" fmla="*/ 2 h 302"/>
                <a:gd name="T12" fmla="*/ 140 w 302"/>
                <a:gd name="T13" fmla="*/ 4 h 302"/>
                <a:gd name="T14" fmla="*/ 96 w 302"/>
                <a:gd name="T15" fmla="*/ 48 h 302"/>
                <a:gd name="T16" fmla="*/ 96 w 302"/>
                <a:gd name="T17" fmla="*/ 16 h 302"/>
                <a:gd name="T18" fmla="*/ 68 w 302"/>
                <a:gd name="T19" fmla="*/ 16 h 302"/>
                <a:gd name="T20" fmla="*/ 68 w 302"/>
                <a:gd name="T21" fmla="*/ 76 h 302"/>
                <a:gd name="T22" fmla="*/ 4 w 302"/>
                <a:gd name="T23" fmla="*/ 140 h 302"/>
                <a:gd name="T24" fmla="*/ 4 w 302"/>
                <a:gd name="T25" fmla="*/ 140 h 302"/>
                <a:gd name="T26" fmla="*/ 2 w 302"/>
                <a:gd name="T27" fmla="*/ 144 h 302"/>
                <a:gd name="T28" fmla="*/ 0 w 302"/>
                <a:gd name="T29" fmla="*/ 148 h 302"/>
                <a:gd name="T30" fmla="*/ 0 w 302"/>
                <a:gd name="T31" fmla="*/ 152 h 302"/>
                <a:gd name="T32" fmla="*/ 2 w 302"/>
                <a:gd name="T33" fmla="*/ 158 h 302"/>
                <a:gd name="T34" fmla="*/ 2 w 302"/>
                <a:gd name="T35" fmla="*/ 158 h 302"/>
                <a:gd name="T36" fmla="*/ 4 w 302"/>
                <a:gd name="T37" fmla="*/ 162 h 302"/>
                <a:gd name="T38" fmla="*/ 8 w 302"/>
                <a:gd name="T39" fmla="*/ 164 h 302"/>
                <a:gd name="T40" fmla="*/ 12 w 302"/>
                <a:gd name="T41" fmla="*/ 166 h 302"/>
                <a:gd name="T42" fmla="*/ 16 w 302"/>
                <a:gd name="T43" fmla="*/ 168 h 302"/>
                <a:gd name="T44" fmla="*/ 40 w 302"/>
                <a:gd name="T45" fmla="*/ 168 h 302"/>
                <a:gd name="T46" fmla="*/ 40 w 302"/>
                <a:gd name="T47" fmla="*/ 286 h 302"/>
                <a:gd name="T48" fmla="*/ 40 w 302"/>
                <a:gd name="T49" fmla="*/ 286 h 302"/>
                <a:gd name="T50" fmla="*/ 42 w 302"/>
                <a:gd name="T51" fmla="*/ 292 h 302"/>
                <a:gd name="T52" fmla="*/ 44 w 302"/>
                <a:gd name="T53" fmla="*/ 296 h 302"/>
                <a:gd name="T54" fmla="*/ 50 w 302"/>
                <a:gd name="T55" fmla="*/ 300 h 302"/>
                <a:gd name="T56" fmla="*/ 56 w 302"/>
                <a:gd name="T57" fmla="*/ 302 h 302"/>
                <a:gd name="T58" fmla="*/ 168 w 302"/>
                <a:gd name="T59" fmla="*/ 302 h 302"/>
                <a:gd name="T60" fmla="*/ 168 w 302"/>
                <a:gd name="T61" fmla="*/ 208 h 302"/>
                <a:gd name="T62" fmla="*/ 226 w 302"/>
                <a:gd name="T63" fmla="*/ 208 h 302"/>
                <a:gd name="T64" fmla="*/ 226 w 302"/>
                <a:gd name="T65" fmla="*/ 302 h 302"/>
                <a:gd name="T66" fmla="*/ 246 w 302"/>
                <a:gd name="T67" fmla="*/ 302 h 302"/>
                <a:gd name="T68" fmla="*/ 246 w 302"/>
                <a:gd name="T69" fmla="*/ 302 h 302"/>
                <a:gd name="T70" fmla="*/ 252 w 302"/>
                <a:gd name="T71" fmla="*/ 300 h 302"/>
                <a:gd name="T72" fmla="*/ 256 w 302"/>
                <a:gd name="T73" fmla="*/ 296 h 302"/>
                <a:gd name="T74" fmla="*/ 260 w 302"/>
                <a:gd name="T75" fmla="*/ 292 h 302"/>
                <a:gd name="T76" fmla="*/ 262 w 302"/>
                <a:gd name="T77" fmla="*/ 286 h 302"/>
                <a:gd name="T78" fmla="*/ 262 w 302"/>
                <a:gd name="T79" fmla="*/ 168 h 302"/>
                <a:gd name="T80" fmla="*/ 286 w 302"/>
                <a:gd name="T81" fmla="*/ 168 h 302"/>
                <a:gd name="T82" fmla="*/ 286 w 302"/>
                <a:gd name="T83" fmla="*/ 168 h 302"/>
                <a:gd name="T84" fmla="*/ 290 w 302"/>
                <a:gd name="T85" fmla="*/ 166 h 302"/>
                <a:gd name="T86" fmla="*/ 294 w 302"/>
                <a:gd name="T87" fmla="*/ 164 h 302"/>
                <a:gd name="T88" fmla="*/ 298 w 302"/>
                <a:gd name="T89" fmla="*/ 162 h 302"/>
                <a:gd name="T90" fmla="*/ 300 w 302"/>
                <a:gd name="T91" fmla="*/ 158 h 302"/>
                <a:gd name="T92" fmla="*/ 300 w 302"/>
                <a:gd name="T93" fmla="*/ 158 h 302"/>
                <a:gd name="T94" fmla="*/ 302 w 302"/>
                <a:gd name="T95" fmla="*/ 152 h 302"/>
                <a:gd name="T96" fmla="*/ 302 w 302"/>
                <a:gd name="T97" fmla="*/ 148 h 302"/>
                <a:gd name="T98" fmla="*/ 300 w 302"/>
                <a:gd name="T99" fmla="*/ 144 h 302"/>
                <a:gd name="T100" fmla="*/ 296 w 302"/>
                <a:gd name="T101" fmla="*/ 140 h 302"/>
                <a:gd name="T102" fmla="*/ 296 w 302"/>
                <a:gd name="T103" fmla="*/ 14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" h="302">
                  <a:moveTo>
                    <a:pt x="296" y="140"/>
                  </a:moveTo>
                  <a:lnTo>
                    <a:pt x="162" y="4"/>
                  </a:lnTo>
                  <a:lnTo>
                    <a:pt x="162" y="4"/>
                  </a:lnTo>
                  <a:lnTo>
                    <a:pt x="158" y="2"/>
                  </a:lnTo>
                  <a:lnTo>
                    <a:pt x="150" y="0"/>
                  </a:lnTo>
                  <a:lnTo>
                    <a:pt x="144" y="2"/>
                  </a:lnTo>
                  <a:lnTo>
                    <a:pt x="140" y="4"/>
                  </a:lnTo>
                  <a:lnTo>
                    <a:pt x="96" y="48"/>
                  </a:lnTo>
                  <a:lnTo>
                    <a:pt x="96" y="16"/>
                  </a:lnTo>
                  <a:lnTo>
                    <a:pt x="68" y="16"/>
                  </a:lnTo>
                  <a:lnTo>
                    <a:pt x="68" y="76"/>
                  </a:lnTo>
                  <a:lnTo>
                    <a:pt x="4" y="140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2" y="158"/>
                  </a:lnTo>
                  <a:lnTo>
                    <a:pt x="2" y="158"/>
                  </a:lnTo>
                  <a:lnTo>
                    <a:pt x="4" y="162"/>
                  </a:lnTo>
                  <a:lnTo>
                    <a:pt x="8" y="164"/>
                  </a:lnTo>
                  <a:lnTo>
                    <a:pt x="12" y="166"/>
                  </a:lnTo>
                  <a:lnTo>
                    <a:pt x="16" y="168"/>
                  </a:lnTo>
                  <a:lnTo>
                    <a:pt x="40" y="168"/>
                  </a:lnTo>
                  <a:lnTo>
                    <a:pt x="40" y="286"/>
                  </a:lnTo>
                  <a:lnTo>
                    <a:pt x="40" y="286"/>
                  </a:lnTo>
                  <a:lnTo>
                    <a:pt x="42" y="292"/>
                  </a:lnTo>
                  <a:lnTo>
                    <a:pt x="44" y="296"/>
                  </a:lnTo>
                  <a:lnTo>
                    <a:pt x="50" y="300"/>
                  </a:lnTo>
                  <a:lnTo>
                    <a:pt x="56" y="302"/>
                  </a:lnTo>
                  <a:lnTo>
                    <a:pt x="168" y="302"/>
                  </a:lnTo>
                  <a:lnTo>
                    <a:pt x="168" y="208"/>
                  </a:lnTo>
                  <a:lnTo>
                    <a:pt x="226" y="208"/>
                  </a:lnTo>
                  <a:lnTo>
                    <a:pt x="226" y="302"/>
                  </a:lnTo>
                  <a:lnTo>
                    <a:pt x="246" y="302"/>
                  </a:lnTo>
                  <a:lnTo>
                    <a:pt x="246" y="302"/>
                  </a:lnTo>
                  <a:lnTo>
                    <a:pt x="252" y="300"/>
                  </a:lnTo>
                  <a:lnTo>
                    <a:pt x="256" y="296"/>
                  </a:lnTo>
                  <a:lnTo>
                    <a:pt x="260" y="292"/>
                  </a:lnTo>
                  <a:lnTo>
                    <a:pt x="262" y="286"/>
                  </a:lnTo>
                  <a:lnTo>
                    <a:pt x="262" y="168"/>
                  </a:lnTo>
                  <a:lnTo>
                    <a:pt x="286" y="168"/>
                  </a:lnTo>
                  <a:lnTo>
                    <a:pt x="286" y="168"/>
                  </a:lnTo>
                  <a:lnTo>
                    <a:pt x="290" y="166"/>
                  </a:lnTo>
                  <a:lnTo>
                    <a:pt x="294" y="164"/>
                  </a:lnTo>
                  <a:lnTo>
                    <a:pt x="298" y="162"/>
                  </a:lnTo>
                  <a:lnTo>
                    <a:pt x="300" y="158"/>
                  </a:lnTo>
                  <a:lnTo>
                    <a:pt x="300" y="158"/>
                  </a:lnTo>
                  <a:lnTo>
                    <a:pt x="302" y="152"/>
                  </a:lnTo>
                  <a:lnTo>
                    <a:pt x="302" y="148"/>
                  </a:lnTo>
                  <a:lnTo>
                    <a:pt x="300" y="144"/>
                  </a:lnTo>
                  <a:lnTo>
                    <a:pt x="296" y="140"/>
                  </a:lnTo>
                  <a:lnTo>
                    <a:pt x="296" y="1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17" name="Rectangle 264"/>
            <p:cNvSpPr>
              <a:spLocks noChangeArrowheads="1"/>
            </p:cNvSpPr>
            <p:nvPr/>
          </p:nvSpPr>
          <p:spPr bwMode="auto">
            <a:xfrm>
              <a:off x="2519363" y="1120775"/>
              <a:ext cx="88900" cy="8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518" name="グループ化 1517"/>
          <p:cNvGrpSpPr/>
          <p:nvPr/>
        </p:nvGrpSpPr>
        <p:grpSpPr>
          <a:xfrm>
            <a:off x="2708608" y="1705005"/>
            <a:ext cx="434926" cy="434926"/>
            <a:chOff x="3011488" y="854075"/>
            <a:chExt cx="479425" cy="479425"/>
          </a:xfrm>
        </p:grpSpPr>
        <p:sp>
          <p:nvSpPr>
            <p:cNvPr id="1519" name="Freeform 265"/>
            <p:cNvSpPr>
              <a:spLocks/>
            </p:cNvSpPr>
            <p:nvPr/>
          </p:nvSpPr>
          <p:spPr bwMode="auto">
            <a:xfrm>
              <a:off x="3011488" y="854075"/>
              <a:ext cx="292100" cy="479425"/>
            </a:xfrm>
            <a:custGeom>
              <a:avLst/>
              <a:gdLst>
                <a:gd name="T0" fmla="*/ 166 w 184"/>
                <a:gd name="T1" fmla="*/ 0 h 302"/>
                <a:gd name="T2" fmla="*/ 16 w 184"/>
                <a:gd name="T3" fmla="*/ 0 h 302"/>
                <a:gd name="T4" fmla="*/ 16 w 184"/>
                <a:gd name="T5" fmla="*/ 0 h 302"/>
                <a:gd name="T6" fmla="*/ 10 w 184"/>
                <a:gd name="T7" fmla="*/ 2 h 302"/>
                <a:gd name="T8" fmla="*/ 4 w 184"/>
                <a:gd name="T9" fmla="*/ 4 h 302"/>
                <a:gd name="T10" fmla="*/ 0 w 184"/>
                <a:gd name="T11" fmla="*/ 10 h 302"/>
                <a:gd name="T12" fmla="*/ 0 w 184"/>
                <a:gd name="T13" fmla="*/ 16 h 302"/>
                <a:gd name="T14" fmla="*/ 0 w 184"/>
                <a:gd name="T15" fmla="*/ 286 h 302"/>
                <a:gd name="T16" fmla="*/ 0 w 184"/>
                <a:gd name="T17" fmla="*/ 286 h 302"/>
                <a:gd name="T18" fmla="*/ 0 w 184"/>
                <a:gd name="T19" fmla="*/ 292 h 302"/>
                <a:gd name="T20" fmla="*/ 4 w 184"/>
                <a:gd name="T21" fmla="*/ 296 h 302"/>
                <a:gd name="T22" fmla="*/ 10 w 184"/>
                <a:gd name="T23" fmla="*/ 300 h 302"/>
                <a:gd name="T24" fmla="*/ 16 w 184"/>
                <a:gd name="T25" fmla="*/ 302 h 302"/>
                <a:gd name="T26" fmla="*/ 48 w 184"/>
                <a:gd name="T27" fmla="*/ 302 h 302"/>
                <a:gd name="T28" fmla="*/ 64 w 184"/>
                <a:gd name="T29" fmla="*/ 302 h 302"/>
                <a:gd name="T30" fmla="*/ 64 w 184"/>
                <a:gd name="T31" fmla="*/ 302 h 302"/>
                <a:gd name="T32" fmla="*/ 66 w 184"/>
                <a:gd name="T33" fmla="*/ 302 h 302"/>
                <a:gd name="T34" fmla="*/ 70 w 184"/>
                <a:gd name="T35" fmla="*/ 300 h 302"/>
                <a:gd name="T36" fmla="*/ 72 w 184"/>
                <a:gd name="T37" fmla="*/ 296 h 302"/>
                <a:gd name="T38" fmla="*/ 72 w 184"/>
                <a:gd name="T39" fmla="*/ 292 h 302"/>
                <a:gd name="T40" fmla="*/ 72 w 184"/>
                <a:gd name="T41" fmla="*/ 272 h 302"/>
                <a:gd name="T42" fmla="*/ 72 w 184"/>
                <a:gd name="T43" fmla="*/ 252 h 302"/>
                <a:gd name="T44" fmla="*/ 72 w 184"/>
                <a:gd name="T45" fmla="*/ 252 h 302"/>
                <a:gd name="T46" fmla="*/ 74 w 184"/>
                <a:gd name="T47" fmla="*/ 246 h 302"/>
                <a:gd name="T48" fmla="*/ 76 w 184"/>
                <a:gd name="T49" fmla="*/ 242 h 302"/>
                <a:gd name="T50" fmla="*/ 82 w 184"/>
                <a:gd name="T51" fmla="*/ 238 h 302"/>
                <a:gd name="T52" fmla="*/ 88 w 184"/>
                <a:gd name="T53" fmla="*/ 238 h 302"/>
                <a:gd name="T54" fmla="*/ 96 w 184"/>
                <a:gd name="T55" fmla="*/ 238 h 302"/>
                <a:gd name="T56" fmla="*/ 96 w 184"/>
                <a:gd name="T57" fmla="*/ 238 h 302"/>
                <a:gd name="T58" fmla="*/ 102 w 184"/>
                <a:gd name="T59" fmla="*/ 238 h 302"/>
                <a:gd name="T60" fmla="*/ 106 w 184"/>
                <a:gd name="T61" fmla="*/ 242 h 302"/>
                <a:gd name="T62" fmla="*/ 110 w 184"/>
                <a:gd name="T63" fmla="*/ 246 h 302"/>
                <a:gd name="T64" fmla="*/ 110 w 184"/>
                <a:gd name="T65" fmla="*/ 252 h 302"/>
                <a:gd name="T66" fmla="*/ 110 w 184"/>
                <a:gd name="T67" fmla="*/ 292 h 302"/>
                <a:gd name="T68" fmla="*/ 110 w 184"/>
                <a:gd name="T69" fmla="*/ 292 h 302"/>
                <a:gd name="T70" fmla="*/ 110 w 184"/>
                <a:gd name="T71" fmla="*/ 296 h 302"/>
                <a:gd name="T72" fmla="*/ 114 w 184"/>
                <a:gd name="T73" fmla="*/ 300 h 302"/>
                <a:gd name="T74" fmla="*/ 116 w 184"/>
                <a:gd name="T75" fmla="*/ 302 h 302"/>
                <a:gd name="T76" fmla="*/ 120 w 184"/>
                <a:gd name="T77" fmla="*/ 302 h 302"/>
                <a:gd name="T78" fmla="*/ 166 w 184"/>
                <a:gd name="T79" fmla="*/ 302 h 302"/>
                <a:gd name="T80" fmla="*/ 166 w 184"/>
                <a:gd name="T81" fmla="*/ 302 h 302"/>
                <a:gd name="T82" fmla="*/ 174 w 184"/>
                <a:gd name="T83" fmla="*/ 300 h 302"/>
                <a:gd name="T84" fmla="*/ 178 w 184"/>
                <a:gd name="T85" fmla="*/ 296 h 302"/>
                <a:gd name="T86" fmla="*/ 182 w 184"/>
                <a:gd name="T87" fmla="*/ 292 h 302"/>
                <a:gd name="T88" fmla="*/ 184 w 184"/>
                <a:gd name="T89" fmla="*/ 286 h 302"/>
                <a:gd name="T90" fmla="*/ 184 w 184"/>
                <a:gd name="T91" fmla="*/ 16 h 302"/>
                <a:gd name="T92" fmla="*/ 184 w 184"/>
                <a:gd name="T93" fmla="*/ 16 h 302"/>
                <a:gd name="T94" fmla="*/ 182 w 184"/>
                <a:gd name="T95" fmla="*/ 10 h 302"/>
                <a:gd name="T96" fmla="*/ 178 w 184"/>
                <a:gd name="T97" fmla="*/ 4 h 302"/>
                <a:gd name="T98" fmla="*/ 174 w 184"/>
                <a:gd name="T99" fmla="*/ 2 h 302"/>
                <a:gd name="T100" fmla="*/ 166 w 184"/>
                <a:gd name="T101" fmla="*/ 0 h 302"/>
                <a:gd name="T102" fmla="*/ 166 w 184"/>
                <a:gd name="T10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4" h="302">
                  <a:moveTo>
                    <a:pt x="166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4" y="296"/>
                  </a:lnTo>
                  <a:lnTo>
                    <a:pt x="10" y="300"/>
                  </a:lnTo>
                  <a:lnTo>
                    <a:pt x="16" y="302"/>
                  </a:lnTo>
                  <a:lnTo>
                    <a:pt x="48" y="302"/>
                  </a:lnTo>
                  <a:lnTo>
                    <a:pt x="64" y="302"/>
                  </a:lnTo>
                  <a:lnTo>
                    <a:pt x="64" y="302"/>
                  </a:lnTo>
                  <a:lnTo>
                    <a:pt x="66" y="302"/>
                  </a:lnTo>
                  <a:lnTo>
                    <a:pt x="70" y="300"/>
                  </a:lnTo>
                  <a:lnTo>
                    <a:pt x="72" y="296"/>
                  </a:lnTo>
                  <a:lnTo>
                    <a:pt x="72" y="292"/>
                  </a:lnTo>
                  <a:lnTo>
                    <a:pt x="72" y="272"/>
                  </a:lnTo>
                  <a:lnTo>
                    <a:pt x="72" y="252"/>
                  </a:lnTo>
                  <a:lnTo>
                    <a:pt x="72" y="252"/>
                  </a:lnTo>
                  <a:lnTo>
                    <a:pt x="74" y="246"/>
                  </a:lnTo>
                  <a:lnTo>
                    <a:pt x="76" y="242"/>
                  </a:lnTo>
                  <a:lnTo>
                    <a:pt x="82" y="238"/>
                  </a:lnTo>
                  <a:lnTo>
                    <a:pt x="88" y="238"/>
                  </a:lnTo>
                  <a:lnTo>
                    <a:pt x="96" y="238"/>
                  </a:lnTo>
                  <a:lnTo>
                    <a:pt x="96" y="238"/>
                  </a:lnTo>
                  <a:lnTo>
                    <a:pt x="102" y="238"/>
                  </a:lnTo>
                  <a:lnTo>
                    <a:pt x="106" y="242"/>
                  </a:lnTo>
                  <a:lnTo>
                    <a:pt x="110" y="246"/>
                  </a:lnTo>
                  <a:lnTo>
                    <a:pt x="110" y="252"/>
                  </a:lnTo>
                  <a:lnTo>
                    <a:pt x="110" y="292"/>
                  </a:lnTo>
                  <a:lnTo>
                    <a:pt x="110" y="292"/>
                  </a:lnTo>
                  <a:lnTo>
                    <a:pt x="110" y="296"/>
                  </a:lnTo>
                  <a:lnTo>
                    <a:pt x="114" y="300"/>
                  </a:lnTo>
                  <a:lnTo>
                    <a:pt x="116" y="302"/>
                  </a:lnTo>
                  <a:lnTo>
                    <a:pt x="120" y="302"/>
                  </a:lnTo>
                  <a:lnTo>
                    <a:pt x="166" y="302"/>
                  </a:lnTo>
                  <a:lnTo>
                    <a:pt x="166" y="302"/>
                  </a:lnTo>
                  <a:lnTo>
                    <a:pt x="174" y="300"/>
                  </a:lnTo>
                  <a:lnTo>
                    <a:pt x="178" y="296"/>
                  </a:lnTo>
                  <a:lnTo>
                    <a:pt x="182" y="292"/>
                  </a:lnTo>
                  <a:lnTo>
                    <a:pt x="184" y="286"/>
                  </a:lnTo>
                  <a:lnTo>
                    <a:pt x="184" y="16"/>
                  </a:lnTo>
                  <a:lnTo>
                    <a:pt x="184" y="16"/>
                  </a:lnTo>
                  <a:lnTo>
                    <a:pt x="182" y="10"/>
                  </a:lnTo>
                  <a:lnTo>
                    <a:pt x="178" y="4"/>
                  </a:lnTo>
                  <a:lnTo>
                    <a:pt x="174" y="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20" name="Rectangle 266"/>
            <p:cNvSpPr>
              <a:spLocks noChangeArrowheads="1"/>
            </p:cNvSpPr>
            <p:nvPr/>
          </p:nvSpPr>
          <p:spPr bwMode="auto">
            <a:xfrm>
              <a:off x="3138488" y="1063625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21" name="Rectangle 267"/>
            <p:cNvSpPr>
              <a:spLocks noChangeArrowheads="1"/>
            </p:cNvSpPr>
            <p:nvPr/>
          </p:nvSpPr>
          <p:spPr bwMode="auto">
            <a:xfrm>
              <a:off x="3055938" y="1063625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22" name="Rectangle 268"/>
            <p:cNvSpPr>
              <a:spLocks noChangeArrowheads="1"/>
            </p:cNvSpPr>
            <p:nvPr/>
          </p:nvSpPr>
          <p:spPr bwMode="auto">
            <a:xfrm>
              <a:off x="3221038" y="1063625"/>
              <a:ext cx="38100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23" name="Rectangle 269"/>
            <p:cNvSpPr>
              <a:spLocks noChangeArrowheads="1"/>
            </p:cNvSpPr>
            <p:nvPr/>
          </p:nvSpPr>
          <p:spPr bwMode="auto">
            <a:xfrm>
              <a:off x="3138488" y="895350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24" name="Rectangle 270"/>
            <p:cNvSpPr>
              <a:spLocks noChangeArrowheads="1"/>
            </p:cNvSpPr>
            <p:nvPr/>
          </p:nvSpPr>
          <p:spPr bwMode="auto">
            <a:xfrm>
              <a:off x="3055938" y="895350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25" name="Rectangle 271"/>
            <p:cNvSpPr>
              <a:spLocks noChangeArrowheads="1"/>
            </p:cNvSpPr>
            <p:nvPr/>
          </p:nvSpPr>
          <p:spPr bwMode="auto">
            <a:xfrm>
              <a:off x="3221038" y="895350"/>
              <a:ext cx="38100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26" name="Rectangle 272"/>
            <p:cNvSpPr>
              <a:spLocks noChangeArrowheads="1"/>
            </p:cNvSpPr>
            <p:nvPr/>
          </p:nvSpPr>
          <p:spPr bwMode="auto">
            <a:xfrm>
              <a:off x="3138488" y="981075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27" name="Rectangle 273"/>
            <p:cNvSpPr>
              <a:spLocks noChangeArrowheads="1"/>
            </p:cNvSpPr>
            <p:nvPr/>
          </p:nvSpPr>
          <p:spPr bwMode="auto">
            <a:xfrm>
              <a:off x="3055938" y="981075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28" name="Rectangle 274"/>
            <p:cNvSpPr>
              <a:spLocks noChangeArrowheads="1"/>
            </p:cNvSpPr>
            <p:nvPr/>
          </p:nvSpPr>
          <p:spPr bwMode="auto">
            <a:xfrm>
              <a:off x="3221038" y="981075"/>
              <a:ext cx="38100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29" name="Rectangle 275"/>
            <p:cNvSpPr>
              <a:spLocks noChangeArrowheads="1"/>
            </p:cNvSpPr>
            <p:nvPr/>
          </p:nvSpPr>
          <p:spPr bwMode="auto">
            <a:xfrm>
              <a:off x="3055938" y="1231900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30" name="Rectangle 276"/>
            <p:cNvSpPr>
              <a:spLocks noChangeArrowheads="1"/>
            </p:cNvSpPr>
            <p:nvPr/>
          </p:nvSpPr>
          <p:spPr bwMode="auto">
            <a:xfrm>
              <a:off x="3221038" y="1231900"/>
              <a:ext cx="38100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31" name="Rectangle 277"/>
            <p:cNvSpPr>
              <a:spLocks noChangeArrowheads="1"/>
            </p:cNvSpPr>
            <p:nvPr/>
          </p:nvSpPr>
          <p:spPr bwMode="auto">
            <a:xfrm>
              <a:off x="3138488" y="1146175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32" name="Rectangle 278"/>
            <p:cNvSpPr>
              <a:spLocks noChangeArrowheads="1"/>
            </p:cNvSpPr>
            <p:nvPr/>
          </p:nvSpPr>
          <p:spPr bwMode="auto">
            <a:xfrm>
              <a:off x="3055938" y="1146175"/>
              <a:ext cx="34925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33" name="Rectangle 279"/>
            <p:cNvSpPr>
              <a:spLocks noChangeArrowheads="1"/>
            </p:cNvSpPr>
            <p:nvPr/>
          </p:nvSpPr>
          <p:spPr bwMode="auto">
            <a:xfrm>
              <a:off x="3221038" y="1146175"/>
              <a:ext cx="38100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34" name="Freeform 280"/>
            <p:cNvSpPr>
              <a:spLocks/>
            </p:cNvSpPr>
            <p:nvPr/>
          </p:nvSpPr>
          <p:spPr bwMode="auto">
            <a:xfrm>
              <a:off x="3303588" y="981075"/>
              <a:ext cx="187325" cy="352425"/>
            </a:xfrm>
            <a:custGeom>
              <a:avLst/>
              <a:gdLst>
                <a:gd name="T0" fmla="*/ 100 w 118"/>
                <a:gd name="T1" fmla="*/ 0 h 222"/>
                <a:gd name="T2" fmla="*/ 16 w 118"/>
                <a:gd name="T3" fmla="*/ 0 h 222"/>
                <a:gd name="T4" fmla="*/ 16 w 118"/>
                <a:gd name="T5" fmla="*/ 0 h 222"/>
                <a:gd name="T6" fmla="*/ 10 w 118"/>
                <a:gd name="T7" fmla="*/ 2 h 222"/>
                <a:gd name="T8" fmla="*/ 4 w 118"/>
                <a:gd name="T9" fmla="*/ 4 h 222"/>
                <a:gd name="T10" fmla="*/ 0 w 118"/>
                <a:gd name="T11" fmla="*/ 10 h 222"/>
                <a:gd name="T12" fmla="*/ 0 w 118"/>
                <a:gd name="T13" fmla="*/ 16 h 222"/>
                <a:gd name="T14" fmla="*/ 0 w 118"/>
                <a:gd name="T15" fmla="*/ 206 h 222"/>
                <a:gd name="T16" fmla="*/ 0 w 118"/>
                <a:gd name="T17" fmla="*/ 206 h 222"/>
                <a:gd name="T18" fmla="*/ 0 w 118"/>
                <a:gd name="T19" fmla="*/ 212 h 222"/>
                <a:gd name="T20" fmla="*/ 4 w 118"/>
                <a:gd name="T21" fmla="*/ 216 h 222"/>
                <a:gd name="T22" fmla="*/ 10 w 118"/>
                <a:gd name="T23" fmla="*/ 220 h 222"/>
                <a:gd name="T24" fmla="*/ 16 w 118"/>
                <a:gd name="T25" fmla="*/ 222 h 222"/>
                <a:gd name="T26" fmla="*/ 100 w 118"/>
                <a:gd name="T27" fmla="*/ 222 h 222"/>
                <a:gd name="T28" fmla="*/ 100 w 118"/>
                <a:gd name="T29" fmla="*/ 222 h 222"/>
                <a:gd name="T30" fmla="*/ 106 w 118"/>
                <a:gd name="T31" fmla="*/ 220 h 222"/>
                <a:gd name="T32" fmla="*/ 112 w 118"/>
                <a:gd name="T33" fmla="*/ 216 h 222"/>
                <a:gd name="T34" fmla="*/ 116 w 118"/>
                <a:gd name="T35" fmla="*/ 212 h 222"/>
                <a:gd name="T36" fmla="*/ 118 w 118"/>
                <a:gd name="T37" fmla="*/ 206 h 222"/>
                <a:gd name="T38" fmla="*/ 118 w 118"/>
                <a:gd name="T39" fmla="*/ 16 h 222"/>
                <a:gd name="T40" fmla="*/ 118 w 118"/>
                <a:gd name="T41" fmla="*/ 16 h 222"/>
                <a:gd name="T42" fmla="*/ 116 w 118"/>
                <a:gd name="T43" fmla="*/ 10 h 222"/>
                <a:gd name="T44" fmla="*/ 112 w 118"/>
                <a:gd name="T45" fmla="*/ 4 h 222"/>
                <a:gd name="T46" fmla="*/ 106 w 118"/>
                <a:gd name="T47" fmla="*/ 2 h 222"/>
                <a:gd name="T48" fmla="*/ 100 w 118"/>
                <a:gd name="T49" fmla="*/ 0 h 222"/>
                <a:gd name="T50" fmla="*/ 100 w 118"/>
                <a:gd name="T5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222">
                  <a:moveTo>
                    <a:pt x="10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4" y="216"/>
                  </a:lnTo>
                  <a:lnTo>
                    <a:pt x="10" y="220"/>
                  </a:lnTo>
                  <a:lnTo>
                    <a:pt x="16" y="22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106" y="220"/>
                  </a:lnTo>
                  <a:lnTo>
                    <a:pt x="112" y="216"/>
                  </a:lnTo>
                  <a:lnTo>
                    <a:pt x="116" y="212"/>
                  </a:lnTo>
                  <a:lnTo>
                    <a:pt x="118" y="206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16" y="10"/>
                  </a:lnTo>
                  <a:lnTo>
                    <a:pt x="112" y="4"/>
                  </a:lnTo>
                  <a:lnTo>
                    <a:pt x="106" y="2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35" name="Rectangle 281"/>
            <p:cNvSpPr>
              <a:spLocks noChangeArrowheads="1"/>
            </p:cNvSpPr>
            <p:nvPr/>
          </p:nvSpPr>
          <p:spPr bwMode="auto">
            <a:xfrm>
              <a:off x="3303588" y="1149350"/>
              <a:ext cx="187325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36" name="Rectangle 282"/>
            <p:cNvSpPr>
              <a:spLocks noChangeArrowheads="1"/>
            </p:cNvSpPr>
            <p:nvPr/>
          </p:nvSpPr>
          <p:spPr bwMode="auto">
            <a:xfrm>
              <a:off x="3303588" y="1260475"/>
              <a:ext cx="187325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37" name="Rectangle 283"/>
            <p:cNvSpPr>
              <a:spLocks noChangeArrowheads="1"/>
            </p:cNvSpPr>
            <p:nvPr/>
          </p:nvSpPr>
          <p:spPr bwMode="auto">
            <a:xfrm>
              <a:off x="3303588" y="1203325"/>
              <a:ext cx="187325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38" name="Rectangle 284"/>
            <p:cNvSpPr>
              <a:spLocks noChangeArrowheads="1"/>
            </p:cNvSpPr>
            <p:nvPr/>
          </p:nvSpPr>
          <p:spPr bwMode="auto">
            <a:xfrm>
              <a:off x="3303588" y="1035050"/>
              <a:ext cx="187325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39" name="Rectangle 285"/>
            <p:cNvSpPr>
              <a:spLocks noChangeArrowheads="1"/>
            </p:cNvSpPr>
            <p:nvPr/>
          </p:nvSpPr>
          <p:spPr bwMode="auto">
            <a:xfrm>
              <a:off x="3303588" y="1092200"/>
              <a:ext cx="187325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540" name="グループ化 1539"/>
          <p:cNvGrpSpPr/>
          <p:nvPr/>
        </p:nvGrpSpPr>
        <p:grpSpPr>
          <a:xfrm>
            <a:off x="7665608" y="3028776"/>
            <a:ext cx="270748" cy="434926"/>
            <a:chOff x="7294563" y="2651125"/>
            <a:chExt cx="298450" cy="479425"/>
          </a:xfrm>
        </p:grpSpPr>
        <p:sp>
          <p:nvSpPr>
            <p:cNvPr id="1541" name="Freeform 286"/>
            <p:cNvSpPr>
              <a:spLocks/>
            </p:cNvSpPr>
            <p:nvPr/>
          </p:nvSpPr>
          <p:spPr bwMode="auto">
            <a:xfrm>
              <a:off x="7294563" y="2651125"/>
              <a:ext cx="298450" cy="479425"/>
            </a:xfrm>
            <a:custGeom>
              <a:avLst/>
              <a:gdLst>
                <a:gd name="T0" fmla="*/ 164 w 188"/>
                <a:gd name="T1" fmla="*/ 98 h 302"/>
                <a:gd name="T2" fmla="*/ 164 w 188"/>
                <a:gd name="T3" fmla="*/ 0 h 302"/>
                <a:gd name="T4" fmla="*/ 24 w 188"/>
                <a:gd name="T5" fmla="*/ 0 h 302"/>
                <a:gd name="T6" fmla="*/ 24 w 188"/>
                <a:gd name="T7" fmla="*/ 98 h 302"/>
                <a:gd name="T8" fmla="*/ 0 w 188"/>
                <a:gd name="T9" fmla="*/ 98 h 302"/>
                <a:gd name="T10" fmla="*/ 0 w 188"/>
                <a:gd name="T11" fmla="*/ 264 h 302"/>
                <a:gd name="T12" fmla="*/ 0 w 188"/>
                <a:gd name="T13" fmla="*/ 264 h 302"/>
                <a:gd name="T14" fmla="*/ 0 w 188"/>
                <a:gd name="T15" fmla="*/ 272 h 302"/>
                <a:gd name="T16" fmla="*/ 2 w 188"/>
                <a:gd name="T17" fmla="*/ 278 h 302"/>
                <a:gd name="T18" fmla="*/ 6 w 188"/>
                <a:gd name="T19" fmla="*/ 286 h 302"/>
                <a:gd name="T20" fmla="*/ 10 w 188"/>
                <a:gd name="T21" fmla="*/ 290 h 302"/>
                <a:gd name="T22" fmla="*/ 16 w 188"/>
                <a:gd name="T23" fmla="*/ 296 h 302"/>
                <a:gd name="T24" fmla="*/ 22 w 188"/>
                <a:gd name="T25" fmla="*/ 298 h 302"/>
                <a:gd name="T26" fmla="*/ 30 w 188"/>
                <a:gd name="T27" fmla="*/ 302 h 302"/>
                <a:gd name="T28" fmla="*/ 36 w 188"/>
                <a:gd name="T29" fmla="*/ 302 h 302"/>
                <a:gd name="T30" fmla="*/ 150 w 188"/>
                <a:gd name="T31" fmla="*/ 302 h 302"/>
                <a:gd name="T32" fmla="*/ 150 w 188"/>
                <a:gd name="T33" fmla="*/ 302 h 302"/>
                <a:gd name="T34" fmla="*/ 158 w 188"/>
                <a:gd name="T35" fmla="*/ 302 h 302"/>
                <a:gd name="T36" fmla="*/ 164 w 188"/>
                <a:gd name="T37" fmla="*/ 298 h 302"/>
                <a:gd name="T38" fmla="*/ 172 w 188"/>
                <a:gd name="T39" fmla="*/ 296 h 302"/>
                <a:gd name="T40" fmla="*/ 176 w 188"/>
                <a:gd name="T41" fmla="*/ 290 h 302"/>
                <a:gd name="T42" fmla="*/ 182 w 188"/>
                <a:gd name="T43" fmla="*/ 286 h 302"/>
                <a:gd name="T44" fmla="*/ 184 w 188"/>
                <a:gd name="T45" fmla="*/ 278 h 302"/>
                <a:gd name="T46" fmla="*/ 188 w 188"/>
                <a:gd name="T47" fmla="*/ 272 h 302"/>
                <a:gd name="T48" fmla="*/ 188 w 188"/>
                <a:gd name="T49" fmla="*/ 264 h 302"/>
                <a:gd name="T50" fmla="*/ 188 w 188"/>
                <a:gd name="T51" fmla="*/ 98 h 302"/>
                <a:gd name="T52" fmla="*/ 164 w 188"/>
                <a:gd name="T53" fmla="*/ 9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8" h="302">
                  <a:moveTo>
                    <a:pt x="164" y="98"/>
                  </a:moveTo>
                  <a:lnTo>
                    <a:pt x="164" y="0"/>
                  </a:lnTo>
                  <a:lnTo>
                    <a:pt x="24" y="0"/>
                  </a:lnTo>
                  <a:lnTo>
                    <a:pt x="24" y="98"/>
                  </a:lnTo>
                  <a:lnTo>
                    <a:pt x="0" y="98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72"/>
                  </a:lnTo>
                  <a:lnTo>
                    <a:pt x="2" y="278"/>
                  </a:lnTo>
                  <a:lnTo>
                    <a:pt x="6" y="286"/>
                  </a:lnTo>
                  <a:lnTo>
                    <a:pt x="10" y="290"/>
                  </a:lnTo>
                  <a:lnTo>
                    <a:pt x="16" y="296"/>
                  </a:lnTo>
                  <a:lnTo>
                    <a:pt x="22" y="298"/>
                  </a:lnTo>
                  <a:lnTo>
                    <a:pt x="30" y="302"/>
                  </a:lnTo>
                  <a:lnTo>
                    <a:pt x="36" y="302"/>
                  </a:lnTo>
                  <a:lnTo>
                    <a:pt x="150" y="302"/>
                  </a:lnTo>
                  <a:lnTo>
                    <a:pt x="150" y="302"/>
                  </a:lnTo>
                  <a:lnTo>
                    <a:pt x="158" y="302"/>
                  </a:lnTo>
                  <a:lnTo>
                    <a:pt x="164" y="298"/>
                  </a:lnTo>
                  <a:lnTo>
                    <a:pt x="172" y="296"/>
                  </a:lnTo>
                  <a:lnTo>
                    <a:pt x="176" y="290"/>
                  </a:lnTo>
                  <a:lnTo>
                    <a:pt x="182" y="286"/>
                  </a:lnTo>
                  <a:lnTo>
                    <a:pt x="184" y="278"/>
                  </a:lnTo>
                  <a:lnTo>
                    <a:pt x="188" y="272"/>
                  </a:lnTo>
                  <a:lnTo>
                    <a:pt x="188" y="264"/>
                  </a:lnTo>
                  <a:lnTo>
                    <a:pt x="188" y="98"/>
                  </a:lnTo>
                  <a:lnTo>
                    <a:pt x="16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42" name="Freeform 287"/>
            <p:cNvSpPr>
              <a:spLocks/>
            </p:cNvSpPr>
            <p:nvPr/>
          </p:nvSpPr>
          <p:spPr bwMode="auto">
            <a:xfrm>
              <a:off x="7323138" y="2835275"/>
              <a:ext cx="241300" cy="263525"/>
            </a:xfrm>
            <a:custGeom>
              <a:avLst/>
              <a:gdLst>
                <a:gd name="T0" fmla="*/ 18 w 152"/>
                <a:gd name="T1" fmla="*/ 166 h 166"/>
                <a:gd name="T2" fmla="*/ 18 w 152"/>
                <a:gd name="T3" fmla="*/ 166 h 166"/>
                <a:gd name="T4" fmla="*/ 12 w 152"/>
                <a:gd name="T5" fmla="*/ 166 h 166"/>
                <a:gd name="T6" fmla="*/ 6 w 152"/>
                <a:gd name="T7" fmla="*/ 162 h 166"/>
                <a:gd name="T8" fmla="*/ 2 w 152"/>
                <a:gd name="T9" fmla="*/ 156 h 166"/>
                <a:gd name="T10" fmla="*/ 0 w 152"/>
                <a:gd name="T11" fmla="*/ 148 h 166"/>
                <a:gd name="T12" fmla="*/ 0 w 152"/>
                <a:gd name="T13" fmla="*/ 0 h 166"/>
                <a:gd name="T14" fmla="*/ 152 w 152"/>
                <a:gd name="T15" fmla="*/ 0 h 166"/>
                <a:gd name="T16" fmla="*/ 152 w 152"/>
                <a:gd name="T17" fmla="*/ 148 h 166"/>
                <a:gd name="T18" fmla="*/ 152 w 152"/>
                <a:gd name="T19" fmla="*/ 148 h 166"/>
                <a:gd name="T20" fmla="*/ 150 w 152"/>
                <a:gd name="T21" fmla="*/ 156 h 166"/>
                <a:gd name="T22" fmla="*/ 146 w 152"/>
                <a:gd name="T23" fmla="*/ 162 h 166"/>
                <a:gd name="T24" fmla="*/ 140 w 152"/>
                <a:gd name="T25" fmla="*/ 166 h 166"/>
                <a:gd name="T26" fmla="*/ 132 w 152"/>
                <a:gd name="T27" fmla="*/ 166 h 166"/>
                <a:gd name="T28" fmla="*/ 18 w 152"/>
                <a:gd name="T2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66">
                  <a:moveTo>
                    <a:pt x="18" y="166"/>
                  </a:moveTo>
                  <a:lnTo>
                    <a:pt x="18" y="166"/>
                  </a:lnTo>
                  <a:lnTo>
                    <a:pt x="12" y="166"/>
                  </a:lnTo>
                  <a:lnTo>
                    <a:pt x="6" y="162"/>
                  </a:lnTo>
                  <a:lnTo>
                    <a:pt x="2" y="156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0" y="156"/>
                  </a:lnTo>
                  <a:lnTo>
                    <a:pt x="146" y="162"/>
                  </a:lnTo>
                  <a:lnTo>
                    <a:pt x="140" y="166"/>
                  </a:lnTo>
                  <a:lnTo>
                    <a:pt x="132" y="166"/>
                  </a:lnTo>
                  <a:lnTo>
                    <a:pt x="18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43" name="Rectangle 288"/>
            <p:cNvSpPr>
              <a:spLocks noChangeArrowheads="1"/>
            </p:cNvSpPr>
            <p:nvPr/>
          </p:nvSpPr>
          <p:spPr bwMode="auto">
            <a:xfrm>
              <a:off x="7354888" y="2749550"/>
              <a:ext cx="53975" cy="22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44" name="Rectangle 289"/>
            <p:cNvSpPr>
              <a:spLocks noChangeArrowheads="1"/>
            </p:cNvSpPr>
            <p:nvPr/>
          </p:nvSpPr>
          <p:spPr bwMode="auto">
            <a:xfrm>
              <a:off x="7475538" y="2749550"/>
              <a:ext cx="53975" cy="22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45" name="Rectangle 290"/>
            <p:cNvSpPr>
              <a:spLocks noChangeArrowheads="1"/>
            </p:cNvSpPr>
            <p:nvPr/>
          </p:nvSpPr>
          <p:spPr bwMode="auto">
            <a:xfrm>
              <a:off x="7351713" y="2835275"/>
              <a:ext cx="31750" cy="263525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46" name="Rectangle 291"/>
            <p:cNvSpPr>
              <a:spLocks noChangeArrowheads="1"/>
            </p:cNvSpPr>
            <p:nvPr/>
          </p:nvSpPr>
          <p:spPr bwMode="auto">
            <a:xfrm>
              <a:off x="7402513" y="2835275"/>
              <a:ext cx="12700" cy="263525"/>
            </a:xfrm>
            <a:prstGeom prst="rect">
              <a:avLst/>
            </a:pr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547" name="グループ化 1546"/>
          <p:cNvGrpSpPr/>
          <p:nvPr/>
        </p:nvGrpSpPr>
        <p:grpSpPr>
          <a:xfrm>
            <a:off x="2256400" y="2354902"/>
            <a:ext cx="253467" cy="542937"/>
            <a:chOff x="4906963" y="1454150"/>
            <a:chExt cx="279400" cy="598488"/>
          </a:xfrm>
        </p:grpSpPr>
        <p:sp>
          <p:nvSpPr>
            <p:cNvPr id="1548" name="Freeform 53"/>
            <p:cNvSpPr>
              <a:spLocks/>
            </p:cNvSpPr>
            <p:nvPr/>
          </p:nvSpPr>
          <p:spPr bwMode="auto">
            <a:xfrm>
              <a:off x="5037138" y="2051050"/>
              <a:ext cx="9525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49" name="Rectangle 54"/>
            <p:cNvSpPr>
              <a:spLocks noChangeArrowheads="1"/>
            </p:cNvSpPr>
            <p:nvPr/>
          </p:nvSpPr>
          <p:spPr bwMode="auto">
            <a:xfrm>
              <a:off x="5046663" y="2051050"/>
              <a:ext cx="9525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50" name="Freeform 292"/>
            <p:cNvSpPr>
              <a:spLocks/>
            </p:cNvSpPr>
            <p:nvPr/>
          </p:nvSpPr>
          <p:spPr bwMode="auto">
            <a:xfrm>
              <a:off x="4906963" y="1651000"/>
              <a:ext cx="279400" cy="282575"/>
            </a:xfrm>
            <a:custGeom>
              <a:avLst/>
              <a:gdLst>
                <a:gd name="T0" fmla="*/ 88 w 176"/>
                <a:gd name="T1" fmla="*/ 0 h 178"/>
                <a:gd name="T2" fmla="*/ 150 w 176"/>
                <a:gd name="T3" fmla="*/ 26 h 178"/>
                <a:gd name="T4" fmla="*/ 150 w 176"/>
                <a:gd name="T5" fmla="*/ 26 h 178"/>
                <a:gd name="T6" fmla="*/ 156 w 176"/>
                <a:gd name="T7" fmla="*/ 30 h 178"/>
                <a:gd name="T8" fmla="*/ 162 w 176"/>
                <a:gd name="T9" fmla="*/ 34 h 178"/>
                <a:gd name="T10" fmla="*/ 168 w 176"/>
                <a:gd name="T11" fmla="*/ 40 h 178"/>
                <a:gd name="T12" fmla="*/ 174 w 176"/>
                <a:gd name="T13" fmla="*/ 48 h 178"/>
                <a:gd name="T14" fmla="*/ 176 w 176"/>
                <a:gd name="T15" fmla="*/ 60 h 178"/>
                <a:gd name="T16" fmla="*/ 176 w 176"/>
                <a:gd name="T17" fmla="*/ 74 h 178"/>
                <a:gd name="T18" fmla="*/ 170 w 176"/>
                <a:gd name="T19" fmla="*/ 92 h 178"/>
                <a:gd name="T20" fmla="*/ 170 w 176"/>
                <a:gd name="T21" fmla="*/ 92 h 178"/>
                <a:gd name="T22" fmla="*/ 148 w 176"/>
                <a:gd name="T23" fmla="*/ 146 h 178"/>
                <a:gd name="T24" fmla="*/ 140 w 176"/>
                <a:gd name="T25" fmla="*/ 164 h 178"/>
                <a:gd name="T26" fmla="*/ 140 w 176"/>
                <a:gd name="T27" fmla="*/ 164 h 178"/>
                <a:gd name="T28" fmla="*/ 138 w 176"/>
                <a:gd name="T29" fmla="*/ 166 h 178"/>
                <a:gd name="T30" fmla="*/ 132 w 176"/>
                <a:gd name="T31" fmla="*/ 170 h 178"/>
                <a:gd name="T32" fmla="*/ 124 w 176"/>
                <a:gd name="T33" fmla="*/ 176 h 178"/>
                <a:gd name="T34" fmla="*/ 112 w 176"/>
                <a:gd name="T35" fmla="*/ 178 h 178"/>
                <a:gd name="T36" fmla="*/ 112 w 176"/>
                <a:gd name="T37" fmla="*/ 178 h 178"/>
                <a:gd name="T38" fmla="*/ 88 w 176"/>
                <a:gd name="T39" fmla="*/ 178 h 178"/>
                <a:gd name="T40" fmla="*/ 88 w 176"/>
                <a:gd name="T41" fmla="*/ 178 h 178"/>
                <a:gd name="T42" fmla="*/ 88 w 176"/>
                <a:gd name="T43" fmla="*/ 178 h 178"/>
                <a:gd name="T44" fmla="*/ 88 w 176"/>
                <a:gd name="T45" fmla="*/ 178 h 178"/>
                <a:gd name="T46" fmla="*/ 88 w 176"/>
                <a:gd name="T47" fmla="*/ 178 h 178"/>
                <a:gd name="T48" fmla="*/ 88 w 176"/>
                <a:gd name="T49" fmla="*/ 178 h 178"/>
                <a:gd name="T50" fmla="*/ 88 w 176"/>
                <a:gd name="T51" fmla="*/ 178 h 178"/>
                <a:gd name="T52" fmla="*/ 88 w 176"/>
                <a:gd name="T53" fmla="*/ 178 h 178"/>
                <a:gd name="T54" fmla="*/ 88 w 176"/>
                <a:gd name="T55" fmla="*/ 178 h 178"/>
                <a:gd name="T56" fmla="*/ 88 w 176"/>
                <a:gd name="T57" fmla="*/ 178 h 178"/>
                <a:gd name="T58" fmla="*/ 88 w 176"/>
                <a:gd name="T59" fmla="*/ 178 h 178"/>
                <a:gd name="T60" fmla="*/ 66 w 176"/>
                <a:gd name="T61" fmla="*/ 178 h 178"/>
                <a:gd name="T62" fmla="*/ 66 w 176"/>
                <a:gd name="T63" fmla="*/ 178 h 178"/>
                <a:gd name="T64" fmla="*/ 52 w 176"/>
                <a:gd name="T65" fmla="*/ 176 h 178"/>
                <a:gd name="T66" fmla="*/ 44 w 176"/>
                <a:gd name="T67" fmla="*/ 170 h 178"/>
                <a:gd name="T68" fmla="*/ 38 w 176"/>
                <a:gd name="T69" fmla="*/ 166 h 178"/>
                <a:gd name="T70" fmla="*/ 38 w 176"/>
                <a:gd name="T71" fmla="*/ 164 h 178"/>
                <a:gd name="T72" fmla="*/ 38 w 176"/>
                <a:gd name="T73" fmla="*/ 164 h 178"/>
                <a:gd name="T74" fmla="*/ 28 w 176"/>
                <a:gd name="T75" fmla="*/ 146 h 178"/>
                <a:gd name="T76" fmla="*/ 6 w 176"/>
                <a:gd name="T77" fmla="*/ 92 h 178"/>
                <a:gd name="T78" fmla="*/ 6 w 176"/>
                <a:gd name="T79" fmla="*/ 92 h 178"/>
                <a:gd name="T80" fmla="*/ 2 w 176"/>
                <a:gd name="T81" fmla="*/ 74 h 178"/>
                <a:gd name="T82" fmla="*/ 0 w 176"/>
                <a:gd name="T83" fmla="*/ 60 h 178"/>
                <a:gd name="T84" fmla="*/ 4 w 176"/>
                <a:gd name="T85" fmla="*/ 48 h 178"/>
                <a:gd name="T86" fmla="*/ 8 w 176"/>
                <a:gd name="T87" fmla="*/ 40 h 178"/>
                <a:gd name="T88" fmla="*/ 14 w 176"/>
                <a:gd name="T89" fmla="*/ 34 h 178"/>
                <a:gd name="T90" fmla="*/ 20 w 176"/>
                <a:gd name="T91" fmla="*/ 30 h 178"/>
                <a:gd name="T92" fmla="*/ 26 w 176"/>
                <a:gd name="T93" fmla="*/ 26 h 178"/>
                <a:gd name="T94" fmla="*/ 88 w 176"/>
                <a:gd name="T9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6" h="178">
                  <a:moveTo>
                    <a:pt x="88" y="0"/>
                  </a:moveTo>
                  <a:lnTo>
                    <a:pt x="150" y="26"/>
                  </a:lnTo>
                  <a:lnTo>
                    <a:pt x="150" y="26"/>
                  </a:lnTo>
                  <a:lnTo>
                    <a:pt x="156" y="30"/>
                  </a:lnTo>
                  <a:lnTo>
                    <a:pt x="162" y="34"/>
                  </a:lnTo>
                  <a:lnTo>
                    <a:pt x="168" y="40"/>
                  </a:lnTo>
                  <a:lnTo>
                    <a:pt x="174" y="48"/>
                  </a:lnTo>
                  <a:lnTo>
                    <a:pt x="176" y="60"/>
                  </a:lnTo>
                  <a:lnTo>
                    <a:pt x="176" y="74"/>
                  </a:lnTo>
                  <a:lnTo>
                    <a:pt x="170" y="92"/>
                  </a:lnTo>
                  <a:lnTo>
                    <a:pt x="170" y="92"/>
                  </a:lnTo>
                  <a:lnTo>
                    <a:pt x="148" y="146"/>
                  </a:lnTo>
                  <a:lnTo>
                    <a:pt x="140" y="164"/>
                  </a:lnTo>
                  <a:lnTo>
                    <a:pt x="140" y="164"/>
                  </a:lnTo>
                  <a:lnTo>
                    <a:pt x="138" y="166"/>
                  </a:lnTo>
                  <a:lnTo>
                    <a:pt x="132" y="170"/>
                  </a:lnTo>
                  <a:lnTo>
                    <a:pt x="124" y="176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66" y="178"/>
                  </a:lnTo>
                  <a:lnTo>
                    <a:pt x="66" y="178"/>
                  </a:lnTo>
                  <a:lnTo>
                    <a:pt x="52" y="176"/>
                  </a:lnTo>
                  <a:lnTo>
                    <a:pt x="44" y="170"/>
                  </a:lnTo>
                  <a:lnTo>
                    <a:pt x="38" y="166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28" y="146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4" y="48"/>
                  </a:lnTo>
                  <a:lnTo>
                    <a:pt x="8" y="40"/>
                  </a:lnTo>
                  <a:lnTo>
                    <a:pt x="14" y="34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51" name="Freeform 293"/>
            <p:cNvSpPr>
              <a:spLocks/>
            </p:cNvSpPr>
            <p:nvPr/>
          </p:nvSpPr>
          <p:spPr bwMode="auto">
            <a:xfrm>
              <a:off x="4999038" y="1635125"/>
              <a:ext cx="95250" cy="92075"/>
            </a:xfrm>
            <a:custGeom>
              <a:avLst/>
              <a:gdLst>
                <a:gd name="T0" fmla="*/ 30 w 60"/>
                <a:gd name="T1" fmla="*/ 0 h 58"/>
                <a:gd name="T2" fmla="*/ 0 w 60"/>
                <a:gd name="T3" fmla="*/ 22 h 58"/>
                <a:gd name="T4" fmla="*/ 0 w 60"/>
                <a:gd name="T5" fmla="*/ 22 h 58"/>
                <a:gd name="T6" fmla="*/ 2 w 60"/>
                <a:gd name="T7" fmla="*/ 28 h 58"/>
                <a:gd name="T8" fmla="*/ 6 w 60"/>
                <a:gd name="T9" fmla="*/ 40 h 58"/>
                <a:gd name="T10" fmla="*/ 10 w 60"/>
                <a:gd name="T11" fmla="*/ 48 h 58"/>
                <a:gd name="T12" fmla="*/ 16 w 60"/>
                <a:gd name="T13" fmla="*/ 52 h 58"/>
                <a:gd name="T14" fmla="*/ 22 w 60"/>
                <a:gd name="T15" fmla="*/ 56 h 58"/>
                <a:gd name="T16" fmla="*/ 30 w 60"/>
                <a:gd name="T17" fmla="*/ 58 h 58"/>
                <a:gd name="T18" fmla="*/ 30 w 60"/>
                <a:gd name="T19" fmla="*/ 58 h 58"/>
                <a:gd name="T20" fmla="*/ 38 w 60"/>
                <a:gd name="T21" fmla="*/ 56 h 58"/>
                <a:gd name="T22" fmla="*/ 46 w 60"/>
                <a:gd name="T23" fmla="*/ 52 h 58"/>
                <a:gd name="T24" fmla="*/ 50 w 60"/>
                <a:gd name="T25" fmla="*/ 48 h 58"/>
                <a:gd name="T26" fmla="*/ 54 w 60"/>
                <a:gd name="T27" fmla="*/ 40 h 58"/>
                <a:gd name="T28" fmla="*/ 58 w 60"/>
                <a:gd name="T29" fmla="*/ 28 h 58"/>
                <a:gd name="T30" fmla="*/ 60 w 60"/>
                <a:gd name="T31" fmla="*/ 22 h 58"/>
                <a:gd name="T32" fmla="*/ 30 w 60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58">
                  <a:moveTo>
                    <a:pt x="30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6" y="40"/>
                  </a:lnTo>
                  <a:lnTo>
                    <a:pt x="10" y="48"/>
                  </a:lnTo>
                  <a:lnTo>
                    <a:pt x="16" y="52"/>
                  </a:lnTo>
                  <a:lnTo>
                    <a:pt x="22" y="56"/>
                  </a:lnTo>
                  <a:lnTo>
                    <a:pt x="30" y="58"/>
                  </a:lnTo>
                  <a:lnTo>
                    <a:pt x="30" y="58"/>
                  </a:lnTo>
                  <a:lnTo>
                    <a:pt x="38" y="56"/>
                  </a:lnTo>
                  <a:lnTo>
                    <a:pt x="46" y="52"/>
                  </a:lnTo>
                  <a:lnTo>
                    <a:pt x="50" y="48"/>
                  </a:lnTo>
                  <a:lnTo>
                    <a:pt x="54" y="40"/>
                  </a:lnTo>
                  <a:lnTo>
                    <a:pt x="58" y="28"/>
                  </a:lnTo>
                  <a:lnTo>
                    <a:pt x="60" y="2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52" name="Freeform 294"/>
            <p:cNvSpPr>
              <a:spLocks/>
            </p:cNvSpPr>
            <p:nvPr/>
          </p:nvSpPr>
          <p:spPr bwMode="auto">
            <a:xfrm>
              <a:off x="4957763" y="1676400"/>
              <a:ext cx="177800" cy="257175"/>
            </a:xfrm>
            <a:custGeom>
              <a:avLst/>
              <a:gdLst>
                <a:gd name="T0" fmla="*/ 20 w 112"/>
                <a:gd name="T1" fmla="*/ 60 h 162"/>
                <a:gd name="T2" fmla="*/ 20 w 112"/>
                <a:gd name="T3" fmla="*/ 0 h 162"/>
                <a:gd name="T4" fmla="*/ 10 w 112"/>
                <a:gd name="T5" fmla="*/ 4 h 162"/>
                <a:gd name="T6" fmla="*/ 10 w 112"/>
                <a:gd name="T7" fmla="*/ 62 h 162"/>
                <a:gd name="T8" fmla="*/ 0 w 112"/>
                <a:gd name="T9" fmla="*/ 162 h 162"/>
                <a:gd name="T10" fmla="*/ 112 w 112"/>
                <a:gd name="T11" fmla="*/ 162 h 162"/>
                <a:gd name="T12" fmla="*/ 104 w 112"/>
                <a:gd name="T13" fmla="*/ 62 h 162"/>
                <a:gd name="T14" fmla="*/ 104 w 112"/>
                <a:gd name="T15" fmla="*/ 4 h 162"/>
                <a:gd name="T16" fmla="*/ 92 w 112"/>
                <a:gd name="T17" fmla="*/ 0 h 162"/>
                <a:gd name="T18" fmla="*/ 92 w 112"/>
                <a:gd name="T19" fmla="*/ 60 h 162"/>
                <a:gd name="T20" fmla="*/ 20 w 112"/>
                <a:gd name="T21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62">
                  <a:moveTo>
                    <a:pt x="20" y="60"/>
                  </a:moveTo>
                  <a:lnTo>
                    <a:pt x="20" y="0"/>
                  </a:lnTo>
                  <a:lnTo>
                    <a:pt x="10" y="4"/>
                  </a:lnTo>
                  <a:lnTo>
                    <a:pt x="10" y="62"/>
                  </a:lnTo>
                  <a:lnTo>
                    <a:pt x="0" y="162"/>
                  </a:lnTo>
                  <a:lnTo>
                    <a:pt x="112" y="162"/>
                  </a:lnTo>
                  <a:lnTo>
                    <a:pt x="104" y="62"/>
                  </a:lnTo>
                  <a:lnTo>
                    <a:pt x="104" y="4"/>
                  </a:lnTo>
                  <a:lnTo>
                    <a:pt x="92" y="0"/>
                  </a:lnTo>
                  <a:lnTo>
                    <a:pt x="92" y="60"/>
                  </a:lnTo>
                  <a:lnTo>
                    <a:pt x="20" y="6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53" name="Freeform 295"/>
            <p:cNvSpPr>
              <a:spLocks/>
            </p:cNvSpPr>
            <p:nvPr/>
          </p:nvSpPr>
          <p:spPr bwMode="auto">
            <a:xfrm>
              <a:off x="4941888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52 h 132"/>
                <a:gd name="T6" fmla="*/ 128 w 132"/>
                <a:gd name="T7" fmla="*/ 40 h 132"/>
                <a:gd name="T8" fmla="*/ 120 w 132"/>
                <a:gd name="T9" fmla="*/ 28 h 132"/>
                <a:gd name="T10" fmla="*/ 112 w 132"/>
                <a:gd name="T11" fmla="*/ 18 h 132"/>
                <a:gd name="T12" fmla="*/ 104 w 132"/>
                <a:gd name="T13" fmla="*/ 10 h 132"/>
                <a:gd name="T14" fmla="*/ 92 w 132"/>
                <a:gd name="T15" fmla="*/ 4 h 132"/>
                <a:gd name="T16" fmla="*/ 80 w 132"/>
                <a:gd name="T17" fmla="*/ 0 h 132"/>
                <a:gd name="T18" fmla="*/ 66 w 132"/>
                <a:gd name="T19" fmla="*/ 0 h 132"/>
                <a:gd name="T20" fmla="*/ 66 w 132"/>
                <a:gd name="T21" fmla="*/ 0 h 132"/>
                <a:gd name="T22" fmla="*/ 52 w 132"/>
                <a:gd name="T23" fmla="*/ 0 h 132"/>
                <a:gd name="T24" fmla="*/ 40 w 132"/>
                <a:gd name="T25" fmla="*/ 4 h 132"/>
                <a:gd name="T26" fmla="*/ 30 w 132"/>
                <a:gd name="T27" fmla="*/ 10 h 132"/>
                <a:gd name="T28" fmla="*/ 20 w 132"/>
                <a:gd name="T29" fmla="*/ 18 h 132"/>
                <a:gd name="T30" fmla="*/ 12 w 132"/>
                <a:gd name="T31" fmla="*/ 28 h 132"/>
                <a:gd name="T32" fmla="*/ 6 w 132"/>
                <a:gd name="T33" fmla="*/ 40 h 132"/>
                <a:gd name="T34" fmla="*/ 2 w 132"/>
                <a:gd name="T35" fmla="*/ 52 h 132"/>
                <a:gd name="T36" fmla="*/ 0 w 132"/>
                <a:gd name="T37" fmla="*/ 66 h 132"/>
                <a:gd name="T38" fmla="*/ 0 w 132"/>
                <a:gd name="T39" fmla="*/ 116 h 132"/>
                <a:gd name="T40" fmla="*/ 24 w 132"/>
                <a:gd name="T41" fmla="*/ 116 h 132"/>
                <a:gd name="T42" fmla="*/ 24 w 132"/>
                <a:gd name="T43" fmla="*/ 116 h 132"/>
                <a:gd name="T44" fmla="*/ 34 w 132"/>
                <a:gd name="T45" fmla="*/ 122 h 132"/>
                <a:gd name="T46" fmla="*/ 44 w 132"/>
                <a:gd name="T47" fmla="*/ 128 h 132"/>
                <a:gd name="T48" fmla="*/ 54 w 132"/>
                <a:gd name="T49" fmla="*/ 130 h 132"/>
                <a:gd name="T50" fmla="*/ 66 w 132"/>
                <a:gd name="T51" fmla="*/ 132 h 132"/>
                <a:gd name="T52" fmla="*/ 66 w 132"/>
                <a:gd name="T53" fmla="*/ 132 h 132"/>
                <a:gd name="T54" fmla="*/ 78 w 132"/>
                <a:gd name="T55" fmla="*/ 130 h 132"/>
                <a:gd name="T56" fmla="*/ 88 w 132"/>
                <a:gd name="T57" fmla="*/ 128 h 132"/>
                <a:gd name="T58" fmla="*/ 100 w 132"/>
                <a:gd name="T59" fmla="*/ 122 h 132"/>
                <a:gd name="T60" fmla="*/ 108 w 132"/>
                <a:gd name="T61" fmla="*/ 116 h 132"/>
                <a:gd name="T62" fmla="*/ 132 w 132"/>
                <a:gd name="T63" fmla="*/ 116 h 132"/>
                <a:gd name="T64" fmla="*/ 132 w 132"/>
                <a:gd name="T6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52"/>
                  </a:lnTo>
                  <a:lnTo>
                    <a:pt x="128" y="40"/>
                  </a:lnTo>
                  <a:lnTo>
                    <a:pt x="120" y="28"/>
                  </a:lnTo>
                  <a:lnTo>
                    <a:pt x="112" y="18"/>
                  </a:lnTo>
                  <a:lnTo>
                    <a:pt x="104" y="10"/>
                  </a:lnTo>
                  <a:lnTo>
                    <a:pt x="92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30" y="10"/>
                  </a:lnTo>
                  <a:lnTo>
                    <a:pt x="20" y="18"/>
                  </a:lnTo>
                  <a:lnTo>
                    <a:pt x="12" y="28"/>
                  </a:lnTo>
                  <a:lnTo>
                    <a:pt x="6" y="40"/>
                  </a:lnTo>
                  <a:lnTo>
                    <a:pt x="2" y="52"/>
                  </a:lnTo>
                  <a:lnTo>
                    <a:pt x="0" y="66"/>
                  </a:lnTo>
                  <a:lnTo>
                    <a:pt x="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34" y="122"/>
                  </a:lnTo>
                  <a:lnTo>
                    <a:pt x="44" y="128"/>
                  </a:lnTo>
                  <a:lnTo>
                    <a:pt x="54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78" y="130"/>
                  </a:lnTo>
                  <a:lnTo>
                    <a:pt x="88" y="128"/>
                  </a:lnTo>
                  <a:lnTo>
                    <a:pt x="100" y="122"/>
                  </a:lnTo>
                  <a:lnTo>
                    <a:pt x="108" y="116"/>
                  </a:lnTo>
                  <a:lnTo>
                    <a:pt x="132" y="11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54" name="Rectangle 296"/>
            <p:cNvSpPr>
              <a:spLocks noChangeArrowheads="1"/>
            </p:cNvSpPr>
            <p:nvPr/>
          </p:nvSpPr>
          <p:spPr bwMode="auto">
            <a:xfrm>
              <a:off x="4989513" y="1866900"/>
              <a:ext cx="114300" cy="66675"/>
            </a:xfrm>
            <a:prstGeom prst="rect">
              <a:avLst/>
            </a:pr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555" name="グループ化 1554"/>
          <p:cNvGrpSpPr/>
          <p:nvPr/>
        </p:nvGrpSpPr>
        <p:grpSpPr>
          <a:xfrm>
            <a:off x="3287549" y="3016443"/>
            <a:ext cx="360038" cy="434926"/>
            <a:chOff x="2452688" y="2651125"/>
            <a:chExt cx="396875" cy="479425"/>
          </a:xfrm>
        </p:grpSpPr>
        <p:sp>
          <p:nvSpPr>
            <p:cNvPr id="1556" name="Freeform 297"/>
            <p:cNvSpPr>
              <a:spLocks/>
            </p:cNvSpPr>
            <p:nvPr/>
          </p:nvSpPr>
          <p:spPr bwMode="auto">
            <a:xfrm>
              <a:off x="2452688" y="2711450"/>
              <a:ext cx="396875" cy="298450"/>
            </a:xfrm>
            <a:custGeom>
              <a:avLst/>
              <a:gdLst>
                <a:gd name="T0" fmla="*/ 240 w 250"/>
                <a:gd name="T1" fmla="*/ 38 h 188"/>
                <a:gd name="T2" fmla="*/ 224 w 250"/>
                <a:gd name="T3" fmla="*/ 38 h 188"/>
                <a:gd name="T4" fmla="*/ 224 w 250"/>
                <a:gd name="T5" fmla="*/ 0 h 188"/>
                <a:gd name="T6" fmla="*/ 204 w 250"/>
                <a:gd name="T7" fmla="*/ 0 h 188"/>
                <a:gd name="T8" fmla="*/ 204 w 250"/>
                <a:gd name="T9" fmla="*/ 38 h 188"/>
                <a:gd name="T10" fmla="*/ 46 w 250"/>
                <a:gd name="T11" fmla="*/ 38 h 188"/>
                <a:gd name="T12" fmla="*/ 46 w 250"/>
                <a:gd name="T13" fmla="*/ 0 h 188"/>
                <a:gd name="T14" fmla="*/ 26 w 250"/>
                <a:gd name="T15" fmla="*/ 0 h 188"/>
                <a:gd name="T16" fmla="*/ 26 w 250"/>
                <a:gd name="T17" fmla="*/ 38 h 188"/>
                <a:gd name="T18" fmla="*/ 10 w 250"/>
                <a:gd name="T19" fmla="*/ 38 h 188"/>
                <a:gd name="T20" fmla="*/ 0 w 250"/>
                <a:gd name="T21" fmla="*/ 128 h 188"/>
                <a:gd name="T22" fmla="*/ 0 w 250"/>
                <a:gd name="T23" fmla="*/ 188 h 188"/>
                <a:gd name="T24" fmla="*/ 250 w 250"/>
                <a:gd name="T25" fmla="*/ 188 h 188"/>
                <a:gd name="T26" fmla="*/ 250 w 250"/>
                <a:gd name="T27" fmla="*/ 128 h 188"/>
                <a:gd name="T28" fmla="*/ 250 w 250"/>
                <a:gd name="T29" fmla="*/ 128 h 188"/>
                <a:gd name="T30" fmla="*/ 240 w 250"/>
                <a:gd name="T31" fmla="*/ 3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0" h="188">
                  <a:moveTo>
                    <a:pt x="240" y="38"/>
                  </a:moveTo>
                  <a:lnTo>
                    <a:pt x="224" y="38"/>
                  </a:lnTo>
                  <a:lnTo>
                    <a:pt x="224" y="0"/>
                  </a:lnTo>
                  <a:lnTo>
                    <a:pt x="204" y="0"/>
                  </a:lnTo>
                  <a:lnTo>
                    <a:pt x="204" y="38"/>
                  </a:lnTo>
                  <a:lnTo>
                    <a:pt x="46" y="38"/>
                  </a:lnTo>
                  <a:lnTo>
                    <a:pt x="46" y="0"/>
                  </a:lnTo>
                  <a:lnTo>
                    <a:pt x="26" y="0"/>
                  </a:lnTo>
                  <a:lnTo>
                    <a:pt x="26" y="38"/>
                  </a:lnTo>
                  <a:lnTo>
                    <a:pt x="10" y="38"/>
                  </a:lnTo>
                  <a:lnTo>
                    <a:pt x="0" y="128"/>
                  </a:lnTo>
                  <a:lnTo>
                    <a:pt x="0" y="188"/>
                  </a:lnTo>
                  <a:lnTo>
                    <a:pt x="250" y="188"/>
                  </a:lnTo>
                  <a:lnTo>
                    <a:pt x="250" y="128"/>
                  </a:lnTo>
                  <a:lnTo>
                    <a:pt x="250" y="128"/>
                  </a:lnTo>
                  <a:lnTo>
                    <a:pt x="24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57" name="Rectangle 298"/>
            <p:cNvSpPr>
              <a:spLocks noChangeArrowheads="1"/>
            </p:cNvSpPr>
            <p:nvPr/>
          </p:nvSpPr>
          <p:spPr bwMode="auto">
            <a:xfrm>
              <a:off x="2551113" y="2959100"/>
              <a:ext cx="200025" cy="161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58" name="Freeform 299"/>
            <p:cNvSpPr>
              <a:spLocks noEditPoints="1"/>
            </p:cNvSpPr>
            <p:nvPr/>
          </p:nvSpPr>
          <p:spPr bwMode="auto">
            <a:xfrm>
              <a:off x="2541588" y="2949575"/>
              <a:ext cx="219075" cy="180975"/>
            </a:xfrm>
            <a:custGeom>
              <a:avLst/>
              <a:gdLst>
                <a:gd name="T0" fmla="*/ 132 w 138"/>
                <a:gd name="T1" fmla="*/ 114 h 114"/>
                <a:gd name="T2" fmla="*/ 6 w 138"/>
                <a:gd name="T3" fmla="*/ 114 h 114"/>
                <a:gd name="T4" fmla="*/ 6 w 138"/>
                <a:gd name="T5" fmla="*/ 114 h 114"/>
                <a:gd name="T6" fmla="*/ 2 w 138"/>
                <a:gd name="T7" fmla="*/ 112 h 114"/>
                <a:gd name="T8" fmla="*/ 0 w 138"/>
                <a:gd name="T9" fmla="*/ 108 h 114"/>
                <a:gd name="T10" fmla="*/ 0 w 138"/>
                <a:gd name="T11" fmla="*/ 6 h 114"/>
                <a:gd name="T12" fmla="*/ 0 w 138"/>
                <a:gd name="T13" fmla="*/ 6 h 114"/>
                <a:gd name="T14" fmla="*/ 2 w 138"/>
                <a:gd name="T15" fmla="*/ 2 h 114"/>
                <a:gd name="T16" fmla="*/ 6 w 138"/>
                <a:gd name="T17" fmla="*/ 0 h 114"/>
                <a:gd name="T18" fmla="*/ 132 w 138"/>
                <a:gd name="T19" fmla="*/ 0 h 114"/>
                <a:gd name="T20" fmla="*/ 132 w 138"/>
                <a:gd name="T21" fmla="*/ 0 h 114"/>
                <a:gd name="T22" fmla="*/ 136 w 138"/>
                <a:gd name="T23" fmla="*/ 2 h 114"/>
                <a:gd name="T24" fmla="*/ 138 w 138"/>
                <a:gd name="T25" fmla="*/ 6 h 114"/>
                <a:gd name="T26" fmla="*/ 138 w 138"/>
                <a:gd name="T27" fmla="*/ 108 h 114"/>
                <a:gd name="T28" fmla="*/ 138 w 138"/>
                <a:gd name="T29" fmla="*/ 108 h 114"/>
                <a:gd name="T30" fmla="*/ 136 w 138"/>
                <a:gd name="T31" fmla="*/ 112 h 114"/>
                <a:gd name="T32" fmla="*/ 132 w 138"/>
                <a:gd name="T33" fmla="*/ 114 h 114"/>
                <a:gd name="T34" fmla="*/ 132 w 138"/>
                <a:gd name="T35" fmla="*/ 114 h 114"/>
                <a:gd name="T36" fmla="*/ 12 w 138"/>
                <a:gd name="T37" fmla="*/ 100 h 114"/>
                <a:gd name="T38" fmla="*/ 126 w 138"/>
                <a:gd name="T39" fmla="*/ 100 h 114"/>
                <a:gd name="T40" fmla="*/ 126 w 138"/>
                <a:gd name="T41" fmla="*/ 14 h 114"/>
                <a:gd name="T42" fmla="*/ 12 w 138"/>
                <a:gd name="T43" fmla="*/ 14 h 114"/>
                <a:gd name="T44" fmla="*/ 12 w 138"/>
                <a:gd name="T45" fmla="*/ 10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" h="114">
                  <a:moveTo>
                    <a:pt x="132" y="114"/>
                  </a:moveTo>
                  <a:lnTo>
                    <a:pt x="6" y="114"/>
                  </a:lnTo>
                  <a:lnTo>
                    <a:pt x="6" y="114"/>
                  </a:lnTo>
                  <a:lnTo>
                    <a:pt x="2" y="112"/>
                  </a:lnTo>
                  <a:lnTo>
                    <a:pt x="0" y="108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6" y="2"/>
                  </a:lnTo>
                  <a:lnTo>
                    <a:pt x="138" y="6"/>
                  </a:lnTo>
                  <a:lnTo>
                    <a:pt x="138" y="108"/>
                  </a:lnTo>
                  <a:lnTo>
                    <a:pt x="138" y="108"/>
                  </a:lnTo>
                  <a:lnTo>
                    <a:pt x="136" y="112"/>
                  </a:lnTo>
                  <a:lnTo>
                    <a:pt x="132" y="114"/>
                  </a:lnTo>
                  <a:lnTo>
                    <a:pt x="132" y="114"/>
                  </a:lnTo>
                  <a:close/>
                  <a:moveTo>
                    <a:pt x="12" y="100"/>
                  </a:moveTo>
                  <a:lnTo>
                    <a:pt x="126" y="100"/>
                  </a:lnTo>
                  <a:lnTo>
                    <a:pt x="126" y="14"/>
                  </a:lnTo>
                  <a:lnTo>
                    <a:pt x="12" y="14"/>
                  </a:lnTo>
                  <a:lnTo>
                    <a:pt x="12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59" name="Freeform 300"/>
            <p:cNvSpPr>
              <a:spLocks/>
            </p:cNvSpPr>
            <p:nvPr/>
          </p:nvSpPr>
          <p:spPr bwMode="auto">
            <a:xfrm>
              <a:off x="2592388" y="3028950"/>
              <a:ext cx="117475" cy="22225"/>
            </a:xfrm>
            <a:custGeom>
              <a:avLst/>
              <a:gdLst>
                <a:gd name="T0" fmla="*/ 66 w 74"/>
                <a:gd name="T1" fmla="*/ 14 h 14"/>
                <a:gd name="T2" fmla="*/ 6 w 74"/>
                <a:gd name="T3" fmla="*/ 14 h 14"/>
                <a:gd name="T4" fmla="*/ 6 w 74"/>
                <a:gd name="T5" fmla="*/ 14 h 14"/>
                <a:gd name="T6" fmla="*/ 2 w 74"/>
                <a:gd name="T7" fmla="*/ 12 h 14"/>
                <a:gd name="T8" fmla="*/ 0 w 74"/>
                <a:gd name="T9" fmla="*/ 6 h 14"/>
                <a:gd name="T10" fmla="*/ 0 w 74"/>
                <a:gd name="T11" fmla="*/ 6 h 14"/>
                <a:gd name="T12" fmla="*/ 2 w 74"/>
                <a:gd name="T13" fmla="*/ 2 h 14"/>
                <a:gd name="T14" fmla="*/ 6 w 74"/>
                <a:gd name="T15" fmla="*/ 0 h 14"/>
                <a:gd name="T16" fmla="*/ 66 w 74"/>
                <a:gd name="T17" fmla="*/ 0 h 14"/>
                <a:gd name="T18" fmla="*/ 66 w 74"/>
                <a:gd name="T19" fmla="*/ 0 h 14"/>
                <a:gd name="T20" fmla="*/ 72 w 74"/>
                <a:gd name="T21" fmla="*/ 2 h 14"/>
                <a:gd name="T22" fmla="*/ 74 w 74"/>
                <a:gd name="T23" fmla="*/ 6 h 14"/>
                <a:gd name="T24" fmla="*/ 74 w 74"/>
                <a:gd name="T25" fmla="*/ 6 h 14"/>
                <a:gd name="T26" fmla="*/ 72 w 74"/>
                <a:gd name="T27" fmla="*/ 12 h 14"/>
                <a:gd name="T28" fmla="*/ 66 w 74"/>
                <a:gd name="T29" fmla="*/ 14 h 14"/>
                <a:gd name="T30" fmla="*/ 66 w 7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4">
                  <a:moveTo>
                    <a:pt x="66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2" y="2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72" y="12"/>
                  </a:lnTo>
                  <a:lnTo>
                    <a:pt x="66" y="14"/>
                  </a:lnTo>
                  <a:lnTo>
                    <a:pt x="6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60" name="Freeform 301"/>
            <p:cNvSpPr>
              <a:spLocks/>
            </p:cNvSpPr>
            <p:nvPr/>
          </p:nvSpPr>
          <p:spPr bwMode="auto">
            <a:xfrm>
              <a:off x="2592388" y="3067050"/>
              <a:ext cx="117475" cy="22225"/>
            </a:xfrm>
            <a:custGeom>
              <a:avLst/>
              <a:gdLst>
                <a:gd name="T0" fmla="*/ 66 w 74"/>
                <a:gd name="T1" fmla="*/ 14 h 14"/>
                <a:gd name="T2" fmla="*/ 6 w 74"/>
                <a:gd name="T3" fmla="*/ 14 h 14"/>
                <a:gd name="T4" fmla="*/ 6 w 74"/>
                <a:gd name="T5" fmla="*/ 14 h 14"/>
                <a:gd name="T6" fmla="*/ 2 w 74"/>
                <a:gd name="T7" fmla="*/ 12 h 14"/>
                <a:gd name="T8" fmla="*/ 0 w 74"/>
                <a:gd name="T9" fmla="*/ 8 h 14"/>
                <a:gd name="T10" fmla="*/ 0 w 74"/>
                <a:gd name="T11" fmla="*/ 8 h 14"/>
                <a:gd name="T12" fmla="*/ 2 w 74"/>
                <a:gd name="T13" fmla="*/ 2 h 14"/>
                <a:gd name="T14" fmla="*/ 6 w 74"/>
                <a:gd name="T15" fmla="*/ 0 h 14"/>
                <a:gd name="T16" fmla="*/ 66 w 74"/>
                <a:gd name="T17" fmla="*/ 0 h 14"/>
                <a:gd name="T18" fmla="*/ 66 w 74"/>
                <a:gd name="T19" fmla="*/ 0 h 14"/>
                <a:gd name="T20" fmla="*/ 72 w 74"/>
                <a:gd name="T21" fmla="*/ 2 h 14"/>
                <a:gd name="T22" fmla="*/ 74 w 74"/>
                <a:gd name="T23" fmla="*/ 8 h 14"/>
                <a:gd name="T24" fmla="*/ 74 w 74"/>
                <a:gd name="T25" fmla="*/ 8 h 14"/>
                <a:gd name="T26" fmla="*/ 72 w 74"/>
                <a:gd name="T27" fmla="*/ 12 h 14"/>
                <a:gd name="T28" fmla="*/ 66 w 74"/>
                <a:gd name="T29" fmla="*/ 14 h 14"/>
                <a:gd name="T30" fmla="*/ 66 w 7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4">
                  <a:moveTo>
                    <a:pt x="66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2" y="12"/>
                  </a:lnTo>
                  <a:lnTo>
                    <a:pt x="66" y="14"/>
                  </a:lnTo>
                  <a:lnTo>
                    <a:pt x="6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61" name="Freeform 302"/>
            <p:cNvSpPr>
              <a:spLocks/>
            </p:cNvSpPr>
            <p:nvPr/>
          </p:nvSpPr>
          <p:spPr bwMode="auto">
            <a:xfrm>
              <a:off x="2592388" y="2990850"/>
              <a:ext cx="117475" cy="22225"/>
            </a:xfrm>
            <a:custGeom>
              <a:avLst/>
              <a:gdLst>
                <a:gd name="T0" fmla="*/ 66 w 74"/>
                <a:gd name="T1" fmla="*/ 14 h 14"/>
                <a:gd name="T2" fmla="*/ 6 w 74"/>
                <a:gd name="T3" fmla="*/ 14 h 14"/>
                <a:gd name="T4" fmla="*/ 6 w 74"/>
                <a:gd name="T5" fmla="*/ 14 h 14"/>
                <a:gd name="T6" fmla="*/ 2 w 74"/>
                <a:gd name="T7" fmla="*/ 12 h 14"/>
                <a:gd name="T8" fmla="*/ 0 w 74"/>
                <a:gd name="T9" fmla="*/ 6 h 14"/>
                <a:gd name="T10" fmla="*/ 0 w 74"/>
                <a:gd name="T11" fmla="*/ 6 h 14"/>
                <a:gd name="T12" fmla="*/ 2 w 74"/>
                <a:gd name="T13" fmla="*/ 2 h 14"/>
                <a:gd name="T14" fmla="*/ 6 w 74"/>
                <a:gd name="T15" fmla="*/ 0 h 14"/>
                <a:gd name="T16" fmla="*/ 66 w 74"/>
                <a:gd name="T17" fmla="*/ 0 h 14"/>
                <a:gd name="T18" fmla="*/ 66 w 74"/>
                <a:gd name="T19" fmla="*/ 0 h 14"/>
                <a:gd name="T20" fmla="*/ 72 w 74"/>
                <a:gd name="T21" fmla="*/ 2 h 14"/>
                <a:gd name="T22" fmla="*/ 74 w 74"/>
                <a:gd name="T23" fmla="*/ 6 h 14"/>
                <a:gd name="T24" fmla="*/ 74 w 74"/>
                <a:gd name="T25" fmla="*/ 6 h 14"/>
                <a:gd name="T26" fmla="*/ 72 w 74"/>
                <a:gd name="T27" fmla="*/ 12 h 14"/>
                <a:gd name="T28" fmla="*/ 66 w 74"/>
                <a:gd name="T29" fmla="*/ 14 h 14"/>
                <a:gd name="T30" fmla="*/ 66 w 7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4">
                  <a:moveTo>
                    <a:pt x="66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2" y="2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72" y="12"/>
                  </a:lnTo>
                  <a:lnTo>
                    <a:pt x="66" y="14"/>
                  </a:lnTo>
                  <a:lnTo>
                    <a:pt x="6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62" name="Freeform 303"/>
            <p:cNvSpPr>
              <a:spLocks/>
            </p:cNvSpPr>
            <p:nvPr/>
          </p:nvSpPr>
          <p:spPr bwMode="auto">
            <a:xfrm>
              <a:off x="2624138" y="2851150"/>
              <a:ext cx="53975" cy="31750"/>
            </a:xfrm>
            <a:custGeom>
              <a:avLst/>
              <a:gdLst>
                <a:gd name="T0" fmla="*/ 34 w 34"/>
                <a:gd name="T1" fmla="*/ 10 h 20"/>
                <a:gd name="T2" fmla="*/ 34 w 34"/>
                <a:gd name="T3" fmla="*/ 10 h 20"/>
                <a:gd name="T4" fmla="*/ 34 w 34"/>
                <a:gd name="T5" fmla="*/ 14 h 20"/>
                <a:gd name="T6" fmla="*/ 30 w 34"/>
                <a:gd name="T7" fmla="*/ 16 h 20"/>
                <a:gd name="T8" fmla="*/ 24 w 34"/>
                <a:gd name="T9" fmla="*/ 20 h 20"/>
                <a:gd name="T10" fmla="*/ 16 w 34"/>
                <a:gd name="T11" fmla="*/ 20 h 20"/>
                <a:gd name="T12" fmla="*/ 16 w 34"/>
                <a:gd name="T13" fmla="*/ 20 h 20"/>
                <a:gd name="T14" fmla="*/ 10 w 34"/>
                <a:gd name="T15" fmla="*/ 20 h 20"/>
                <a:gd name="T16" fmla="*/ 4 w 34"/>
                <a:gd name="T17" fmla="*/ 16 h 20"/>
                <a:gd name="T18" fmla="*/ 0 w 34"/>
                <a:gd name="T19" fmla="*/ 14 h 20"/>
                <a:gd name="T20" fmla="*/ 0 w 34"/>
                <a:gd name="T21" fmla="*/ 10 h 20"/>
                <a:gd name="T22" fmla="*/ 0 w 34"/>
                <a:gd name="T23" fmla="*/ 10 h 20"/>
                <a:gd name="T24" fmla="*/ 0 w 34"/>
                <a:gd name="T25" fmla="*/ 6 h 20"/>
                <a:gd name="T26" fmla="*/ 4 w 34"/>
                <a:gd name="T27" fmla="*/ 2 h 20"/>
                <a:gd name="T28" fmla="*/ 10 w 34"/>
                <a:gd name="T29" fmla="*/ 0 h 20"/>
                <a:gd name="T30" fmla="*/ 16 w 34"/>
                <a:gd name="T31" fmla="*/ 0 h 20"/>
                <a:gd name="T32" fmla="*/ 16 w 34"/>
                <a:gd name="T33" fmla="*/ 0 h 20"/>
                <a:gd name="T34" fmla="*/ 24 w 34"/>
                <a:gd name="T35" fmla="*/ 0 h 20"/>
                <a:gd name="T36" fmla="*/ 30 w 34"/>
                <a:gd name="T37" fmla="*/ 2 h 20"/>
                <a:gd name="T38" fmla="*/ 34 w 34"/>
                <a:gd name="T39" fmla="*/ 6 h 20"/>
                <a:gd name="T40" fmla="*/ 34 w 34"/>
                <a:gd name="T41" fmla="*/ 10 h 20"/>
                <a:gd name="T42" fmla="*/ 34 w 34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20">
                  <a:moveTo>
                    <a:pt x="34" y="10"/>
                  </a:moveTo>
                  <a:lnTo>
                    <a:pt x="34" y="10"/>
                  </a:lnTo>
                  <a:lnTo>
                    <a:pt x="34" y="14"/>
                  </a:lnTo>
                  <a:lnTo>
                    <a:pt x="30" y="16"/>
                  </a:lnTo>
                  <a:lnTo>
                    <a:pt x="24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0" y="20"/>
                  </a:lnTo>
                  <a:lnTo>
                    <a:pt x="4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6"/>
                  </a:lnTo>
                  <a:lnTo>
                    <a:pt x="34" y="10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63" name="Freeform 304"/>
            <p:cNvSpPr>
              <a:spLocks/>
            </p:cNvSpPr>
            <p:nvPr/>
          </p:nvSpPr>
          <p:spPr bwMode="auto">
            <a:xfrm>
              <a:off x="2522538" y="2851150"/>
              <a:ext cx="57150" cy="31750"/>
            </a:xfrm>
            <a:custGeom>
              <a:avLst/>
              <a:gdLst>
                <a:gd name="T0" fmla="*/ 36 w 36"/>
                <a:gd name="T1" fmla="*/ 10 h 20"/>
                <a:gd name="T2" fmla="*/ 36 w 36"/>
                <a:gd name="T3" fmla="*/ 10 h 20"/>
                <a:gd name="T4" fmla="*/ 34 w 36"/>
                <a:gd name="T5" fmla="*/ 14 h 20"/>
                <a:gd name="T6" fmla="*/ 30 w 36"/>
                <a:gd name="T7" fmla="*/ 16 h 20"/>
                <a:gd name="T8" fmla="*/ 24 w 36"/>
                <a:gd name="T9" fmla="*/ 20 h 20"/>
                <a:gd name="T10" fmla="*/ 18 w 36"/>
                <a:gd name="T11" fmla="*/ 20 h 20"/>
                <a:gd name="T12" fmla="*/ 18 w 36"/>
                <a:gd name="T13" fmla="*/ 20 h 20"/>
                <a:gd name="T14" fmla="*/ 12 w 36"/>
                <a:gd name="T15" fmla="*/ 20 h 20"/>
                <a:gd name="T16" fmla="*/ 6 w 36"/>
                <a:gd name="T17" fmla="*/ 16 h 20"/>
                <a:gd name="T18" fmla="*/ 2 w 36"/>
                <a:gd name="T19" fmla="*/ 14 h 20"/>
                <a:gd name="T20" fmla="*/ 0 w 36"/>
                <a:gd name="T21" fmla="*/ 10 h 20"/>
                <a:gd name="T22" fmla="*/ 0 w 36"/>
                <a:gd name="T23" fmla="*/ 10 h 20"/>
                <a:gd name="T24" fmla="*/ 2 w 36"/>
                <a:gd name="T25" fmla="*/ 6 h 20"/>
                <a:gd name="T26" fmla="*/ 6 w 36"/>
                <a:gd name="T27" fmla="*/ 2 h 20"/>
                <a:gd name="T28" fmla="*/ 12 w 36"/>
                <a:gd name="T29" fmla="*/ 0 h 20"/>
                <a:gd name="T30" fmla="*/ 18 w 36"/>
                <a:gd name="T31" fmla="*/ 0 h 20"/>
                <a:gd name="T32" fmla="*/ 18 w 36"/>
                <a:gd name="T33" fmla="*/ 0 h 20"/>
                <a:gd name="T34" fmla="*/ 24 w 36"/>
                <a:gd name="T35" fmla="*/ 0 h 20"/>
                <a:gd name="T36" fmla="*/ 30 w 36"/>
                <a:gd name="T37" fmla="*/ 2 h 20"/>
                <a:gd name="T38" fmla="*/ 34 w 36"/>
                <a:gd name="T39" fmla="*/ 6 h 20"/>
                <a:gd name="T40" fmla="*/ 36 w 36"/>
                <a:gd name="T41" fmla="*/ 10 h 20"/>
                <a:gd name="T42" fmla="*/ 36 w 36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0">
                  <a:moveTo>
                    <a:pt x="36" y="10"/>
                  </a:moveTo>
                  <a:lnTo>
                    <a:pt x="36" y="10"/>
                  </a:lnTo>
                  <a:lnTo>
                    <a:pt x="34" y="14"/>
                  </a:lnTo>
                  <a:lnTo>
                    <a:pt x="30" y="16"/>
                  </a:lnTo>
                  <a:lnTo>
                    <a:pt x="24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2" y="20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6"/>
                  </a:lnTo>
                  <a:lnTo>
                    <a:pt x="36" y="1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64" name="Freeform 305"/>
            <p:cNvSpPr>
              <a:spLocks/>
            </p:cNvSpPr>
            <p:nvPr/>
          </p:nvSpPr>
          <p:spPr bwMode="auto">
            <a:xfrm>
              <a:off x="2722563" y="2851150"/>
              <a:ext cx="57150" cy="31750"/>
            </a:xfrm>
            <a:custGeom>
              <a:avLst/>
              <a:gdLst>
                <a:gd name="T0" fmla="*/ 0 w 36"/>
                <a:gd name="T1" fmla="*/ 10 h 20"/>
                <a:gd name="T2" fmla="*/ 0 w 36"/>
                <a:gd name="T3" fmla="*/ 10 h 20"/>
                <a:gd name="T4" fmla="*/ 2 w 36"/>
                <a:gd name="T5" fmla="*/ 14 h 20"/>
                <a:gd name="T6" fmla="*/ 6 w 36"/>
                <a:gd name="T7" fmla="*/ 16 h 20"/>
                <a:gd name="T8" fmla="*/ 10 w 36"/>
                <a:gd name="T9" fmla="*/ 20 h 20"/>
                <a:gd name="T10" fmla="*/ 18 w 36"/>
                <a:gd name="T11" fmla="*/ 20 h 20"/>
                <a:gd name="T12" fmla="*/ 18 w 36"/>
                <a:gd name="T13" fmla="*/ 20 h 20"/>
                <a:gd name="T14" fmla="*/ 24 w 36"/>
                <a:gd name="T15" fmla="*/ 20 h 20"/>
                <a:gd name="T16" fmla="*/ 30 w 36"/>
                <a:gd name="T17" fmla="*/ 16 h 20"/>
                <a:gd name="T18" fmla="*/ 34 w 36"/>
                <a:gd name="T19" fmla="*/ 14 h 20"/>
                <a:gd name="T20" fmla="*/ 36 w 36"/>
                <a:gd name="T21" fmla="*/ 10 h 20"/>
                <a:gd name="T22" fmla="*/ 36 w 36"/>
                <a:gd name="T23" fmla="*/ 10 h 20"/>
                <a:gd name="T24" fmla="*/ 34 w 36"/>
                <a:gd name="T25" fmla="*/ 6 h 20"/>
                <a:gd name="T26" fmla="*/ 30 w 36"/>
                <a:gd name="T27" fmla="*/ 2 h 20"/>
                <a:gd name="T28" fmla="*/ 24 w 36"/>
                <a:gd name="T29" fmla="*/ 0 h 20"/>
                <a:gd name="T30" fmla="*/ 18 w 36"/>
                <a:gd name="T31" fmla="*/ 0 h 20"/>
                <a:gd name="T32" fmla="*/ 18 w 36"/>
                <a:gd name="T33" fmla="*/ 0 h 20"/>
                <a:gd name="T34" fmla="*/ 10 w 36"/>
                <a:gd name="T35" fmla="*/ 0 h 20"/>
                <a:gd name="T36" fmla="*/ 6 w 36"/>
                <a:gd name="T37" fmla="*/ 2 h 20"/>
                <a:gd name="T38" fmla="*/ 2 w 36"/>
                <a:gd name="T39" fmla="*/ 6 h 20"/>
                <a:gd name="T40" fmla="*/ 0 w 36"/>
                <a:gd name="T41" fmla="*/ 10 h 20"/>
                <a:gd name="T42" fmla="*/ 0 w 36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0">
                  <a:moveTo>
                    <a:pt x="0" y="10"/>
                  </a:moveTo>
                  <a:lnTo>
                    <a:pt x="0" y="10"/>
                  </a:lnTo>
                  <a:lnTo>
                    <a:pt x="2" y="14"/>
                  </a:lnTo>
                  <a:lnTo>
                    <a:pt x="6" y="16"/>
                  </a:lnTo>
                  <a:lnTo>
                    <a:pt x="10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4" y="20"/>
                  </a:lnTo>
                  <a:lnTo>
                    <a:pt x="30" y="16"/>
                  </a:lnTo>
                  <a:lnTo>
                    <a:pt x="34" y="14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65" name="Freeform 306"/>
            <p:cNvSpPr>
              <a:spLocks/>
            </p:cNvSpPr>
            <p:nvPr/>
          </p:nvSpPr>
          <p:spPr bwMode="auto">
            <a:xfrm>
              <a:off x="2551113" y="2660650"/>
              <a:ext cx="200025" cy="149225"/>
            </a:xfrm>
            <a:custGeom>
              <a:avLst/>
              <a:gdLst>
                <a:gd name="T0" fmla="*/ 76 w 126"/>
                <a:gd name="T1" fmla="*/ 0 h 94"/>
                <a:gd name="T2" fmla="*/ 0 w 126"/>
                <a:gd name="T3" fmla="*/ 0 h 94"/>
                <a:gd name="T4" fmla="*/ 0 w 126"/>
                <a:gd name="T5" fmla="*/ 94 h 94"/>
                <a:gd name="T6" fmla="*/ 126 w 126"/>
                <a:gd name="T7" fmla="*/ 94 h 94"/>
                <a:gd name="T8" fmla="*/ 126 w 126"/>
                <a:gd name="T9" fmla="*/ 50 h 94"/>
                <a:gd name="T10" fmla="*/ 76 w 126"/>
                <a:gd name="T11" fmla="*/ 50 h 94"/>
                <a:gd name="T12" fmla="*/ 76 w 126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94">
                  <a:moveTo>
                    <a:pt x="76" y="0"/>
                  </a:moveTo>
                  <a:lnTo>
                    <a:pt x="0" y="0"/>
                  </a:lnTo>
                  <a:lnTo>
                    <a:pt x="0" y="94"/>
                  </a:lnTo>
                  <a:lnTo>
                    <a:pt x="126" y="94"/>
                  </a:lnTo>
                  <a:lnTo>
                    <a:pt x="126" y="50"/>
                  </a:lnTo>
                  <a:lnTo>
                    <a:pt x="76" y="5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66" name="Freeform 307"/>
            <p:cNvSpPr>
              <a:spLocks noEditPoints="1"/>
            </p:cNvSpPr>
            <p:nvPr/>
          </p:nvSpPr>
          <p:spPr bwMode="auto">
            <a:xfrm>
              <a:off x="2541588" y="2651125"/>
              <a:ext cx="219075" cy="168275"/>
            </a:xfrm>
            <a:custGeom>
              <a:avLst/>
              <a:gdLst>
                <a:gd name="T0" fmla="*/ 132 w 138"/>
                <a:gd name="T1" fmla="*/ 106 h 106"/>
                <a:gd name="T2" fmla="*/ 6 w 138"/>
                <a:gd name="T3" fmla="*/ 106 h 106"/>
                <a:gd name="T4" fmla="*/ 6 w 138"/>
                <a:gd name="T5" fmla="*/ 106 h 106"/>
                <a:gd name="T6" fmla="*/ 2 w 138"/>
                <a:gd name="T7" fmla="*/ 104 h 106"/>
                <a:gd name="T8" fmla="*/ 0 w 138"/>
                <a:gd name="T9" fmla="*/ 100 h 106"/>
                <a:gd name="T10" fmla="*/ 0 w 138"/>
                <a:gd name="T11" fmla="*/ 6 h 106"/>
                <a:gd name="T12" fmla="*/ 0 w 138"/>
                <a:gd name="T13" fmla="*/ 6 h 106"/>
                <a:gd name="T14" fmla="*/ 2 w 138"/>
                <a:gd name="T15" fmla="*/ 2 h 106"/>
                <a:gd name="T16" fmla="*/ 6 w 138"/>
                <a:gd name="T17" fmla="*/ 0 h 106"/>
                <a:gd name="T18" fmla="*/ 82 w 138"/>
                <a:gd name="T19" fmla="*/ 0 h 106"/>
                <a:gd name="T20" fmla="*/ 82 w 138"/>
                <a:gd name="T21" fmla="*/ 0 h 106"/>
                <a:gd name="T22" fmla="*/ 86 w 138"/>
                <a:gd name="T23" fmla="*/ 2 h 106"/>
                <a:gd name="T24" fmla="*/ 88 w 138"/>
                <a:gd name="T25" fmla="*/ 6 h 106"/>
                <a:gd name="T26" fmla="*/ 88 w 138"/>
                <a:gd name="T27" fmla="*/ 50 h 106"/>
                <a:gd name="T28" fmla="*/ 132 w 138"/>
                <a:gd name="T29" fmla="*/ 50 h 106"/>
                <a:gd name="T30" fmla="*/ 132 w 138"/>
                <a:gd name="T31" fmla="*/ 50 h 106"/>
                <a:gd name="T32" fmla="*/ 136 w 138"/>
                <a:gd name="T33" fmla="*/ 52 h 106"/>
                <a:gd name="T34" fmla="*/ 138 w 138"/>
                <a:gd name="T35" fmla="*/ 56 h 106"/>
                <a:gd name="T36" fmla="*/ 138 w 138"/>
                <a:gd name="T37" fmla="*/ 100 h 106"/>
                <a:gd name="T38" fmla="*/ 138 w 138"/>
                <a:gd name="T39" fmla="*/ 100 h 106"/>
                <a:gd name="T40" fmla="*/ 136 w 138"/>
                <a:gd name="T41" fmla="*/ 104 h 106"/>
                <a:gd name="T42" fmla="*/ 132 w 138"/>
                <a:gd name="T43" fmla="*/ 106 h 106"/>
                <a:gd name="T44" fmla="*/ 132 w 138"/>
                <a:gd name="T45" fmla="*/ 106 h 106"/>
                <a:gd name="T46" fmla="*/ 12 w 138"/>
                <a:gd name="T47" fmla="*/ 94 h 106"/>
                <a:gd name="T48" fmla="*/ 126 w 138"/>
                <a:gd name="T49" fmla="*/ 94 h 106"/>
                <a:gd name="T50" fmla="*/ 126 w 138"/>
                <a:gd name="T51" fmla="*/ 64 h 106"/>
                <a:gd name="T52" fmla="*/ 82 w 138"/>
                <a:gd name="T53" fmla="*/ 64 h 106"/>
                <a:gd name="T54" fmla="*/ 82 w 138"/>
                <a:gd name="T55" fmla="*/ 64 h 106"/>
                <a:gd name="T56" fmla="*/ 76 w 138"/>
                <a:gd name="T57" fmla="*/ 62 h 106"/>
                <a:gd name="T58" fmla="*/ 74 w 138"/>
                <a:gd name="T59" fmla="*/ 56 h 106"/>
                <a:gd name="T60" fmla="*/ 74 w 138"/>
                <a:gd name="T61" fmla="*/ 14 h 106"/>
                <a:gd name="T62" fmla="*/ 12 w 138"/>
                <a:gd name="T63" fmla="*/ 14 h 106"/>
                <a:gd name="T64" fmla="*/ 12 w 138"/>
                <a:gd name="T65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106">
                  <a:moveTo>
                    <a:pt x="132" y="106"/>
                  </a:moveTo>
                  <a:lnTo>
                    <a:pt x="6" y="106"/>
                  </a:lnTo>
                  <a:lnTo>
                    <a:pt x="6" y="106"/>
                  </a:lnTo>
                  <a:lnTo>
                    <a:pt x="2" y="104"/>
                  </a:lnTo>
                  <a:lnTo>
                    <a:pt x="0" y="10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6" y="2"/>
                  </a:lnTo>
                  <a:lnTo>
                    <a:pt x="88" y="6"/>
                  </a:lnTo>
                  <a:lnTo>
                    <a:pt x="88" y="50"/>
                  </a:lnTo>
                  <a:lnTo>
                    <a:pt x="132" y="50"/>
                  </a:lnTo>
                  <a:lnTo>
                    <a:pt x="132" y="50"/>
                  </a:lnTo>
                  <a:lnTo>
                    <a:pt x="136" y="52"/>
                  </a:lnTo>
                  <a:lnTo>
                    <a:pt x="138" y="56"/>
                  </a:lnTo>
                  <a:lnTo>
                    <a:pt x="138" y="100"/>
                  </a:lnTo>
                  <a:lnTo>
                    <a:pt x="138" y="100"/>
                  </a:lnTo>
                  <a:lnTo>
                    <a:pt x="136" y="104"/>
                  </a:lnTo>
                  <a:lnTo>
                    <a:pt x="132" y="106"/>
                  </a:lnTo>
                  <a:lnTo>
                    <a:pt x="132" y="106"/>
                  </a:lnTo>
                  <a:close/>
                  <a:moveTo>
                    <a:pt x="12" y="94"/>
                  </a:moveTo>
                  <a:lnTo>
                    <a:pt x="126" y="94"/>
                  </a:lnTo>
                  <a:lnTo>
                    <a:pt x="126" y="64"/>
                  </a:lnTo>
                  <a:lnTo>
                    <a:pt x="82" y="64"/>
                  </a:lnTo>
                  <a:lnTo>
                    <a:pt x="82" y="64"/>
                  </a:lnTo>
                  <a:lnTo>
                    <a:pt x="76" y="62"/>
                  </a:lnTo>
                  <a:lnTo>
                    <a:pt x="74" y="56"/>
                  </a:lnTo>
                  <a:lnTo>
                    <a:pt x="74" y="14"/>
                  </a:lnTo>
                  <a:lnTo>
                    <a:pt x="12" y="14"/>
                  </a:lnTo>
                  <a:lnTo>
                    <a:pt x="12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67" name="Freeform 308"/>
            <p:cNvSpPr>
              <a:spLocks/>
            </p:cNvSpPr>
            <p:nvPr/>
          </p:nvSpPr>
          <p:spPr bwMode="auto">
            <a:xfrm>
              <a:off x="2671763" y="2660650"/>
              <a:ext cx="79375" cy="79375"/>
            </a:xfrm>
            <a:custGeom>
              <a:avLst/>
              <a:gdLst>
                <a:gd name="T0" fmla="*/ 0 w 50"/>
                <a:gd name="T1" fmla="*/ 50 h 50"/>
                <a:gd name="T2" fmla="*/ 50 w 50"/>
                <a:gd name="T3" fmla="*/ 50 h 50"/>
                <a:gd name="T4" fmla="*/ 0 w 50"/>
                <a:gd name="T5" fmla="*/ 0 h 50"/>
                <a:gd name="T6" fmla="*/ 0 w 5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0">
                  <a:moveTo>
                    <a:pt x="0" y="50"/>
                  </a:moveTo>
                  <a:lnTo>
                    <a:pt x="50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68" name="Freeform 309"/>
            <p:cNvSpPr>
              <a:spLocks noEditPoints="1"/>
            </p:cNvSpPr>
            <p:nvPr/>
          </p:nvSpPr>
          <p:spPr bwMode="auto">
            <a:xfrm>
              <a:off x="2659063" y="2651125"/>
              <a:ext cx="101600" cy="101600"/>
            </a:xfrm>
            <a:custGeom>
              <a:avLst/>
              <a:gdLst>
                <a:gd name="T0" fmla="*/ 58 w 64"/>
                <a:gd name="T1" fmla="*/ 64 h 64"/>
                <a:gd name="T2" fmla="*/ 8 w 64"/>
                <a:gd name="T3" fmla="*/ 64 h 64"/>
                <a:gd name="T4" fmla="*/ 8 w 64"/>
                <a:gd name="T5" fmla="*/ 64 h 64"/>
                <a:gd name="T6" fmla="*/ 2 w 64"/>
                <a:gd name="T7" fmla="*/ 62 h 64"/>
                <a:gd name="T8" fmla="*/ 0 w 64"/>
                <a:gd name="T9" fmla="*/ 56 h 64"/>
                <a:gd name="T10" fmla="*/ 0 w 64"/>
                <a:gd name="T11" fmla="*/ 6 h 64"/>
                <a:gd name="T12" fmla="*/ 0 w 64"/>
                <a:gd name="T13" fmla="*/ 6 h 64"/>
                <a:gd name="T14" fmla="*/ 2 w 64"/>
                <a:gd name="T15" fmla="*/ 2 h 64"/>
                <a:gd name="T16" fmla="*/ 4 w 64"/>
                <a:gd name="T17" fmla="*/ 0 h 64"/>
                <a:gd name="T18" fmla="*/ 4 w 64"/>
                <a:gd name="T19" fmla="*/ 0 h 64"/>
                <a:gd name="T20" fmla="*/ 8 w 64"/>
                <a:gd name="T21" fmla="*/ 0 h 64"/>
                <a:gd name="T22" fmla="*/ 12 w 64"/>
                <a:gd name="T23" fmla="*/ 2 h 64"/>
                <a:gd name="T24" fmla="*/ 62 w 64"/>
                <a:gd name="T25" fmla="*/ 52 h 64"/>
                <a:gd name="T26" fmla="*/ 62 w 64"/>
                <a:gd name="T27" fmla="*/ 52 h 64"/>
                <a:gd name="T28" fmla="*/ 64 w 64"/>
                <a:gd name="T29" fmla="*/ 56 h 64"/>
                <a:gd name="T30" fmla="*/ 64 w 64"/>
                <a:gd name="T31" fmla="*/ 60 h 64"/>
                <a:gd name="T32" fmla="*/ 64 w 64"/>
                <a:gd name="T33" fmla="*/ 60 h 64"/>
                <a:gd name="T34" fmla="*/ 62 w 64"/>
                <a:gd name="T35" fmla="*/ 62 h 64"/>
                <a:gd name="T36" fmla="*/ 58 w 64"/>
                <a:gd name="T37" fmla="*/ 64 h 64"/>
                <a:gd name="T38" fmla="*/ 58 w 64"/>
                <a:gd name="T39" fmla="*/ 64 h 64"/>
                <a:gd name="T40" fmla="*/ 14 w 64"/>
                <a:gd name="T41" fmla="*/ 50 h 64"/>
                <a:gd name="T42" fmla="*/ 42 w 64"/>
                <a:gd name="T43" fmla="*/ 50 h 64"/>
                <a:gd name="T44" fmla="*/ 14 w 64"/>
                <a:gd name="T45" fmla="*/ 22 h 64"/>
                <a:gd name="T46" fmla="*/ 14 w 64"/>
                <a:gd name="T47" fmla="*/ 5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58" y="64"/>
                  </a:moveTo>
                  <a:lnTo>
                    <a:pt x="8" y="64"/>
                  </a:lnTo>
                  <a:lnTo>
                    <a:pt x="8" y="64"/>
                  </a:lnTo>
                  <a:lnTo>
                    <a:pt x="2" y="62"/>
                  </a:lnTo>
                  <a:lnTo>
                    <a:pt x="0" y="5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62" y="52"/>
                  </a:lnTo>
                  <a:lnTo>
                    <a:pt x="62" y="52"/>
                  </a:lnTo>
                  <a:lnTo>
                    <a:pt x="64" y="56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8" y="64"/>
                  </a:lnTo>
                  <a:close/>
                  <a:moveTo>
                    <a:pt x="14" y="50"/>
                  </a:moveTo>
                  <a:lnTo>
                    <a:pt x="42" y="50"/>
                  </a:lnTo>
                  <a:lnTo>
                    <a:pt x="14" y="22"/>
                  </a:lnTo>
                  <a:lnTo>
                    <a:pt x="14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569" name="グループ化 1568"/>
          <p:cNvGrpSpPr/>
          <p:nvPr/>
        </p:nvGrpSpPr>
        <p:grpSpPr>
          <a:xfrm>
            <a:off x="5267038" y="4379884"/>
            <a:ext cx="434926" cy="434926"/>
            <a:chOff x="4208463" y="4448175"/>
            <a:chExt cx="479425" cy="479425"/>
          </a:xfrm>
        </p:grpSpPr>
        <p:sp>
          <p:nvSpPr>
            <p:cNvPr id="1570" name="Rectangle 310"/>
            <p:cNvSpPr>
              <a:spLocks noChangeArrowheads="1"/>
            </p:cNvSpPr>
            <p:nvPr/>
          </p:nvSpPr>
          <p:spPr bwMode="auto">
            <a:xfrm>
              <a:off x="4208463" y="4597400"/>
              <a:ext cx="330200" cy="33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71" name="Rectangle 311"/>
            <p:cNvSpPr>
              <a:spLocks noChangeArrowheads="1"/>
            </p:cNvSpPr>
            <p:nvPr/>
          </p:nvSpPr>
          <p:spPr bwMode="auto">
            <a:xfrm>
              <a:off x="4237038" y="4629150"/>
              <a:ext cx="269875" cy="222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72" name="Freeform 312"/>
            <p:cNvSpPr>
              <a:spLocks/>
            </p:cNvSpPr>
            <p:nvPr/>
          </p:nvSpPr>
          <p:spPr bwMode="auto">
            <a:xfrm>
              <a:off x="4338638" y="4578350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73" name="Freeform 313"/>
            <p:cNvSpPr>
              <a:spLocks/>
            </p:cNvSpPr>
            <p:nvPr/>
          </p:nvSpPr>
          <p:spPr bwMode="auto">
            <a:xfrm>
              <a:off x="4338638" y="4448175"/>
              <a:ext cx="349250" cy="384175"/>
            </a:xfrm>
            <a:custGeom>
              <a:avLst/>
              <a:gdLst>
                <a:gd name="T0" fmla="*/ 220 w 220"/>
                <a:gd name="T1" fmla="*/ 38 h 242"/>
                <a:gd name="T2" fmla="*/ 16 w 220"/>
                <a:gd name="T3" fmla="*/ 0 h 242"/>
                <a:gd name="T4" fmla="*/ 0 w 220"/>
                <a:gd name="T5" fmla="*/ 82 h 242"/>
                <a:gd name="T6" fmla="*/ 16 w 220"/>
                <a:gd name="T7" fmla="*/ 82 h 242"/>
                <a:gd name="T8" fmla="*/ 20 w 220"/>
                <a:gd name="T9" fmla="*/ 82 h 242"/>
                <a:gd name="T10" fmla="*/ 30 w 220"/>
                <a:gd name="T11" fmla="*/ 22 h 242"/>
                <a:gd name="T12" fmla="*/ 198 w 220"/>
                <a:gd name="T13" fmla="*/ 52 h 242"/>
                <a:gd name="T14" fmla="*/ 172 w 220"/>
                <a:gd name="T15" fmla="*/ 192 h 242"/>
                <a:gd name="T16" fmla="*/ 138 w 220"/>
                <a:gd name="T17" fmla="*/ 186 h 242"/>
                <a:gd name="T18" fmla="*/ 138 w 220"/>
                <a:gd name="T19" fmla="*/ 190 h 242"/>
                <a:gd name="T20" fmla="*/ 138 w 220"/>
                <a:gd name="T21" fmla="*/ 234 h 242"/>
                <a:gd name="T22" fmla="*/ 138 w 220"/>
                <a:gd name="T23" fmla="*/ 234 h 242"/>
                <a:gd name="T24" fmla="*/ 182 w 220"/>
                <a:gd name="T25" fmla="*/ 242 h 242"/>
                <a:gd name="T26" fmla="*/ 220 w 220"/>
                <a:gd name="T27" fmla="*/ 3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42">
                  <a:moveTo>
                    <a:pt x="220" y="38"/>
                  </a:moveTo>
                  <a:lnTo>
                    <a:pt x="16" y="0"/>
                  </a:lnTo>
                  <a:lnTo>
                    <a:pt x="0" y="82"/>
                  </a:lnTo>
                  <a:lnTo>
                    <a:pt x="16" y="82"/>
                  </a:lnTo>
                  <a:lnTo>
                    <a:pt x="20" y="82"/>
                  </a:lnTo>
                  <a:lnTo>
                    <a:pt x="30" y="22"/>
                  </a:lnTo>
                  <a:lnTo>
                    <a:pt x="198" y="52"/>
                  </a:lnTo>
                  <a:lnTo>
                    <a:pt x="172" y="192"/>
                  </a:lnTo>
                  <a:lnTo>
                    <a:pt x="138" y="186"/>
                  </a:lnTo>
                  <a:lnTo>
                    <a:pt x="138" y="190"/>
                  </a:lnTo>
                  <a:lnTo>
                    <a:pt x="138" y="234"/>
                  </a:lnTo>
                  <a:lnTo>
                    <a:pt x="138" y="234"/>
                  </a:lnTo>
                  <a:lnTo>
                    <a:pt x="182" y="242"/>
                  </a:lnTo>
                  <a:lnTo>
                    <a:pt x="22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74" name="Freeform 314"/>
            <p:cNvSpPr>
              <a:spLocks/>
            </p:cNvSpPr>
            <p:nvPr/>
          </p:nvSpPr>
          <p:spPr bwMode="auto">
            <a:xfrm>
              <a:off x="4370388" y="4483100"/>
              <a:ext cx="282575" cy="269875"/>
            </a:xfrm>
            <a:custGeom>
              <a:avLst/>
              <a:gdLst>
                <a:gd name="T0" fmla="*/ 118 w 178"/>
                <a:gd name="T1" fmla="*/ 60 h 170"/>
                <a:gd name="T2" fmla="*/ 118 w 178"/>
                <a:gd name="T3" fmla="*/ 72 h 170"/>
                <a:gd name="T4" fmla="*/ 118 w 178"/>
                <a:gd name="T5" fmla="*/ 164 h 170"/>
                <a:gd name="T6" fmla="*/ 152 w 178"/>
                <a:gd name="T7" fmla="*/ 170 h 170"/>
                <a:gd name="T8" fmla="*/ 178 w 178"/>
                <a:gd name="T9" fmla="*/ 30 h 170"/>
                <a:gd name="T10" fmla="*/ 10 w 178"/>
                <a:gd name="T11" fmla="*/ 0 h 170"/>
                <a:gd name="T12" fmla="*/ 0 w 178"/>
                <a:gd name="T13" fmla="*/ 60 h 170"/>
                <a:gd name="T14" fmla="*/ 106 w 178"/>
                <a:gd name="T15" fmla="*/ 60 h 170"/>
                <a:gd name="T16" fmla="*/ 118 w 178"/>
                <a:gd name="T17" fmla="*/ 6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70">
                  <a:moveTo>
                    <a:pt x="118" y="60"/>
                  </a:moveTo>
                  <a:lnTo>
                    <a:pt x="118" y="72"/>
                  </a:lnTo>
                  <a:lnTo>
                    <a:pt x="118" y="164"/>
                  </a:lnTo>
                  <a:lnTo>
                    <a:pt x="152" y="170"/>
                  </a:lnTo>
                  <a:lnTo>
                    <a:pt x="178" y="30"/>
                  </a:lnTo>
                  <a:lnTo>
                    <a:pt x="10" y="0"/>
                  </a:lnTo>
                  <a:lnTo>
                    <a:pt x="0" y="60"/>
                  </a:lnTo>
                  <a:lnTo>
                    <a:pt x="106" y="60"/>
                  </a:lnTo>
                  <a:lnTo>
                    <a:pt x="118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575" name="グループ化 1574"/>
          <p:cNvGrpSpPr/>
          <p:nvPr/>
        </p:nvGrpSpPr>
        <p:grpSpPr>
          <a:xfrm>
            <a:off x="7210167" y="3702667"/>
            <a:ext cx="434926" cy="434926"/>
            <a:chOff x="3608388" y="3848100"/>
            <a:chExt cx="479425" cy="479425"/>
          </a:xfrm>
        </p:grpSpPr>
        <p:sp>
          <p:nvSpPr>
            <p:cNvPr id="1576" name="Freeform 315"/>
            <p:cNvSpPr>
              <a:spLocks/>
            </p:cNvSpPr>
            <p:nvPr/>
          </p:nvSpPr>
          <p:spPr bwMode="auto">
            <a:xfrm>
              <a:off x="3659188" y="3898900"/>
              <a:ext cx="428625" cy="428625"/>
            </a:xfrm>
            <a:custGeom>
              <a:avLst/>
              <a:gdLst>
                <a:gd name="T0" fmla="*/ 108 w 270"/>
                <a:gd name="T1" fmla="*/ 0 h 270"/>
                <a:gd name="T2" fmla="*/ 80 w 270"/>
                <a:gd name="T3" fmla="*/ 28 h 270"/>
                <a:gd name="T4" fmla="*/ 28 w 270"/>
                <a:gd name="T5" fmla="*/ 80 h 270"/>
                <a:gd name="T6" fmla="*/ 0 w 270"/>
                <a:gd name="T7" fmla="*/ 108 h 270"/>
                <a:gd name="T8" fmla="*/ 164 w 270"/>
                <a:gd name="T9" fmla="*/ 270 h 270"/>
                <a:gd name="T10" fmla="*/ 190 w 270"/>
                <a:gd name="T11" fmla="*/ 244 h 270"/>
                <a:gd name="T12" fmla="*/ 244 w 270"/>
                <a:gd name="T13" fmla="*/ 190 h 270"/>
                <a:gd name="T14" fmla="*/ 270 w 270"/>
                <a:gd name="T15" fmla="*/ 164 h 270"/>
                <a:gd name="T16" fmla="*/ 108 w 270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70">
                  <a:moveTo>
                    <a:pt x="108" y="0"/>
                  </a:moveTo>
                  <a:lnTo>
                    <a:pt x="80" y="28"/>
                  </a:lnTo>
                  <a:lnTo>
                    <a:pt x="28" y="80"/>
                  </a:lnTo>
                  <a:lnTo>
                    <a:pt x="0" y="108"/>
                  </a:lnTo>
                  <a:lnTo>
                    <a:pt x="164" y="270"/>
                  </a:lnTo>
                  <a:lnTo>
                    <a:pt x="190" y="244"/>
                  </a:lnTo>
                  <a:lnTo>
                    <a:pt x="244" y="190"/>
                  </a:lnTo>
                  <a:lnTo>
                    <a:pt x="270" y="16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77" name="Freeform 316"/>
            <p:cNvSpPr>
              <a:spLocks/>
            </p:cNvSpPr>
            <p:nvPr/>
          </p:nvSpPr>
          <p:spPr bwMode="auto">
            <a:xfrm>
              <a:off x="3703638" y="3943350"/>
              <a:ext cx="342900" cy="342900"/>
            </a:xfrm>
            <a:custGeom>
              <a:avLst/>
              <a:gdLst>
                <a:gd name="T0" fmla="*/ 0 w 216"/>
                <a:gd name="T1" fmla="*/ 80 h 216"/>
                <a:gd name="T2" fmla="*/ 80 w 216"/>
                <a:gd name="T3" fmla="*/ 0 h 216"/>
                <a:gd name="T4" fmla="*/ 216 w 216"/>
                <a:gd name="T5" fmla="*/ 136 h 216"/>
                <a:gd name="T6" fmla="*/ 136 w 216"/>
                <a:gd name="T7" fmla="*/ 216 h 216"/>
                <a:gd name="T8" fmla="*/ 0 w 216"/>
                <a:gd name="T9" fmla="*/ 8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6">
                  <a:moveTo>
                    <a:pt x="0" y="80"/>
                  </a:moveTo>
                  <a:lnTo>
                    <a:pt x="80" y="0"/>
                  </a:lnTo>
                  <a:lnTo>
                    <a:pt x="216" y="136"/>
                  </a:lnTo>
                  <a:lnTo>
                    <a:pt x="136" y="216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78" name="Freeform 317"/>
            <p:cNvSpPr>
              <a:spLocks/>
            </p:cNvSpPr>
            <p:nvPr/>
          </p:nvSpPr>
          <p:spPr bwMode="auto">
            <a:xfrm>
              <a:off x="3640138" y="3879850"/>
              <a:ext cx="190500" cy="190500"/>
            </a:xfrm>
            <a:custGeom>
              <a:avLst/>
              <a:gdLst>
                <a:gd name="T0" fmla="*/ 12 w 120"/>
                <a:gd name="T1" fmla="*/ 120 h 120"/>
                <a:gd name="T2" fmla="*/ 40 w 120"/>
                <a:gd name="T3" fmla="*/ 92 h 120"/>
                <a:gd name="T4" fmla="*/ 92 w 120"/>
                <a:gd name="T5" fmla="*/ 40 h 120"/>
                <a:gd name="T6" fmla="*/ 120 w 120"/>
                <a:gd name="T7" fmla="*/ 12 h 120"/>
                <a:gd name="T8" fmla="*/ 62 w 120"/>
                <a:gd name="T9" fmla="*/ 0 h 120"/>
                <a:gd name="T10" fmla="*/ 0 w 120"/>
                <a:gd name="T11" fmla="*/ 62 h 120"/>
                <a:gd name="T12" fmla="*/ 12 w 12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2" y="120"/>
                  </a:moveTo>
                  <a:lnTo>
                    <a:pt x="40" y="92"/>
                  </a:lnTo>
                  <a:lnTo>
                    <a:pt x="92" y="40"/>
                  </a:lnTo>
                  <a:lnTo>
                    <a:pt x="120" y="12"/>
                  </a:lnTo>
                  <a:lnTo>
                    <a:pt x="62" y="0"/>
                  </a:lnTo>
                  <a:lnTo>
                    <a:pt x="0" y="62"/>
                  </a:lnTo>
                  <a:lnTo>
                    <a:pt x="12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79" name="Freeform 318"/>
            <p:cNvSpPr>
              <a:spLocks/>
            </p:cNvSpPr>
            <p:nvPr/>
          </p:nvSpPr>
          <p:spPr bwMode="auto">
            <a:xfrm>
              <a:off x="3608388" y="3848100"/>
              <a:ext cx="130175" cy="130175"/>
            </a:xfrm>
            <a:custGeom>
              <a:avLst/>
              <a:gdLst>
                <a:gd name="T0" fmla="*/ 20 w 82"/>
                <a:gd name="T1" fmla="*/ 82 h 82"/>
                <a:gd name="T2" fmla="*/ 82 w 82"/>
                <a:gd name="T3" fmla="*/ 20 h 82"/>
                <a:gd name="T4" fmla="*/ 0 w 82"/>
                <a:gd name="T5" fmla="*/ 0 h 82"/>
                <a:gd name="T6" fmla="*/ 20 w 82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82">
                  <a:moveTo>
                    <a:pt x="20" y="82"/>
                  </a:moveTo>
                  <a:lnTo>
                    <a:pt x="82" y="20"/>
                  </a:lnTo>
                  <a:lnTo>
                    <a:pt x="0" y="0"/>
                  </a:lnTo>
                  <a:lnTo>
                    <a:pt x="2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80" name="Freeform 319"/>
            <p:cNvSpPr>
              <a:spLocks/>
            </p:cNvSpPr>
            <p:nvPr/>
          </p:nvSpPr>
          <p:spPr bwMode="auto">
            <a:xfrm>
              <a:off x="3703638" y="3943350"/>
              <a:ext cx="342900" cy="342900"/>
            </a:xfrm>
            <a:custGeom>
              <a:avLst/>
              <a:gdLst>
                <a:gd name="T0" fmla="*/ 0 w 216"/>
                <a:gd name="T1" fmla="*/ 52 h 216"/>
                <a:gd name="T2" fmla="*/ 162 w 216"/>
                <a:gd name="T3" fmla="*/ 216 h 216"/>
                <a:gd name="T4" fmla="*/ 216 w 216"/>
                <a:gd name="T5" fmla="*/ 162 h 216"/>
                <a:gd name="T6" fmla="*/ 52 w 216"/>
                <a:gd name="T7" fmla="*/ 0 h 216"/>
                <a:gd name="T8" fmla="*/ 0 w 216"/>
                <a:gd name="T9" fmla="*/ 5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6">
                  <a:moveTo>
                    <a:pt x="0" y="52"/>
                  </a:moveTo>
                  <a:lnTo>
                    <a:pt x="162" y="216"/>
                  </a:lnTo>
                  <a:lnTo>
                    <a:pt x="216" y="162"/>
                  </a:lnTo>
                  <a:lnTo>
                    <a:pt x="52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81" name="Freeform 320"/>
            <p:cNvSpPr>
              <a:spLocks/>
            </p:cNvSpPr>
            <p:nvPr/>
          </p:nvSpPr>
          <p:spPr bwMode="auto">
            <a:xfrm>
              <a:off x="3662363" y="3905250"/>
              <a:ext cx="142875" cy="139700"/>
            </a:xfrm>
            <a:custGeom>
              <a:avLst/>
              <a:gdLst>
                <a:gd name="T0" fmla="*/ 0 w 90"/>
                <a:gd name="T1" fmla="*/ 30 h 88"/>
                <a:gd name="T2" fmla="*/ 14 w 90"/>
                <a:gd name="T3" fmla="*/ 88 h 88"/>
                <a:gd name="T4" fmla="*/ 90 w 90"/>
                <a:gd name="T5" fmla="*/ 12 h 88"/>
                <a:gd name="T6" fmla="*/ 32 w 90"/>
                <a:gd name="T7" fmla="*/ 0 h 88"/>
                <a:gd name="T8" fmla="*/ 0 w 90"/>
                <a:gd name="T9" fmla="*/ 3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30"/>
                  </a:moveTo>
                  <a:lnTo>
                    <a:pt x="14" y="88"/>
                  </a:lnTo>
                  <a:lnTo>
                    <a:pt x="90" y="12"/>
                  </a:lnTo>
                  <a:lnTo>
                    <a:pt x="3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582" name="グループ化 1581"/>
          <p:cNvGrpSpPr/>
          <p:nvPr/>
        </p:nvGrpSpPr>
        <p:grpSpPr>
          <a:xfrm>
            <a:off x="8841595" y="3702667"/>
            <a:ext cx="325474" cy="434926"/>
            <a:chOff x="5465763" y="3848100"/>
            <a:chExt cx="358775" cy="479425"/>
          </a:xfrm>
        </p:grpSpPr>
        <p:sp>
          <p:nvSpPr>
            <p:cNvPr id="1583" name="Freeform 321"/>
            <p:cNvSpPr>
              <a:spLocks/>
            </p:cNvSpPr>
            <p:nvPr/>
          </p:nvSpPr>
          <p:spPr bwMode="auto">
            <a:xfrm>
              <a:off x="5465763" y="3848100"/>
              <a:ext cx="358775" cy="479425"/>
            </a:xfrm>
            <a:custGeom>
              <a:avLst/>
              <a:gdLst>
                <a:gd name="T0" fmla="*/ 190 w 226"/>
                <a:gd name="T1" fmla="*/ 0 h 302"/>
                <a:gd name="T2" fmla="*/ 190 w 226"/>
                <a:gd name="T3" fmla="*/ 0 h 302"/>
                <a:gd name="T4" fmla="*/ 196 w 226"/>
                <a:gd name="T5" fmla="*/ 2 h 302"/>
                <a:gd name="T6" fmla="*/ 204 w 226"/>
                <a:gd name="T7" fmla="*/ 4 h 302"/>
                <a:gd name="T8" fmla="*/ 210 w 226"/>
                <a:gd name="T9" fmla="*/ 8 h 302"/>
                <a:gd name="T10" fmla="*/ 216 w 226"/>
                <a:gd name="T11" fmla="*/ 12 h 302"/>
                <a:gd name="T12" fmla="*/ 220 w 226"/>
                <a:gd name="T13" fmla="*/ 18 h 302"/>
                <a:gd name="T14" fmla="*/ 224 w 226"/>
                <a:gd name="T15" fmla="*/ 24 h 302"/>
                <a:gd name="T16" fmla="*/ 226 w 226"/>
                <a:gd name="T17" fmla="*/ 30 h 302"/>
                <a:gd name="T18" fmla="*/ 226 w 226"/>
                <a:gd name="T19" fmla="*/ 38 h 302"/>
                <a:gd name="T20" fmla="*/ 226 w 226"/>
                <a:gd name="T21" fmla="*/ 264 h 302"/>
                <a:gd name="T22" fmla="*/ 226 w 226"/>
                <a:gd name="T23" fmla="*/ 264 h 302"/>
                <a:gd name="T24" fmla="*/ 226 w 226"/>
                <a:gd name="T25" fmla="*/ 272 h 302"/>
                <a:gd name="T26" fmla="*/ 224 w 226"/>
                <a:gd name="T27" fmla="*/ 280 h 302"/>
                <a:gd name="T28" fmla="*/ 220 w 226"/>
                <a:gd name="T29" fmla="*/ 286 h 302"/>
                <a:gd name="T30" fmla="*/ 216 w 226"/>
                <a:gd name="T31" fmla="*/ 292 h 302"/>
                <a:gd name="T32" fmla="*/ 210 w 226"/>
                <a:gd name="T33" fmla="*/ 296 h 302"/>
                <a:gd name="T34" fmla="*/ 204 w 226"/>
                <a:gd name="T35" fmla="*/ 300 h 302"/>
                <a:gd name="T36" fmla="*/ 196 w 226"/>
                <a:gd name="T37" fmla="*/ 302 h 302"/>
                <a:gd name="T38" fmla="*/ 190 w 226"/>
                <a:gd name="T39" fmla="*/ 302 h 302"/>
                <a:gd name="T40" fmla="*/ 38 w 226"/>
                <a:gd name="T41" fmla="*/ 302 h 302"/>
                <a:gd name="T42" fmla="*/ 38 w 226"/>
                <a:gd name="T43" fmla="*/ 302 h 302"/>
                <a:gd name="T44" fmla="*/ 30 w 226"/>
                <a:gd name="T45" fmla="*/ 302 h 302"/>
                <a:gd name="T46" fmla="*/ 24 w 226"/>
                <a:gd name="T47" fmla="*/ 300 h 302"/>
                <a:gd name="T48" fmla="*/ 18 w 226"/>
                <a:gd name="T49" fmla="*/ 296 h 302"/>
                <a:gd name="T50" fmla="*/ 12 w 226"/>
                <a:gd name="T51" fmla="*/ 292 h 302"/>
                <a:gd name="T52" fmla="*/ 6 w 226"/>
                <a:gd name="T53" fmla="*/ 286 h 302"/>
                <a:gd name="T54" fmla="*/ 4 w 226"/>
                <a:gd name="T55" fmla="*/ 280 h 302"/>
                <a:gd name="T56" fmla="*/ 2 w 226"/>
                <a:gd name="T57" fmla="*/ 272 h 302"/>
                <a:gd name="T58" fmla="*/ 0 w 226"/>
                <a:gd name="T59" fmla="*/ 264 h 302"/>
                <a:gd name="T60" fmla="*/ 0 w 226"/>
                <a:gd name="T61" fmla="*/ 38 h 302"/>
                <a:gd name="T62" fmla="*/ 0 w 226"/>
                <a:gd name="T63" fmla="*/ 38 h 302"/>
                <a:gd name="T64" fmla="*/ 2 w 226"/>
                <a:gd name="T65" fmla="*/ 30 h 302"/>
                <a:gd name="T66" fmla="*/ 4 w 226"/>
                <a:gd name="T67" fmla="*/ 24 h 302"/>
                <a:gd name="T68" fmla="*/ 6 w 226"/>
                <a:gd name="T69" fmla="*/ 18 h 302"/>
                <a:gd name="T70" fmla="*/ 12 w 226"/>
                <a:gd name="T71" fmla="*/ 12 h 302"/>
                <a:gd name="T72" fmla="*/ 18 w 226"/>
                <a:gd name="T73" fmla="*/ 8 h 302"/>
                <a:gd name="T74" fmla="*/ 24 w 226"/>
                <a:gd name="T75" fmla="*/ 4 h 302"/>
                <a:gd name="T76" fmla="*/ 30 w 226"/>
                <a:gd name="T77" fmla="*/ 2 h 302"/>
                <a:gd name="T78" fmla="*/ 38 w 226"/>
                <a:gd name="T79" fmla="*/ 0 h 302"/>
                <a:gd name="T80" fmla="*/ 190 w 226"/>
                <a:gd name="T8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302">
                  <a:moveTo>
                    <a:pt x="190" y="0"/>
                  </a:moveTo>
                  <a:lnTo>
                    <a:pt x="190" y="0"/>
                  </a:lnTo>
                  <a:lnTo>
                    <a:pt x="196" y="2"/>
                  </a:lnTo>
                  <a:lnTo>
                    <a:pt x="204" y="4"/>
                  </a:lnTo>
                  <a:lnTo>
                    <a:pt x="210" y="8"/>
                  </a:lnTo>
                  <a:lnTo>
                    <a:pt x="216" y="12"/>
                  </a:lnTo>
                  <a:lnTo>
                    <a:pt x="220" y="18"/>
                  </a:lnTo>
                  <a:lnTo>
                    <a:pt x="224" y="24"/>
                  </a:lnTo>
                  <a:lnTo>
                    <a:pt x="226" y="30"/>
                  </a:lnTo>
                  <a:lnTo>
                    <a:pt x="226" y="38"/>
                  </a:lnTo>
                  <a:lnTo>
                    <a:pt x="226" y="264"/>
                  </a:lnTo>
                  <a:lnTo>
                    <a:pt x="226" y="264"/>
                  </a:lnTo>
                  <a:lnTo>
                    <a:pt x="226" y="272"/>
                  </a:lnTo>
                  <a:lnTo>
                    <a:pt x="224" y="280"/>
                  </a:lnTo>
                  <a:lnTo>
                    <a:pt x="220" y="286"/>
                  </a:lnTo>
                  <a:lnTo>
                    <a:pt x="216" y="292"/>
                  </a:lnTo>
                  <a:lnTo>
                    <a:pt x="210" y="296"/>
                  </a:lnTo>
                  <a:lnTo>
                    <a:pt x="204" y="300"/>
                  </a:lnTo>
                  <a:lnTo>
                    <a:pt x="196" y="302"/>
                  </a:lnTo>
                  <a:lnTo>
                    <a:pt x="190" y="302"/>
                  </a:lnTo>
                  <a:lnTo>
                    <a:pt x="38" y="302"/>
                  </a:lnTo>
                  <a:lnTo>
                    <a:pt x="38" y="302"/>
                  </a:lnTo>
                  <a:lnTo>
                    <a:pt x="30" y="302"/>
                  </a:lnTo>
                  <a:lnTo>
                    <a:pt x="24" y="300"/>
                  </a:lnTo>
                  <a:lnTo>
                    <a:pt x="18" y="296"/>
                  </a:lnTo>
                  <a:lnTo>
                    <a:pt x="12" y="292"/>
                  </a:lnTo>
                  <a:lnTo>
                    <a:pt x="6" y="286"/>
                  </a:lnTo>
                  <a:lnTo>
                    <a:pt x="4" y="280"/>
                  </a:lnTo>
                  <a:lnTo>
                    <a:pt x="2" y="272"/>
                  </a:lnTo>
                  <a:lnTo>
                    <a:pt x="0" y="264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4" y="24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84" name="Freeform 322"/>
            <p:cNvSpPr>
              <a:spLocks/>
            </p:cNvSpPr>
            <p:nvPr/>
          </p:nvSpPr>
          <p:spPr bwMode="auto">
            <a:xfrm>
              <a:off x="5497513" y="3908425"/>
              <a:ext cx="298450" cy="60325"/>
            </a:xfrm>
            <a:custGeom>
              <a:avLst/>
              <a:gdLst>
                <a:gd name="T0" fmla="*/ 188 w 188"/>
                <a:gd name="T1" fmla="*/ 26 h 38"/>
                <a:gd name="T2" fmla="*/ 188 w 188"/>
                <a:gd name="T3" fmla="*/ 26 h 38"/>
                <a:gd name="T4" fmla="*/ 188 w 188"/>
                <a:gd name="T5" fmla="*/ 32 h 38"/>
                <a:gd name="T6" fmla="*/ 184 w 188"/>
                <a:gd name="T7" fmla="*/ 34 h 38"/>
                <a:gd name="T8" fmla="*/ 180 w 188"/>
                <a:gd name="T9" fmla="*/ 38 h 38"/>
                <a:gd name="T10" fmla="*/ 176 w 188"/>
                <a:gd name="T11" fmla="*/ 38 h 38"/>
                <a:gd name="T12" fmla="*/ 10 w 188"/>
                <a:gd name="T13" fmla="*/ 38 h 38"/>
                <a:gd name="T14" fmla="*/ 10 w 188"/>
                <a:gd name="T15" fmla="*/ 38 h 38"/>
                <a:gd name="T16" fmla="*/ 6 w 188"/>
                <a:gd name="T17" fmla="*/ 38 h 38"/>
                <a:gd name="T18" fmla="*/ 2 w 188"/>
                <a:gd name="T19" fmla="*/ 34 h 38"/>
                <a:gd name="T20" fmla="*/ 0 w 188"/>
                <a:gd name="T21" fmla="*/ 32 h 38"/>
                <a:gd name="T22" fmla="*/ 0 w 188"/>
                <a:gd name="T23" fmla="*/ 26 h 38"/>
                <a:gd name="T24" fmla="*/ 0 w 188"/>
                <a:gd name="T25" fmla="*/ 12 h 38"/>
                <a:gd name="T26" fmla="*/ 0 w 188"/>
                <a:gd name="T27" fmla="*/ 12 h 38"/>
                <a:gd name="T28" fmla="*/ 0 w 188"/>
                <a:gd name="T29" fmla="*/ 8 h 38"/>
                <a:gd name="T30" fmla="*/ 2 w 188"/>
                <a:gd name="T31" fmla="*/ 4 h 38"/>
                <a:gd name="T32" fmla="*/ 6 w 188"/>
                <a:gd name="T33" fmla="*/ 2 h 38"/>
                <a:gd name="T34" fmla="*/ 10 w 188"/>
                <a:gd name="T35" fmla="*/ 0 h 38"/>
                <a:gd name="T36" fmla="*/ 176 w 188"/>
                <a:gd name="T37" fmla="*/ 0 h 38"/>
                <a:gd name="T38" fmla="*/ 176 w 188"/>
                <a:gd name="T39" fmla="*/ 0 h 38"/>
                <a:gd name="T40" fmla="*/ 180 w 188"/>
                <a:gd name="T41" fmla="*/ 2 h 38"/>
                <a:gd name="T42" fmla="*/ 184 w 188"/>
                <a:gd name="T43" fmla="*/ 4 h 38"/>
                <a:gd name="T44" fmla="*/ 188 w 188"/>
                <a:gd name="T45" fmla="*/ 8 h 38"/>
                <a:gd name="T46" fmla="*/ 188 w 188"/>
                <a:gd name="T47" fmla="*/ 12 h 38"/>
                <a:gd name="T48" fmla="*/ 188 w 188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8" h="38">
                  <a:moveTo>
                    <a:pt x="188" y="26"/>
                  </a:moveTo>
                  <a:lnTo>
                    <a:pt x="188" y="26"/>
                  </a:lnTo>
                  <a:lnTo>
                    <a:pt x="188" y="32"/>
                  </a:lnTo>
                  <a:lnTo>
                    <a:pt x="184" y="34"/>
                  </a:lnTo>
                  <a:lnTo>
                    <a:pt x="180" y="38"/>
                  </a:lnTo>
                  <a:lnTo>
                    <a:pt x="176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80" y="2"/>
                  </a:lnTo>
                  <a:lnTo>
                    <a:pt x="184" y="4"/>
                  </a:lnTo>
                  <a:lnTo>
                    <a:pt x="188" y="8"/>
                  </a:lnTo>
                  <a:lnTo>
                    <a:pt x="188" y="12"/>
                  </a:lnTo>
                  <a:lnTo>
                    <a:pt x="188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85" name="Rectangle 323"/>
            <p:cNvSpPr>
              <a:spLocks noChangeArrowheads="1"/>
            </p:cNvSpPr>
            <p:nvPr/>
          </p:nvSpPr>
          <p:spPr bwMode="auto">
            <a:xfrm>
              <a:off x="5675313" y="3990975"/>
              <a:ext cx="120650" cy="19050"/>
            </a:xfrm>
            <a:prstGeom prst="rect">
              <a:avLst/>
            </a:pr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86" name="Freeform 324"/>
            <p:cNvSpPr>
              <a:spLocks/>
            </p:cNvSpPr>
            <p:nvPr/>
          </p:nvSpPr>
          <p:spPr bwMode="auto">
            <a:xfrm>
              <a:off x="5754688" y="4225925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6 w 26"/>
                <a:gd name="T5" fmla="*/ 22 h 26"/>
                <a:gd name="T6" fmla="*/ 24 w 26"/>
                <a:gd name="T7" fmla="*/ 24 h 26"/>
                <a:gd name="T8" fmla="*/ 18 w 26"/>
                <a:gd name="T9" fmla="*/ 26 h 26"/>
                <a:gd name="T10" fmla="*/ 8 w 26"/>
                <a:gd name="T11" fmla="*/ 26 h 26"/>
                <a:gd name="T12" fmla="*/ 8 w 26"/>
                <a:gd name="T13" fmla="*/ 26 h 26"/>
                <a:gd name="T14" fmla="*/ 2 w 26"/>
                <a:gd name="T15" fmla="*/ 24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8 w 26"/>
                <a:gd name="T25" fmla="*/ 0 h 26"/>
                <a:gd name="T26" fmla="*/ 18 w 26"/>
                <a:gd name="T27" fmla="*/ 0 h 26"/>
                <a:gd name="T28" fmla="*/ 18 w 26"/>
                <a:gd name="T29" fmla="*/ 0 h 26"/>
                <a:gd name="T30" fmla="*/ 24 w 26"/>
                <a:gd name="T31" fmla="*/ 2 h 26"/>
                <a:gd name="T32" fmla="*/ 26 w 26"/>
                <a:gd name="T33" fmla="*/ 8 h 26"/>
                <a:gd name="T34" fmla="*/ 26 w 26"/>
                <a:gd name="T35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87" name="Freeform 325"/>
            <p:cNvSpPr>
              <a:spLocks/>
            </p:cNvSpPr>
            <p:nvPr/>
          </p:nvSpPr>
          <p:spPr bwMode="auto">
            <a:xfrm>
              <a:off x="5497513" y="4225925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4 w 26"/>
                <a:gd name="T5" fmla="*/ 24 h 26"/>
                <a:gd name="T6" fmla="*/ 18 w 26"/>
                <a:gd name="T7" fmla="*/ 26 h 26"/>
                <a:gd name="T8" fmla="*/ 6 w 26"/>
                <a:gd name="T9" fmla="*/ 26 h 26"/>
                <a:gd name="T10" fmla="*/ 6 w 26"/>
                <a:gd name="T11" fmla="*/ 26 h 26"/>
                <a:gd name="T12" fmla="*/ 2 w 26"/>
                <a:gd name="T13" fmla="*/ 24 h 26"/>
                <a:gd name="T14" fmla="*/ 0 w 26"/>
                <a:gd name="T15" fmla="*/ 22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6 w 26"/>
                <a:gd name="T25" fmla="*/ 0 h 26"/>
                <a:gd name="T26" fmla="*/ 18 w 26"/>
                <a:gd name="T27" fmla="*/ 0 h 26"/>
                <a:gd name="T28" fmla="*/ 18 w 26"/>
                <a:gd name="T29" fmla="*/ 0 h 26"/>
                <a:gd name="T30" fmla="*/ 24 w 26"/>
                <a:gd name="T31" fmla="*/ 2 h 26"/>
                <a:gd name="T32" fmla="*/ 26 w 26"/>
                <a:gd name="T33" fmla="*/ 8 h 26"/>
                <a:gd name="T34" fmla="*/ 26 w 26"/>
                <a:gd name="T35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88" name="Freeform 326"/>
            <p:cNvSpPr>
              <a:spLocks/>
            </p:cNvSpPr>
            <p:nvPr/>
          </p:nvSpPr>
          <p:spPr bwMode="auto">
            <a:xfrm>
              <a:off x="5561013" y="4225925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4 w 26"/>
                <a:gd name="T5" fmla="*/ 24 h 26"/>
                <a:gd name="T6" fmla="*/ 18 w 26"/>
                <a:gd name="T7" fmla="*/ 26 h 26"/>
                <a:gd name="T8" fmla="*/ 8 w 26"/>
                <a:gd name="T9" fmla="*/ 26 h 26"/>
                <a:gd name="T10" fmla="*/ 8 w 26"/>
                <a:gd name="T11" fmla="*/ 26 h 26"/>
                <a:gd name="T12" fmla="*/ 2 w 26"/>
                <a:gd name="T13" fmla="*/ 24 h 26"/>
                <a:gd name="T14" fmla="*/ 0 w 26"/>
                <a:gd name="T15" fmla="*/ 22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8 w 26"/>
                <a:gd name="T25" fmla="*/ 0 h 26"/>
                <a:gd name="T26" fmla="*/ 18 w 26"/>
                <a:gd name="T27" fmla="*/ 0 h 26"/>
                <a:gd name="T28" fmla="*/ 18 w 26"/>
                <a:gd name="T29" fmla="*/ 0 h 26"/>
                <a:gd name="T30" fmla="*/ 22 w 26"/>
                <a:gd name="T31" fmla="*/ 0 h 26"/>
                <a:gd name="T32" fmla="*/ 24 w 26"/>
                <a:gd name="T33" fmla="*/ 2 h 26"/>
                <a:gd name="T34" fmla="*/ 26 w 26"/>
                <a:gd name="T35" fmla="*/ 8 h 26"/>
                <a:gd name="T36" fmla="*/ 26 w 26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89" name="Freeform 327"/>
            <p:cNvSpPr>
              <a:spLocks/>
            </p:cNvSpPr>
            <p:nvPr/>
          </p:nvSpPr>
          <p:spPr bwMode="auto">
            <a:xfrm>
              <a:off x="5624513" y="4225925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6 w 26"/>
                <a:gd name="T5" fmla="*/ 22 h 26"/>
                <a:gd name="T6" fmla="*/ 24 w 26"/>
                <a:gd name="T7" fmla="*/ 24 h 26"/>
                <a:gd name="T8" fmla="*/ 20 w 26"/>
                <a:gd name="T9" fmla="*/ 26 h 26"/>
                <a:gd name="T10" fmla="*/ 8 w 26"/>
                <a:gd name="T11" fmla="*/ 26 h 26"/>
                <a:gd name="T12" fmla="*/ 8 w 26"/>
                <a:gd name="T13" fmla="*/ 26 h 26"/>
                <a:gd name="T14" fmla="*/ 2 w 26"/>
                <a:gd name="T15" fmla="*/ 24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4 w 26"/>
                <a:gd name="T25" fmla="*/ 0 h 26"/>
                <a:gd name="T26" fmla="*/ 8 w 26"/>
                <a:gd name="T27" fmla="*/ 0 h 26"/>
                <a:gd name="T28" fmla="*/ 20 w 26"/>
                <a:gd name="T29" fmla="*/ 0 h 26"/>
                <a:gd name="T30" fmla="*/ 20 w 26"/>
                <a:gd name="T31" fmla="*/ 0 h 26"/>
                <a:gd name="T32" fmla="*/ 24 w 26"/>
                <a:gd name="T33" fmla="*/ 2 h 26"/>
                <a:gd name="T34" fmla="*/ 26 w 26"/>
                <a:gd name="T35" fmla="*/ 8 h 26"/>
                <a:gd name="T36" fmla="*/ 26 w 26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90" name="Freeform 328"/>
            <p:cNvSpPr>
              <a:spLocks/>
            </p:cNvSpPr>
            <p:nvPr/>
          </p:nvSpPr>
          <p:spPr bwMode="auto">
            <a:xfrm>
              <a:off x="5688013" y="4225925"/>
              <a:ext cx="44450" cy="41275"/>
            </a:xfrm>
            <a:custGeom>
              <a:avLst/>
              <a:gdLst>
                <a:gd name="T0" fmla="*/ 28 w 28"/>
                <a:gd name="T1" fmla="*/ 20 h 26"/>
                <a:gd name="T2" fmla="*/ 28 w 28"/>
                <a:gd name="T3" fmla="*/ 20 h 26"/>
                <a:gd name="T4" fmla="*/ 26 w 28"/>
                <a:gd name="T5" fmla="*/ 22 h 26"/>
                <a:gd name="T6" fmla="*/ 26 w 28"/>
                <a:gd name="T7" fmla="*/ 24 h 26"/>
                <a:gd name="T8" fmla="*/ 20 w 28"/>
                <a:gd name="T9" fmla="*/ 26 h 26"/>
                <a:gd name="T10" fmla="*/ 8 w 28"/>
                <a:gd name="T11" fmla="*/ 26 h 26"/>
                <a:gd name="T12" fmla="*/ 8 w 28"/>
                <a:gd name="T13" fmla="*/ 26 h 26"/>
                <a:gd name="T14" fmla="*/ 4 w 28"/>
                <a:gd name="T15" fmla="*/ 24 h 26"/>
                <a:gd name="T16" fmla="*/ 0 w 28"/>
                <a:gd name="T17" fmla="*/ 20 h 26"/>
                <a:gd name="T18" fmla="*/ 0 w 28"/>
                <a:gd name="T19" fmla="*/ 8 h 26"/>
                <a:gd name="T20" fmla="*/ 0 w 28"/>
                <a:gd name="T21" fmla="*/ 8 h 26"/>
                <a:gd name="T22" fmla="*/ 4 w 28"/>
                <a:gd name="T23" fmla="*/ 2 h 26"/>
                <a:gd name="T24" fmla="*/ 8 w 28"/>
                <a:gd name="T25" fmla="*/ 0 h 26"/>
                <a:gd name="T26" fmla="*/ 20 w 28"/>
                <a:gd name="T27" fmla="*/ 0 h 26"/>
                <a:gd name="T28" fmla="*/ 20 w 28"/>
                <a:gd name="T29" fmla="*/ 0 h 26"/>
                <a:gd name="T30" fmla="*/ 26 w 28"/>
                <a:gd name="T31" fmla="*/ 2 h 26"/>
                <a:gd name="T32" fmla="*/ 28 w 28"/>
                <a:gd name="T33" fmla="*/ 8 h 26"/>
                <a:gd name="T34" fmla="*/ 28 w 28"/>
                <a:gd name="T35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26">
                  <a:moveTo>
                    <a:pt x="28" y="20"/>
                  </a:moveTo>
                  <a:lnTo>
                    <a:pt x="28" y="20"/>
                  </a:lnTo>
                  <a:lnTo>
                    <a:pt x="26" y="22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8" y="8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91" name="Freeform 329"/>
            <p:cNvSpPr>
              <a:spLocks/>
            </p:cNvSpPr>
            <p:nvPr/>
          </p:nvSpPr>
          <p:spPr bwMode="auto">
            <a:xfrm>
              <a:off x="5754688" y="4162425"/>
              <a:ext cx="41275" cy="41275"/>
            </a:xfrm>
            <a:custGeom>
              <a:avLst/>
              <a:gdLst>
                <a:gd name="T0" fmla="*/ 26 w 26"/>
                <a:gd name="T1" fmla="*/ 18 h 26"/>
                <a:gd name="T2" fmla="*/ 26 w 26"/>
                <a:gd name="T3" fmla="*/ 18 h 26"/>
                <a:gd name="T4" fmla="*/ 24 w 26"/>
                <a:gd name="T5" fmla="*/ 24 h 26"/>
                <a:gd name="T6" fmla="*/ 18 w 26"/>
                <a:gd name="T7" fmla="*/ 26 h 26"/>
                <a:gd name="T8" fmla="*/ 8 w 26"/>
                <a:gd name="T9" fmla="*/ 26 h 26"/>
                <a:gd name="T10" fmla="*/ 8 w 26"/>
                <a:gd name="T11" fmla="*/ 26 h 26"/>
                <a:gd name="T12" fmla="*/ 2 w 26"/>
                <a:gd name="T13" fmla="*/ 24 h 26"/>
                <a:gd name="T14" fmla="*/ 0 w 26"/>
                <a:gd name="T15" fmla="*/ 18 h 26"/>
                <a:gd name="T16" fmla="*/ 0 w 26"/>
                <a:gd name="T17" fmla="*/ 8 h 26"/>
                <a:gd name="T18" fmla="*/ 0 w 26"/>
                <a:gd name="T19" fmla="*/ 8 h 26"/>
                <a:gd name="T20" fmla="*/ 2 w 26"/>
                <a:gd name="T21" fmla="*/ 2 h 26"/>
                <a:gd name="T22" fmla="*/ 8 w 26"/>
                <a:gd name="T23" fmla="*/ 0 h 26"/>
                <a:gd name="T24" fmla="*/ 18 w 26"/>
                <a:gd name="T25" fmla="*/ 0 h 26"/>
                <a:gd name="T26" fmla="*/ 18 w 26"/>
                <a:gd name="T27" fmla="*/ 0 h 26"/>
                <a:gd name="T28" fmla="*/ 24 w 26"/>
                <a:gd name="T29" fmla="*/ 2 h 26"/>
                <a:gd name="T30" fmla="*/ 26 w 26"/>
                <a:gd name="T31" fmla="*/ 4 h 26"/>
                <a:gd name="T32" fmla="*/ 26 w 26"/>
                <a:gd name="T33" fmla="*/ 8 h 26"/>
                <a:gd name="T34" fmla="*/ 26 w 26"/>
                <a:gd name="T35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6">
                  <a:moveTo>
                    <a:pt x="26" y="18"/>
                  </a:move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92" name="Freeform 330"/>
            <p:cNvSpPr>
              <a:spLocks/>
            </p:cNvSpPr>
            <p:nvPr/>
          </p:nvSpPr>
          <p:spPr bwMode="auto">
            <a:xfrm>
              <a:off x="5497513" y="4162425"/>
              <a:ext cx="41275" cy="41275"/>
            </a:xfrm>
            <a:custGeom>
              <a:avLst/>
              <a:gdLst>
                <a:gd name="T0" fmla="*/ 26 w 26"/>
                <a:gd name="T1" fmla="*/ 18 h 26"/>
                <a:gd name="T2" fmla="*/ 26 w 26"/>
                <a:gd name="T3" fmla="*/ 18 h 26"/>
                <a:gd name="T4" fmla="*/ 24 w 26"/>
                <a:gd name="T5" fmla="*/ 24 h 26"/>
                <a:gd name="T6" fmla="*/ 18 w 26"/>
                <a:gd name="T7" fmla="*/ 26 h 26"/>
                <a:gd name="T8" fmla="*/ 6 w 26"/>
                <a:gd name="T9" fmla="*/ 26 h 26"/>
                <a:gd name="T10" fmla="*/ 6 w 26"/>
                <a:gd name="T11" fmla="*/ 26 h 26"/>
                <a:gd name="T12" fmla="*/ 2 w 26"/>
                <a:gd name="T13" fmla="*/ 24 h 26"/>
                <a:gd name="T14" fmla="*/ 0 w 26"/>
                <a:gd name="T15" fmla="*/ 18 h 26"/>
                <a:gd name="T16" fmla="*/ 0 w 26"/>
                <a:gd name="T17" fmla="*/ 8 h 26"/>
                <a:gd name="T18" fmla="*/ 0 w 26"/>
                <a:gd name="T19" fmla="*/ 8 h 26"/>
                <a:gd name="T20" fmla="*/ 0 w 26"/>
                <a:gd name="T21" fmla="*/ 4 h 26"/>
                <a:gd name="T22" fmla="*/ 2 w 26"/>
                <a:gd name="T23" fmla="*/ 2 h 26"/>
                <a:gd name="T24" fmla="*/ 6 w 26"/>
                <a:gd name="T25" fmla="*/ 0 h 26"/>
                <a:gd name="T26" fmla="*/ 18 w 26"/>
                <a:gd name="T27" fmla="*/ 0 h 26"/>
                <a:gd name="T28" fmla="*/ 18 w 26"/>
                <a:gd name="T29" fmla="*/ 0 h 26"/>
                <a:gd name="T30" fmla="*/ 24 w 26"/>
                <a:gd name="T31" fmla="*/ 2 h 26"/>
                <a:gd name="T32" fmla="*/ 26 w 26"/>
                <a:gd name="T33" fmla="*/ 8 h 26"/>
                <a:gd name="T34" fmla="*/ 26 w 26"/>
                <a:gd name="T35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6">
                  <a:moveTo>
                    <a:pt x="26" y="18"/>
                  </a:move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93" name="Freeform 331"/>
            <p:cNvSpPr>
              <a:spLocks/>
            </p:cNvSpPr>
            <p:nvPr/>
          </p:nvSpPr>
          <p:spPr bwMode="auto">
            <a:xfrm>
              <a:off x="5561013" y="4162425"/>
              <a:ext cx="41275" cy="41275"/>
            </a:xfrm>
            <a:custGeom>
              <a:avLst/>
              <a:gdLst>
                <a:gd name="T0" fmla="*/ 26 w 26"/>
                <a:gd name="T1" fmla="*/ 18 h 26"/>
                <a:gd name="T2" fmla="*/ 26 w 26"/>
                <a:gd name="T3" fmla="*/ 18 h 26"/>
                <a:gd name="T4" fmla="*/ 24 w 26"/>
                <a:gd name="T5" fmla="*/ 24 h 26"/>
                <a:gd name="T6" fmla="*/ 22 w 26"/>
                <a:gd name="T7" fmla="*/ 26 h 26"/>
                <a:gd name="T8" fmla="*/ 18 w 26"/>
                <a:gd name="T9" fmla="*/ 26 h 26"/>
                <a:gd name="T10" fmla="*/ 8 w 26"/>
                <a:gd name="T11" fmla="*/ 26 h 26"/>
                <a:gd name="T12" fmla="*/ 8 w 26"/>
                <a:gd name="T13" fmla="*/ 26 h 26"/>
                <a:gd name="T14" fmla="*/ 2 w 26"/>
                <a:gd name="T15" fmla="*/ 24 h 26"/>
                <a:gd name="T16" fmla="*/ 0 w 26"/>
                <a:gd name="T17" fmla="*/ 18 h 26"/>
                <a:gd name="T18" fmla="*/ 0 w 26"/>
                <a:gd name="T19" fmla="*/ 8 h 26"/>
                <a:gd name="T20" fmla="*/ 0 w 26"/>
                <a:gd name="T21" fmla="*/ 8 h 26"/>
                <a:gd name="T22" fmla="*/ 0 w 26"/>
                <a:gd name="T23" fmla="*/ 4 h 26"/>
                <a:gd name="T24" fmla="*/ 2 w 26"/>
                <a:gd name="T25" fmla="*/ 2 h 26"/>
                <a:gd name="T26" fmla="*/ 8 w 26"/>
                <a:gd name="T27" fmla="*/ 0 h 26"/>
                <a:gd name="T28" fmla="*/ 18 w 26"/>
                <a:gd name="T29" fmla="*/ 0 h 26"/>
                <a:gd name="T30" fmla="*/ 18 w 26"/>
                <a:gd name="T31" fmla="*/ 0 h 26"/>
                <a:gd name="T32" fmla="*/ 24 w 26"/>
                <a:gd name="T33" fmla="*/ 2 h 26"/>
                <a:gd name="T34" fmla="*/ 26 w 26"/>
                <a:gd name="T35" fmla="*/ 8 h 26"/>
                <a:gd name="T36" fmla="*/ 26 w 26"/>
                <a:gd name="T37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18"/>
                  </a:moveTo>
                  <a:lnTo>
                    <a:pt x="26" y="18"/>
                  </a:lnTo>
                  <a:lnTo>
                    <a:pt x="24" y="24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94" name="Freeform 332"/>
            <p:cNvSpPr>
              <a:spLocks/>
            </p:cNvSpPr>
            <p:nvPr/>
          </p:nvSpPr>
          <p:spPr bwMode="auto">
            <a:xfrm>
              <a:off x="5624513" y="4162425"/>
              <a:ext cx="41275" cy="41275"/>
            </a:xfrm>
            <a:custGeom>
              <a:avLst/>
              <a:gdLst>
                <a:gd name="T0" fmla="*/ 26 w 26"/>
                <a:gd name="T1" fmla="*/ 18 h 26"/>
                <a:gd name="T2" fmla="*/ 26 w 26"/>
                <a:gd name="T3" fmla="*/ 18 h 26"/>
                <a:gd name="T4" fmla="*/ 24 w 26"/>
                <a:gd name="T5" fmla="*/ 24 h 26"/>
                <a:gd name="T6" fmla="*/ 20 w 26"/>
                <a:gd name="T7" fmla="*/ 26 h 26"/>
                <a:gd name="T8" fmla="*/ 8 w 26"/>
                <a:gd name="T9" fmla="*/ 26 h 26"/>
                <a:gd name="T10" fmla="*/ 8 w 26"/>
                <a:gd name="T11" fmla="*/ 26 h 26"/>
                <a:gd name="T12" fmla="*/ 4 w 26"/>
                <a:gd name="T13" fmla="*/ 26 h 26"/>
                <a:gd name="T14" fmla="*/ 2 w 26"/>
                <a:gd name="T15" fmla="*/ 24 h 26"/>
                <a:gd name="T16" fmla="*/ 0 w 26"/>
                <a:gd name="T17" fmla="*/ 18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8 w 26"/>
                <a:gd name="T25" fmla="*/ 0 h 26"/>
                <a:gd name="T26" fmla="*/ 20 w 26"/>
                <a:gd name="T27" fmla="*/ 0 h 26"/>
                <a:gd name="T28" fmla="*/ 20 w 26"/>
                <a:gd name="T29" fmla="*/ 0 h 26"/>
                <a:gd name="T30" fmla="*/ 24 w 26"/>
                <a:gd name="T31" fmla="*/ 2 h 26"/>
                <a:gd name="T32" fmla="*/ 26 w 26"/>
                <a:gd name="T33" fmla="*/ 4 h 26"/>
                <a:gd name="T34" fmla="*/ 26 w 26"/>
                <a:gd name="T35" fmla="*/ 8 h 26"/>
                <a:gd name="T36" fmla="*/ 26 w 26"/>
                <a:gd name="T37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18"/>
                  </a:moveTo>
                  <a:lnTo>
                    <a:pt x="26" y="18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95" name="Freeform 333"/>
            <p:cNvSpPr>
              <a:spLocks/>
            </p:cNvSpPr>
            <p:nvPr/>
          </p:nvSpPr>
          <p:spPr bwMode="auto">
            <a:xfrm>
              <a:off x="5688013" y="4162425"/>
              <a:ext cx="44450" cy="41275"/>
            </a:xfrm>
            <a:custGeom>
              <a:avLst/>
              <a:gdLst>
                <a:gd name="T0" fmla="*/ 28 w 28"/>
                <a:gd name="T1" fmla="*/ 18 h 26"/>
                <a:gd name="T2" fmla="*/ 28 w 28"/>
                <a:gd name="T3" fmla="*/ 18 h 26"/>
                <a:gd name="T4" fmla="*/ 26 w 28"/>
                <a:gd name="T5" fmla="*/ 24 h 26"/>
                <a:gd name="T6" fmla="*/ 20 w 28"/>
                <a:gd name="T7" fmla="*/ 26 h 26"/>
                <a:gd name="T8" fmla="*/ 8 w 28"/>
                <a:gd name="T9" fmla="*/ 26 h 26"/>
                <a:gd name="T10" fmla="*/ 8 w 28"/>
                <a:gd name="T11" fmla="*/ 26 h 26"/>
                <a:gd name="T12" fmla="*/ 4 w 28"/>
                <a:gd name="T13" fmla="*/ 24 h 26"/>
                <a:gd name="T14" fmla="*/ 0 w 28"/>
                <a:gd name="T15" fmla="*/ 18 h 26"/>
                <a:gd name="T16" fmla="*/ 0 w 28"/>
                <a:gd name="T17" fmla="*/ 8 h 26"/>
                <a:gd name="T18" fmla="*/ 0 w 28"/>
                <a:gd name="T19" fmla="*/ 8 h 26"/>
                <a:gd name="T20" fmla="*/ 4 w 28"/>
                <a:gd name="T21" fmla="*/ 2 h 26"/>
                <a:gd name="T22" fmla="*/ 8 w 28"/>
                <a:gd name="T23" fmla="*/ 0 h 26"/>
                <a:gd name="T24" fmla="*/ 20 w 28"/>
                <a:gd name="T25" fmla="*/ 0 h 26"/>
                <a:gd name="T26" fmla="*/ 20 w 28"/>
                <a:gd name="T27" fmla="*/ 0 h 26"/>
                <a:gd name="T28" fmla="*/ 26 w 28"/>
                <a:gd name="T29" fmla="*/ 2 h 26"/>
                <a:gd name="T30" fmla="*/ 26 w 28"/>
                <a:gd name="T31" fmla="*/ 4 h 26"/>
                <a:gd name="T32" fmla="*/ 28 w 28"/>
                <a:gd name="T33" fmla="*/ 8 h 26"/>
                <a:gd name="T34" fmla="*/ 28 w 28"/>
                <a:gd name="T35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26">
                  <a:moveTo>
                    <a:pt x="28" y="18"/>
                  </a:moveTo>
                  <a:lnTo>
                    <a:pt x="28" y="18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28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96" name="Freeform 334"/>
            <p:cNvSpPr>
              <a:spLocks/>
            </p:cNvSpPr>
            <p:nvPr/>
          </p:nvSpPr>
          <p:spPr bwMode="auto">
            <a:xfrm>
              <a:off x="5754688" y="4095750"/>
              <a:ext cx="41275" cy="44450"/>
            </a:xfrm>
            <a:custGeom>
              <a:avLst/>
              <a:gdLst>
                <a:gd name="T0" fmla="*/ 26 w 26"/>
                <a:gd name="T1" fmla="*/ 20 h 28"/>
                <a:gd name="T2" fmla="*/ 26 w 26"/>
                <a:gd name="T3" fmla="*/ 20 h 28"/>
                <a:gd name="T4" fmla="*/ 24 w 26"/>
                <a:gd name="T5" fmla="*/ 26 h 28"/>
                <a:gd name="T6" fmla="*/ 18 w 26"/>
                <a:gd name="T7" fmla="*/ 28 h 28"/>
                <a:gd name="T8" fmla="*/ 8 w 26"/>
                <a:gd name="T9" fmla="*/ 28 h 28"/>
                <a:gd name="T10" fmla="*/ 8 w 26"/>
                <a:gd name="T11" fmla="*/ 28 h 28"/>
                <a:gd name="T12" fmla="*/ 4 w 26"/>
                <a:gd name="T13" fmla="*/ 26 h 28"/>
                <a:gd name="T14" fmla="*/ 2 w 26"/>
                <a:gd name="T15" fmla="*/ 26 h 28"/>
                <a:gd name="T16" fmla="*/ 0 w 26"/>
                <a:gd name="T17" fmla="*/ 20 h 28"/>
                <a:gd name="T18" fmla="*/ 0 w 26"/>
                <a:gd name="T19" fmla="*/ 8 h 28"/>
                <a:gd name="T20" fmla="*/ 0 w 26"/>
                <a:gd name="T21" fmla="*/ 8 h 28"/>
                <a:gd name="T22" fmla="*/ 2 w 26"/>
                <a:gd name="T23" fmla="*/ 4 h 28"/>
                <a:gd name="T24" fmla="*/ 4 w 26"/>
                <a:gd name="T25" fmla="*/ 2 h 28"/>
                <a:gd name="T26" fmla="*/ 8 w 26"/>
                <a:gd name="T27" fmla="*/ 0 h 28"/>
                <a:gd name="T28" fmla="*/ 18 w 26"/>
                <a:gd name="T29" fmla="*/ 0 h 28"/>
                <a:gd name="T30" fmla="*/ 18 w 26"/>
                <a:gd name="T31" fmla="*/ 0 h 28"/>
                <a:gd name="T32" fmla="*/ 24 w 26"/>
                <a:gd name="T33" fmla="*/ 4 h 28"/>
                <a:gd name="T34" fmla="*/ 26 w 26"/>
                <a:gd name="T35" fmla="*/ 8 h 28"/>
                <a:gd name="T36" fmla="*/ 26 w 26"/>
                <a:gd name="T3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6" y="20"/>
                  </a:moveTo>
                  <a:lnTo>
                    <a:pt x="26" y="20"/>
                  </a:lnTo>
                  <a:lnTo>
                    <a:pt x="24" y="26"/>
                  </a:lnTo>
                  <a:lnTo>
                    <a:pt x="1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97" name="Freeform 335"/>
            <p:cNvSpPr>
              <a:spLocks/>
            </p:cNvSpPr>
            <p:nvPr/>
          </p:nvSpPr>
          <p:spPr bwMode="auto">
            <a:xfrm>
              <a:off x="5497513" y="4095750"/>
              <a:ext cx="41275" cy="44450"/>
            </a:xfrm>
            <a:custGeom>
              <a:avLst/>
              <a:gdLst>
                <a:gd name="T0" fmla="*/ 26 w 26"/>
                <a:gd name="T1" fmla="*/ 20 h 28"/>
                <a:gd name="T2" fmla="*/ 26 w 26"/>
                <a:gd name="T3" fmla="*/ 20 h 28"/>
                <a:gd name="T4" fmla="*/ 24 w 26"/>
                <a:gd name="T5" fmla="*/ 26 h 28"/>
                <a:gd name="T6" fmla="*/ 22 w 26"/>
                <a:gd name="T7" fmla="*/ 26 h 28"/>
                <a:gd name="T8" fmla="*/ 18 w 26"/>
                <a:gd name="T9" fmla="*/ 28 h 28"/>
                <a:gd name="T10" fmla="*/ 6 w 26"/>
                <a:gd name="T11" fmla="*/ 28 h 28"/>
                <a:gd name="T12" fmla="*/ 6 w 26"/>
                <a:gd name="T13" fmla="*/ 28 h 28"/>
                <a:gd name="T14" fmla="*/ 2 w 26"/>
                <a:gd name="T15" fmla="*/ 26 h 28"/>
                <a:gd name="T16" fmla="*/ 0 w 26"/>
                <a:gd name="T17" fmla="*/ 20 h 28"/>
                <a:gd name="T18" fmla="*/ 0 w 26"/>
                <a:gd name="T19" fmla="*/ 8 h 28"/>
                <a:gd name="T20" fmla="*/ 0 w 26"/>
                <a:gd name="T21" fmla="*/ 8 h 28"/>
                <a:gd name="T22" fmla="*/ 2 w 26"/>
                <a:gd name="T23" fmla="*/ 4 h 28"/>
                <a:gd name="T24" fmla="*/ 6 w 26"/>
                <a:gd name="T25" fmla="*/ 0 h 28"/>
                <a:gd name="T26" fmla="*/ 18 w 26"/>
                <a:gd name="T27" fmla="*/ 0 h 28"/>
                <a:gd name="T28" fmla="*/ 18 w 26"/>
                <a:gd name="T29" fmla="*/ 0 h 28"/>
                <a:gd name="T30" fmla="*/ 22 w 26"/>
                <a:gd name="T31" fmla="*/ 2 h 28"/>
                <a:gd name="T32" fmla="*/ 24 w 26"/>
                <a:gd name="T33" fmla="*/ 4 h 28"/>
                <a:gd name="T34" fmla="*/ 26 w 26"/>
                <a:gd name="T35" fmla="*/ 8 h 28"/>
                <a:gd name="T36" fmla="*/ 26 w 26"/>
                <a:gd name="T3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6" y="20"/>
                  </a:moveTo>
                  <a:lnTo>
                    <a:pt x="26" y="20"/>
                  </a:lnTo>
                  <a:lnTo>
                    <a:pt x="24" y="26"/>
                  </a:lnTo>
                  <a:lnTo>
                    <a:pt x="22" y="26"/>
                  </a:lnTo>
                  <a:lnTo>
                    <a:pt x="18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98" name="Freeform 336"/>
            <p:cNvSpPr>
              <a:spLocks/>
            </p:cNvSpPr>
            <p:nvPr/>
          </p:nvSpPr>
          <p:spPr bwMode="auto">
            <a:xfrm>
              <a:off x="5561013" y="4095750"/>
              <a:ext cx="41275" cy="44450"/>
            </a:xfrm>
            <a:custGeom>
              <a:avLst/>
              <a:gdLst>
                <a:gd name="T0" fmla="*/ 26 w 26"/>
                <a:gd name="T1" fmla="*/ 20 h 28"/>
                <a:gd name="T2" fmla="*/ 26 w 26"/>
                <a:gd name="T3" fmla="*/ 20 h 28"/>
                <a:gd name="T4" fmla="*/ 24 w 26"/>
                <a:gd name="T5" fmla="*/ 26 h 28"/>
                <a:gd name="T6" fmla="*/ 22 w 26"/>
                <a:gd name="T7" fmla="*/ 26 h 28"/>
                <a:gd name="T8" fmla="*/ 18 w 26"/>
                <a:gd name="T9" fmla="*/ 28 h 28"/>
                <a:gd name="T10" fmla="*/ 8 w 26"/>
                <a:gd name="T11" fmla="*/ 28 h 28"/>
                <a:gd name="T12" fmla="*/ 8 w 26"/>
                <a:gd name="T13" fmla="*/ 28 h 28"/>
                <a:gd name="T14" fmla="*/ 2 w 26"/>
                <a:gd name="T15" fmla="*/ 26 h 28"/>
                <a:gd name="T16" fmla="*/ 0 w 26"/>
                <a:gd name="T17" fmla="*/ 20 h 28"/>
                <a:gd name="T18" fmla="*/ 0 w 26"/>
                <a:gd name="T19" fmla="*/ 8 h 28"/>
                <a:gd name="T20" fmla="*/ 0 w 26"/>
                <a:gd name="T21" fmla="*/ 8 h 28"/>
                <a:gd name="T22" fmla="*/ 2 w 26"/>
                <a:gd name="T23" fmla="*/ 4 h 28"/>
                <a:gd name="T24" fmla="*/ 8 w 26"/>
                <a:gd name="T25" fmla="*/ 0 h 28"/>
                <a:gd name="T26" fmla="*/ 18 w 26"/>
                <a:gd name="T27" fmla="*/ 0 h 28"/>
                <a:gd name="T28" fmla="*/ 18 w 26"/>
                <a:gd name="T29" fmla="*/ 0 h 28"/>
                <a:gd name="T30" fmla="*/ 22 w 26"/>
                <a:gd name="T31" fmla="*/ 2 h 28"/>
                <a:gd name="T32" fmla="*/ 24 w 26"/>
                <a:gd name="T33" fmla="*/ 4 h 28"/>
                <a:gd name="T34" fmla="*/ 26 w 26"/>
                <a:gd name="T35" fmla="*/ 8 h 28"/>
                <a:gd name="T36" fmla="*/ 26 w 26"/>
                <a:gd name="T3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6" y="20"/>
                  </a:moveTo>
                  <a:lnTo>
                    <a:pt x="26" y="20"/>
                  </a:lnTo>
                  <a:lnTo>
                    <a:pt x="24" y="26"/>
                  </a:lnTo>
                  <a:lnTo>
                    <a:pt x="22" y="26"/>
                  </a:lnTo>
                  <a:lnTo>
                    <a:pt x="1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599" name="Freeform 337"/>
            <p:cNvSpPr>
              <a:spLocks/>
            </p:cNvSpPr>
            <p:nvPr/>
          </p:nvSpPr>
          <p:spPr bwMode="auto">
            <a:xfrm>
              <a:off x="5624513" y="4095750"/>
              <a:ext cx="41275" cy="44450"/>
            </a:xfrm>
            <a:custGeom>
              <a:avLst/>
              <a:gdLst>
                <a:gd name="T0" fmla="*/ 26 w 26"/>
                <a:gd name="T1" fmla="*/ 20 h 28"/>
                <a:gd name="T2" fmla="*/ 26 w 26"/>
                <a:gd name="T3" fmla="*/ 20 h 28"/>
                <a:gd name="T4" fmla="*/ 24 w 26"/>
                <a:gd name="T5" fmla="*/ 26 h 28"/>
                <a:gd name="T6" fmla="*/ 20 w 26"/>
                <a:gd name="T7" fmla="*/ 28 h 28"/>
                <a:gd name="T8" fmla="*/ 8 w 26"/>
                <a:gd name="T9" fmla="*/ 28 h 28"/>
                <a:gd name="T10" fmla="*/ 8 w 26"/>
                <a:gd name="T11" fmla="*/ 28 h 28"/>
                <a:gd name="T12" fmla="*/ 4 w 26"/>
                <a:gd name="T13" fmla="*/ 26 h 28"/>
                <a:gd name="T14" fmla="*/ 2 w 26"/>
                <a:gd name="T15" fmla="*/ 26 h 28"/>
                <a:gd name="T16" fmla="*/ 0 w 26"/>
                <a:gd name="T17" fmla="*/ 20 h 28"/>
                <a:gd name="T18" fmla="*/ 0 w 26"/>
                <a:gd name="T19" fmla="*/ 8 h 28"/>
                <a:gd name="T20" fmla="*/ 0 w 26"/>
                <a:gd name="T21" fmla="*/ 8 h 28"/>
                <a:gd name="T22" fmla="*/ 2 w 26"/>
                <a:gd name="T23" fmla="*/ 4 h 28"/>
                <a:gd name="T24" fmla="*/ 4 w 26"/>
                <a:gd name="T25" fmla="*/ 2 h 28"/>
                <a:gd name="T26" fmla="*/ 8 w 26"/>
                <a:gd name="T27" fmla="*/ 0 h 28"/>
                <a:gd name="T28" fmla="*/ 20 w 26"/>
                <a:gd name="T29" fmla="*/ 0 h 28"/>
                <a:gd name="T30" fmla="*/ 20 w 26"/>
                <a:gd name="T31" fmla="*/ 0 h 28"/>
                <a:gd name="T32" fmla="*/ 24 w 26"/>
                <a:gd name="T33" fmla="*/ 4 h 28"/>
                <a:gd name="T34" fmla="*/ 26 w 26"/>
                <a:gd name="T35" fmla="*/ 8 h 28"/>
                <a:gd name="T36" fmla="*/ 26 w 26"/>
                <a:gd name="T3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6" y="20"/>
                  </a:moveTo>
                  <a:lnTo>
                    <a:pt x="26" y="20"/>
                  </a:lnTo>
                  <a:lnTo>
                    <a:pt x="24" y="26"/>
                  </a:lnTo>
                  <a:lnTo>
                    <a:pt x="20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00" name="Freeform 338"/>
            <p:cNvSpPr>
              <a:spLocks/>
            </p:cNvSpPr>
            <p:nvPr/>
          </p:nvSpPr>
          <p:spPr bwMode="auto">
            <a:xfrm>
              <a:off x="5688013" y="4095750"/>
              <a:ext cx="44450" cy="44450"/>
            </a:xfrm>
            <a:custGeom>
              <a:avLst/>
              <a:gdLst>
                <a:gd name="T0" fmla="*/ 28 w 28"/>
                <a:gd name="T1" fmla="*/ 20 h 28"/>
                <a:gd name="T2" fmla="*/ 28 w 28"/>
                <a:gd name="T3" fmla="*/ 20 h 28"/>
                <a:gd name="T4" fmla="*/ 26 w 28"/>
                <a:gd name="T5" fmla="*/ 26 h 28"/>
                <a:gd name="T6" fmla="*/ 20 w 28"/>
                <a:gd name="T7" fmla="*/ 28 h 28"/>
                <a:gd name="T8" fmla="*/ 8 w 28"/>
                <a:gd name="T9" fmla="*/ 28 h 28"/>
                <a:gd name="T10" fmla="*/ 8 w 28"/>
                <a:gd name="T11" fmla="*/ 28 h 28"/>
                <a:gd name="T12" fmla="*/ 6 w 28"/>
                <a:gd name="T13" fmla="*/ 26 h 28"/>
                <a:gd name="T14" fmla="*/ 4 w 28"/>
                <a:gd name="T15" fmla="*/ 26 h 28"/>
                <a:gd name="T16" fmla="*/ 0 w 28"/>
                <a:gd name="T17" fmla="*/ 20 h 28"/>
                <a:gd name="T18" fmla="*/ 0 w 28"/>
                <a:gd name="T19" fmla="*/ 8 h 28"/>
                <a:gd name="T20" fmla="*/ 0 w 28"/>
                <a:gd name="T21" fmla="*/ 8 h 28"/>
                <a:gd name="T22" fmla="*/ 4 w 28"/>
                <a:gd name="T23" fmla="*/ 4 h 28"/>
                <a:gd name="T24" fmla="*/ 6 w 28"/>
                <a:gd name="T25" fmla="*/ 2 h 28"/>
                <a:gd name="T26" fmla="*/ 8 w 28"/>
                <a:gd name="T27" fmla="*/ 0 h 28"/>
                <a:gd name="T28" fmla="*/ 20 w 28"/>
                <a:gd name="T29" fmla="*/ 0 h 28"/>
                <a:gd name="T30" fmla="*/ 20 w 28"/>
                <a:gd name="T31" fmla="*/ 0 h 28"/>
                <a:gd name="T32" fmla="*/ 26 w 28"/>
                <a:gd name="T33" fmla="*/ 4 h 28"/>
                <a:gd name="T34" fmla="*/ 28 w 28"/>
                <a:gd name="T35" fmla="*/ 8 h 28"/>
                <a:gd name="T36" fmla="*/ 28 w 28"/>
                <a:gd name="T3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28" y="20"/>
                  </a:lnTo>
                  <a:lnTo>
                    <a:pt x="26" y="26"/>
                  </a:lnTo>
                  <a:lnTo>
                    <a:pt x="20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01" name="Freeform 339"/>
            <p:cNvSpPr>
              <a:spLocks/>
            </p:cNvSpPr>
            <p:nvPr/>
          </p:nvSpPr>
          <p:spPr bwMode="auto">
            <a:xfrm>
              <a:off x="5754688" y="4032250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6 w 26"/>
                <a:gd name="T5" fmla="*/ 22 h 26"/>
                <a:gd name="T6" fmla="*/ 24 w 26"/>
                <a:gd name="T7" fmla="*/ 24 h 26"/>
                <a:gd name="T8" fmla="*/ 18 w 26"/>
                <a:gd name="T9" fmla="*/ 26 h 26"/>
                <a:gd name="T10" fmla="*/ 8 w 26"/>
                <a:gd name="T11" fmla="*/ 26 h 26"/>
                <a:gd name="T12" fmla="*/ 8 w 26"/>
                <a:gd name="T13" fmla="*/ 26 h 26"/>
                <a:gd name="T14" fmla="*/ 2 w 26"/>
                <a:gd name="T15" fmla="*/ 24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8 w 26"/>
                <a:gd name="T25" fmla="*/ 0 h 26"/>
                <a:gd name="T26" fmla="*/ 18 w 26"/>
                <a:gd name="T27" fmla="*/ 0 h 26"/>
                <a:gd name="T28" fmla="*/ 18 w 26"/>
                <a:gd name="T29" fmla="*/ 0 h 26"/>
                <a:gd name="T30" fmla="*/ 24 w 26"/>
                <a:gd name="T31" fmla="*/ 2 h 26"/>
                <a:gd name="T32" fmla="*/ 26 w 26"/>
                <a:gd name="T33" fmla="*/ 4 h 26"/>
                <a:gd name="T34" fmla="*/ 26 w 26"/>
                <a:gd name="T35" fmla="*/ 8 h 26"/>
                <a:gd name="T36" fmla="*/ 26 w 26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02" name="Freeform 340"/>
            <p:cNvSpPr>
              <a:spLocks/>
            </p:cNvSpPr>
            <p:nvPr/>
          </p:nvSpPr>
          <p:spPr bwMode="auto">
            <a:xfrm>
              <a:off x="5497513" y="4032250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4 w 26"/>
                <a:gd name="T5" fmla="*/ 24 h 26"/>
                <a:gd name="T6" fmla="*/ 18 w 26"/>
                <a:gd name="T7" fmla="*/ 26 h 26"/>
                <a:gd name="T8" fmla="*/ 6 w 26"/>
                <a:gd name="T9" fmla="*/ 26 h 26"/>
                <a:gd name="T10" fmla="*/ 6 w 26"/>
                <a:gd name="T11" fmla="*/ 26 h 26"/>
                <a:gd name="T12" fmla="*/ 2 w 26"/>
                <a:gd name="T13" fmla="*/ 24 h 26"/>
                <a:gd name="T14" fmla="*/ 0 w 26"/>
                <a:gd name="T15" fmla="*/ 22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0 w 26"/>
                <a:gd name="T23" fmla="*/ 4 h 26"/>
                <a:gd name="T24" fmla="*/ 2 w 26"/>
                <a:gd name="T25" fmla="*/ 2 h 26"/>
                <a:gd name="T26" fmla="*/ 6 w 26"/>
                <a:gd name="T27" fmla="*/ 0 h 26"/>
                <a:gd name="T28" fmla="*/ 18 w 26"/>
                <a:gd name="T29" fmla="*/ 0 h 26"/>
                <a:gd name="T30" fmla="*/ 18 w 26"/>
                <a:gd name="T31" fmla="*/ 0 h 26"/>
                <a:gd name="T32" fmla="*/ 24 w 26"/>
                <a:gd name="T33" fmla="*/ 2 h 26"/>
                <a:gd name="T34" fmla="*/ 26 w 26"/>
                <a:gd name="T35" fmla="*/ 8 h 26"/>
                <a:gd name="T36" fmla="*/ 26 w 26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03" name="Freeform 341"/>
            <p:cNvSpPr>
              <a:spLocks/>
            </p:cNvSpPr>
            <p:nvPr/>
          </p:nvSpPr>
          <p:spPr bwMode="auto">
            <a:xfrm>
              <a:off x="5561013" y="4032250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4 w 26"/>
                <a:gd name="T5" fmla="*/ 24 h 26"/>
                <a:gd name="T6" fmla="*/ 18 w 26"/>
                <a:gd name="T7" fmla="*/ 26 h 26"/>
                <a:gd name="T8" fmla="*/ 8 w 26"/>
                <a:gd name="T9" fmla="*/ 26 h 26"/>
                <a:gd name="T10" fmla="*/ 8 w 26"/>
                <a:gd name="T11" fmla="*/ 26 h 26"/>
                <a:gd name="T12" fmla="*/ 2 w 26"/>
                <a:gd name="T13" fmla="*/ 24 h 26"/>
                <a:gd name="T14" fmla="*/ 0 w 26"/>
                <a:gd name="T15" fmla="*/ 22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0 w 26"/>
                <a:gd name="T23" fmla="*/ 4 h 26"/>
                <a:gd name="T24" fmla="*/ 2 w 26"/>
                <a:gd name="T25" fmla="*/ 2 h 26"/>
                <a:gd name="T26" fmla="*/ 8 w 26"/>
                <a:gd name="T27" fmla="*/ 0 h 26"/>
                <a:gd name="T28" fmla="*/ 18 w 26"/>
                <a:gd name="T29" fmla="*/ 0 h 26"/>
                <a:gd name="T30" fmla="*/ 18 w 26"/>
                <a:gd name="T31" fmla="*/ 0 h 26"/>
                <a:gd name="T32" fmla="*/ 24 w 26"/>
                <a:gd name="T33" fmla="*/ 2 h 26"/>
                <a:gd name="T34" fmla="*/ 26 w 26"/>
                <a:gd name="T35" fmla="*/ 8 h 26"/>
                <a:gd name="T36" fmla="*/ 26 w 26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04" name="Freeform 342"/>
            <p:cNvSpPr>
              <a:spLocks/>
            </p:cNvSpPr>
            <p:nvPr/>
          </p:nvSpPr>
          <p:spPr bwMode="auto">
            <a:xfrm>
              <a:off x="5624513" y="4032250"/>
              <a:ext cx="41275" cy="41275"/>
            </a:xfrm>
            <a:custGeom>
              <a:avLst/>
              <a:gdLst>
                <a:gd name="T0" fmla="*/ 26 w 26"/>
                <a:gd name="T1" fmla="*/ 20 h 26"/>
                <a:gd name="T2" fmla="*/ 26 w 26"/>
                <a:gd name="T3" fmla="*/ 20 h 26"/>
                <a:gd name="T4" fmla="*/ 26 w 26"/>
                <a:gd name="T5" fmla="*/ 22 h 26"/>
                <a:gd name="T6" fmla="*/ 24 w 26"/>
                <a:gd name="T7" fmla="*/ 24 h 26"/>
                <a:gd name="T8" fmla="*/ 20 w 26"/>
                <a:gd name="T9" fmla="*/ 26 h 26"/>
                <a:gd name="T10" fmla="*/ 8 w 26"/>
                <a:gd name="T11" fmla="*/ 26 h 26"/>
                <a:gd name="T12" fmla="*/ 8 w 26"/>
                <a:gd name="T13" fmla="*/ 26 h 26"/>
                <a:gd name="T14" fmla="*/ 2 w 26"/>
                <a:gd name="T15" fmla="*/ 24 h 26"/>
                <a:gd name="T16" fmla="*/ 0 w 26"/>
                <a:gd name="T17" fmla="*/ 20 h 26"/>
                <a:gd name="T18" fmla="*/ 0 w 26"/>
                <a:gd name="T19" fmla="*/ 8 h 26"/>
                <a:gd name="T20" fmla="*/ 0 w 26"/>
                <a:gd name="T21" fmla="*/ 8 h 26"/>
                <a:gd name="T22" fmla="*/ 2 w 26"/>
                <a:gd name="T23" fmla="*/ 2 h 26"/>
                <a:gd name="T24" fmla="*/ 8 w 26"/>
                <a:gd name="T25" fmla="*/ 0 h 26"/>
                <a:gd name="T26" fmla="*/ 20 w 26"/>
                <a:gd name="T27" fmla="*/ 0 h 26"/>
                <a:gd name="T28" fmla="*/ 20 w 26"/>
                <a:gd name="T29" fmla="*/ 0 h 26"/>
                <a:gd name="T30" fmla="*/ 24 w 26"/>
                <a:gd name="T31" fmla="*/ 2 h 26"/>
                <a:gd name="T32" fmla="*/ 26 w 26"/>
                <a:gd name="T33" fmla="*/ 4 h 26"/>
                <a:gd name="T34" fmla="*/ 26 w 26"/>
                <a:gd name="T35" fmla="*/ 8 h 26"/>
                <a:gd name="T36" fmla="*/ 26 w 26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6">
                  <a:moveTo>
                    <a:pt x="26" y="20"/>
                  </a:moveTo>
                  <a:lnTo>
                    <a:pt x="26" y="20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05" name="Freeform 343"/>
            <p:cNvSpPr>
              <a:spLocks/>
            </p:cNvSpPr>
            <p:nvPr/>
          </p:nvSpPr>
          <p:spPr bwMode="auto">
            <a:xfrm>
              <a:off x="5688013" y="4032250"/>
              <a:ext cx="44450" cy="41275"/>
            </a:xfrm>
            <a:custGeom>
              <a:avLst/>
              <a:gdLst>
                <a:gd name="T0" fmla="*/ 28 w 28"/>
                <a:gd name="T1" fmla="*/ 20 h 26"/>
                <a:gd name="T2" fmla="*/ 28 w 28"/>
                <a:gd name="T3" fmla="*/ 20 h 26"/>
                <a:gd name="T4" fmla="*/ 26 w 28"/>
                <a:gd name="T5" fmla="*/ 22 h 26"/>
                <a:gd name="T6" fmla="*/ 26 w 28"/>
                <a:gd name="T7" fmla="*/ 24 h 26"/>
                <a:gd name="T8" fmla="*/ 20 w 28"/>
                <a:gd name="T9" fmla="*/ 26 h 26"/>
                <a:gd name="T10" fmla="*/ 8 w 28"/>
                <a:gd name="T11" fmla="*/ 26 h 26"/>
                <a:gd name="T12" fmla="*/ 8 w 28"/>
                <a:gd name="T13" fmla="*/ 26 h 26"/>
                <a:gd name="T14" fmla="*/ 4 w 28"/>
                <a:gd name="T15" fmla="*/ 24 h 26"/>
                <a:gd name="T16" fmla="*/ 0 w 28"/>
                <a:gd name="T17" fmla="*/ 20 h 26"/>
                <a:gd name="T18" fmla="*/ 0 w 28"/>
                <a:gd name="T19" fmla="*/ 8 h 26"/>
                <a:gd name="T20" fmla="*/ 0 w 28"/>
                <a:gd name="T21" fmla="*/ 8 h 26"/>
                <a:gd name="T22" fmla="*/ 4 w 28"/>
                <a:gd name="T23" fmla="*/ 2 h 26"/>
                <a:gd name="T24" fmla="*/ 8 w 28"/>
                <a:gd name="T25" fmla="*/ 0 h 26"/>
                <a:gd name="T26" fmla="*/ 20 w 28"/>
                <a:gd name="T27" fmla="*/ 0 h 26"/>
                <a:gd name="T28" fmla="*/ 20 w 28"/>
                <a:gd name="T29" fmla="*/ 0 h 26"/>
                <a:gd name="T30" fmla="*/ 26 w 28"/>
                <a:gd name="T31" fmla="*/ 2 h 26"/>
                <a:gd name="T32" fmla="*/ 26 w 28"/>
                <a:gd name="T33" fmla="*/ 4 h 26"/>
                <a:gd name="T34" fmla="*/ 28 w 28"/>
                <a:gd name="T35" fmla="*/ 8 h 26"/>
                <a:gd name="T36" fmla="*/ 28 w 28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6">
                  <a:moveTo>
                    <a:pt x="28" y="20"/>
                  </a:moveTo>
                  <a:lnTo>
                    <a:pt x="28" y="20"/>
                  </a:lnTo>
                  <a:lnTo>
                    <a:pt x="26" y="22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06" name="グループ化 1605"/>
          <p:cNvGrpSpPr/>
          <p:nvPr/>
        </p:nvGrpSpPr>
        <p:grpSpPr>
          <a:xfrm>
            <a:off x="8400686" y="3702667"/>
            <a:ext cx="319714" cy="434926"/>
            <a:chOff x="4872038" y="3848100"/>
            <a:chExt cx="352425" cy="479425"/>
          </a:xfrm>
        </p:grpSpPr>
        <p:sp>
          <p:nvSpPr>
            <p:cNvPr id="1607" name="Freeform 344"/>
            <p:cNvSpPr>
              <a:spLocks/>
            </p:cNvSpPr>
            <p:nvPr/>
          </p:nvSpPr>
          <p:spPr bwMode="auto">
            <a:xfrm>
              <a:off x="4887913" y="3863975"/>
              <a:ext cx="320675" cy="447675"/>
            </a:xfrm>
            <a:custGeom>
              <a:avLst/>
              <a:gdLst>
                <a:gd name="T0" fmla="*/ 76 w 202"/>
                <a:gd name="T1" fmla="*/ 0 h 282"/>
                <a:gd name="T2" fmla="*/ 0 w 202"/>
                <a:gd name="T3" fmla="*/ 78 h 282"/>
                <a:gd name="T4" fmla="*/ 0 w 202"/>
                <a:gd name="T5" fmla="*/ 282 h 282"/>
                <a:gd name="T6" fmla="*/ 202 w 202"/>
                <a:gd name="T7" fmla="*/ 282 h 282"/>
                <a:gd name="T8" fmla="*/ 202 w 202"/>
                <a:gd name="T9" fmla="*/ 0 h 282"/>
                <a:gd name="T10" fmla="*/ 76 w 202"/>
                <a:gd name="T1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282">
                  <a:moveTo>
                    <a:pt x="76" y="0"/>
                  </a:moveTo>
                  <a:lnTo>
                    <a:pt x="0" y="78"/>
                  </a:lnTo>
                  <a:lnTo>
                    <a:pt x="0" y="282"/>
                  </a:lnTo>
                  <a:lnTo>
                    <a:pt x="202" y="282"/>
                  </a:lnTo>
                  <a:lnTo>
                    <a:pt x="202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08" name="Freeform 345"/>
            <p:cNvSpPr>
              <a:spLocks noEditPoints="1"/>
            </p:cNvSpPr>
            <p:nvPr/>
          </p:nvSpPr>
          <p:spPr bwMode="auto">
            <a:xfrm>
              <a:off x="4872038" y="3848100"/>
              <a:ext cx="352425" cy="479425"/>
            </a:xfrm>
            <a:custGeom>
              <a:avLst/>
              <a:gdLst>
                <a:gd name="T0" fmla="*/ 212 w 222"/>
                <a:gd name="T1" fmla="*/ 302 h 302"/>
                <a:gd name="T2" fmla="*/ 10 w 222"/>
                <a:gd name="T3" fmla="*/ 302 h 302"/>
                <a:gd name="T4" fmla="*/ 10 w 222"/>
                <a:gd name="T5" fmla="*/ 302 h 302"/>
                <a:gd name="T6" fmla="*/ 6 w 222"/>
                <a:gd name="T7" fmla="*/ 302 h 302"/>
                <a:gd name="T8" fmla="*/ 2 w 222"/>
                <a:gd name="T9" fmla="*/ 300 h 302"/>
                <a:gd name="T10" fmla="*/ 0 w 222"/>
                <a:gd name="T11" fmla="*/ 296 h 302"/>
                <a:gd name="T12" fmla="*/ 0 w 222"/>
                <a:gd name="T13" fmla="*/ 292 h 302"/>
                <a:gd name="T14" fmla="*/ 0 w 222"/>
                <a:gd name="T15" fmla="*/ 88 h 302"/>
                <a:gd name="T16" fmla="*/ 0 w 222"/>
                <a:gd name="T17" fmla="*/ 88 h 302"/>
                <a:gd name="T18" fmla="*/ 0 w 222"/>
                <a:gd name="T19" fmla="*/ 84 h 302"/>
                <a:gd name="T20" fmla="*/ 2 w 222"/>
                <a:gd name="T21" fmla="*/ 82 h 302"/>
                <a:gd name="T22" fmla="*/ 80 w 222"/>
                <a:gd name="T23" fmla="*/ 4 h 302"/>
                <a:gd name="T24" fmla="*/ 80 w 222"/>
                <a:gd name="T25" fmla="*/ 4 h 302"/>
                <a:gd name="T26" fmla="*/ 82 w 222"/>
                <a:gd name="T27" fmla="*/ 2 h 302"/>
                <a:gd name="T28" fmla="*/ 86 w 222"/>
                <a:gd name="T29" fmla="*/ 0 h 302"/>
                <a:gd name="T30" fmla="*/ 212 w 222"/>
                <a:gd name="T31" fmla="*/ 0 h 302"/>
                <a:gd name="T32" fmla="*/ 212 w 222"/>
                <a:gd name="T33" fmla="*/ 0 h 302"/>
                <a:gd name="T34" fmla="*/ 216 w 222"/>
                <a:gd name="T35" fmla="*/ 2 h 302"/>
                <a:gd name="T36" fmla="*/ 218 w 222"/>
                <a:gd name="T37" fmla="*/ 4 h 302"/>
                <a:gd name="T38" fmla="*/ 220 w 222"/>
                <a:gd name="T39" fmla="*/ 6 h 302"/>
                <a:gd name="T40" fmla="*/ 222 w 222"/>
                <a:gd name="T41" fmla="*/ 10 h 302"/>
                <a:gd name="T42" fmla="*/ 222 w 222"/>
                <a:gd name="T43" fmla="*/ 292 h 302"/>
                <a:gd name="T44" fmla="*/ 222 w 222"/>
                <a:gd name="T45" fmla="*/ 292 h 302"/>
                <a:gd name="T46" fmla="*/ 220 w 222"/>
                <a:gd name="T47" fmla="*/ 296 h 302"/>
                <a:gd name="T48" fmla="*/ 218 w 222"/>
                <a:gd name="T49" fmla="*/ 300 h 302"/>
                <a:gd name="T50" fmla="*/ 216 w 222"/>
                <a:gd name="T51" fmla="*/ 302 h 302"/>
                <a:gd name="T52" fmla="*/ 212 w 222"/>
                <a:gd name="T53" fmla="*/ 302 h 302"/>
                <a:gd name="T54" fmla="*/ 212 w 222"/>
                <a:gd name="T55" fmla="*/ 302 h 302"/>
                <a:gd name="T56" fmla="*/ 20 w 222"/>
                <a:gd name="T57" fmla="*/ 282 h 302"/>
                <a:gd name="T58" fmla="*/ 202 w 222"/>
                <a:gd name="T59" fmla="*/ 282 h 302"/>
                <a:gd name="T60" fmla="*/ 202 w 222"/>
                <a:gd name="T61" fmla="*/ 20 h 302"/>
                <a:gd name="T62" fmla="*/ 90 w 222"/>
                <a:gd name="T63" fmla="*/ 20 h 302"/>
                <a:gd name="T64" fmla="*/ 20 w 222"/>
                <a:gd name="T65" fmla="*/ 92 h 302"/>
                <a:gd name="T66" fmla="*/ 20 w 222"/>
                <a:gd name="T67" fmla="*/ 28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2" h="302">
                  <a:moveTo>
                    <a:pt x="212" y="302"/>
                  </a:moveTo>
                  <a:lnTo>
                    <a:pt x="10" y="302"/>
                  </a:lnTo>
                  <a:lnTo>
                    <a:pt x="10" y="302"/>
                  </a:lnTo>
                  <a:lnTo>
                    <a:pt x="6" y="302"/>
                  </a:lnTo>
                  <a:lnTo>
                    <a:pt x="2" y="300"/>
                  </a:lnTo>
                  <a:lnTo>
                    <a:pt x="0" y="296"/>
                  </a:lnTo>
                  <a:lnTo>
                    <a:pt x="0" y="292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4"/>
                  </a:lnTo>
                  <a:lnTo>
                    <a:pt x="2" y="8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6" y="2"/>
                  </a:lnTo>
                  <a:lnTo>
                    <a:pt x="218" y="4"/>
                  </a:lnTo>
                  <a:lnTo>
                    <a:pt x="220" y="6"/>
                  </a:lnTo>
                  <a:lnTo>
                    <a:pt x="222" y="10"/>
                  </a:lnTo>
                  <a:lnTo>
                    <a:pt x="222" y="292"/>
                  </a:lnTo>
                  <a:lnTo>
                    <a:pt x="222" y="292"/>
                  </a:lnTo>
                  <a:lnTo>
                    <a:pt x="220" y="296"/>
                  </a:lnTo>
                  <a:lnTo>
                    <a:pt x="218" y="300"/>
                  </a:lnTo>
                  <a:lnTo>
                    <a:pt x="216" y="302"/>
                  </a:lnTo>
                  <a:lnTo>
                    <a:pt x="212" y="302"/>
                  </a:lnTo>
                  <a:lnTo>
                    <a:pt x="212" y="302"/>
                  </a:lnTo>
                  <a:close/>
                  <a:moveTo>
                    <a:pt x="20" y="282"/>
                  </a:moveTo>
                  <a:lnTo>
                    <a:pt x="202" y="282"/>
                  </a:lnTo>
                  <a:lnTo>
                    <a:pt x="202" y="20"/>
                  </a:lnTo>
                  <a:lnTo>
                    <a:pt x="90" y="20"/>
                  </a:lnTo>
                  <a:lnTo>
                    <a:pt x="20" y="92"/>
                  </a:lnTo>
                  <a:lnTo>
                    <a:pt x="20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09" name="Freeform 346"/>
            <p:cNvSpPr>
              <a:spLocks/>
            </p:cNvSpPr>
            <p:nvPr/>
          </p:nvSpPr>
          <p:spPr bwMode="auto">
            <a:xfrm>
              <a:off x="4872038" y="3848100"/>
              <a:ext cx="152400" cy="155575"/>
            </a:xfrm>
            <a:custGeom>
              <a:avLst/>
              <a:gdLst>
                <a:gd name="T0" fmla="*/ 86 w 96"/>
                <a:gd name="T1" fmla="*/ 98 h 98"/>
                <a:gd name="T2" fmla="*/ 10 w 96"/>
                <a:gd name="T3" fmla="*/ 98 h 98"/>
                <a:gd name="T4" fmla="*/ 10 w 96"/>
                <a:gd name="T5" fmla="*/ 98 h 98"/>
                <a:gd name="T6" fmla="*/ 6 w 96"/>
                <a:gd name="T7" fmla="*/ 98 h 98"/>
                <a:gd name="T8" fmla="*/ 2 w 96"/>
                <a:gd name="T9" fmla="*/ 96 h 98"/>
                <a:gd name="T10" fmla="*/ 0 w 96"/>
                <a:gd name="T11" fmla="*/ 92 h 98"/>
                <a:gd name="T12" fmla="*/ 0 w 96"/>
                <a:gd name="T13" fmla="*/ 88 h 98"/>
                <a:gd name="T14" fmla="*/ 0 w 96"/>
                <a:gd name="T15" fmla="*/ 88 h 98"/>
                <a:gd name="T16" fmla="*/ 0 w 96"/>
                <a:gd name="T17" fmla="*/ 84 h 98"/>
                <a:gd name="T18" fmla="*/ 2 w 96"/>
                <a:gd name="T19" fmla="*/ 82 h 98"/>
                <a:gd name="T20" fmla="*/ 6 w 96"/>
                <a:gd name="T21" fmla="*/ 80 h 98"/>
                <a:gd name="T22" fmla="*/ 10 w 96"/>
                <a:gd name="T23" fmla="*/ 78 h 98"/>
                <a:gd name="T24" fmla="*/ 76 w 96"/>
                <a:gd name="T25" fmla="*/ 78 h 98"/>
                <a:gd name="T26" fmla="*/ 76 w 96"/>
                <a:gd name="T27" fmla="*/ 10 h 98"/>
                <a:gd name="T28" fmla="*/ 76 w 96"/>
                <a:gd name="T29" fmla="*/ 10 h 98"/>
                <a:gd name="T30" fmla="*/ 78 w 96"/>
                <a:gd name="T31" fmla="*/ 6 h 98"/>
                <a:gd name="T32" fmla="*/ 80 w 96"/>
                <a:gd name="T33" fmla="*/ 4 h 98"/>
                <a:gd name="T34" fmla="*/ 82 w 96"/>
                <a:gd name="T35" fmla="*/ 2 h 98"/>
                <a:gd name="T36" fmla="*/ 86 w 96"/>
                <a:gd name="T37" fmla="*/ 0 h 98"/>
                <a:gd name="T38" fmla="*/ 86 w 96"/>
                <a:gd name="T39" fmla="*/ 0 h 98"/>
                <a:gd name="T40" fmla="*/ 90 w 96"/>
                <a:gd name="T41" fmla="*/ 2 h 98"/>
                <a:gd name="T42" fmla="*/ 94 w 96"/>
                <a:gd name="T43" fmla="*/ 4 h 98"/>
                <a:gd name="T44" fmla="*/ 96 w 96"/>
                <a:gd name="T45" fmla="*/ 6 h 98"/>
                <a:gd name="T46" fmla="*/ 96 w 96"/>
                <a:gd name="T47" fmla="*/ 10 h 98"/>
                <a:gd name="T48" fmla="*/ 96 w 96"/>
                <a:gd name="T49" fmla="*/ 88 h 98"/>
                <a:gd name="T50" fmla="*/ 96 w 96"/>
                <a:gd name="T51" fmla="*/ 88 h 98"/>
                <a:gd name="T52" fmla="*/ 96 w 96"/>
                <a:gd name="T53" fmla="*/ 92 h 98"/>
                <a:gd name="T54" fmla="*/ 94 w 96"/>
                <a:gd name="T55" fmla="*/ 96 h 98"/>
                <a:gd name="T56" fmla="*/ 90 w 96"/>
                <a:gd name="T57" fmla="*/ 98 h 98"/>
                <a:gd name="T58" fmla="*/ 86 w 96"/>
                <a:gd name="T59" fmla="*/ 98 h 98"/>
                <a:gd name="T60" fmla="*/ 86 w 96"/>
                <a:gd name="T6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" h="98">
                  <a:moveTo>
                    <a:pt x="86" y="98"/>
                  </a:moveTo>
                  <a:lnTo>
                    <a:pt x="10" y="98"/>
                  </a:lnTo>
                  <a:lnTo>
                    <a:pt x="10" y="98"/>
                  </a:lnTo>
                  <a:lnTo>
                    <a:pt x="6" y="98"/>
                  </a:lnTo>
                  <a:lnTo>
                    <a:pt x="2" y="96"/>
                  </a:lnTo>
                  <a:lnTo>
                    <a:pt x="0" y="92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4"/>
                  </a:lnTo>
                  <a:lnTo>
                    <a:pt x="2" y="82"/>
                  </a:lnTo>
                  <a:lnTo>
                    <a:pt x="6" y="80"/>
                  </a:lnTo>
                  <a:lnTo>
                    <a:pt x="10" y="78"/>
                  </a:lnTo>
                  <a:lnTo>
                    <a:pt x="76" y="78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0" y="2"/>
                  </a:lnTo>
                  <a:lnTo>
                    <a:pt x="94" y="4"/>
                  </a:lnTo>
                  <a:lnTo>
                    <a:pt x="96" y="6"/>
                  </a:lnTo>
                  <a:lnTo>
                    <a:pt x="96" y="10"/>
                  </a:lnTo>
                  <a:lnTo>
                    <a:pt x="96" y="88"/>
                  </a:lnTo>
                  <a:lnTo>
                    <a:pt x="96" y="88"/>
                  </a:lnTo>
                  <a:lnTo>
                    <a:pt x="96" y="92"/>
                  </a:lnTo>
                  <a:lnTo>
                    <a:pt x="94" y="96"/>
                  </a:lnTo>
                  <a:lnTo>
                    <a:pt x="90" y="98"/>
                  </a:lnTo>
                  <a:lnTo>
                    <a:pt x="86" y="98"/>
                  </a:lnTo>
                  <a:lnTo>
                    <a:pt x="86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10" name="グループ化 1609"/>
          <p:cNvGrpSpPr/>
          <p:nvPr/>
        </p:nvGrpSpPr>
        <p:grpSpPr>
          <a:xfrm>
            <a:off x="6973025" y="4379884"/>
            <a:ext cx="296671" cy="434926"/>
            <a:chOff x="6081713" y="4448175"/>
            <a:chExt cx="327025" cy="479425"/>
          </a:xfrm>
        </p:grpSpPr>
        <p:sp>
          <p:nvSpPr>
            <p:cNvPr id="1611" name="Freeform 347"/>
            <p:cNvSpPr>
              <a:spLocks/>
            </p:cNvSpPr>
            <p:nvPr/>
          </p:nvSpPr>
          <p:spPr bwMode="auto">
            <a:xfrm>
              <a:off x="6113463" y="4448175"/>
              <a:ext cx="263525" cy="206375"/>
            </a:xfrm>
            <a:custGeom>
              <a:avLst/>
              <a:gdLst>
                <a:gd name="T0" fmla="*/ 166 w 166"/>
                <a:gd name="T1" fmla="*/ 130 h 130"/>
                <a:gd name="T2" fmla="*/ 132 w 166"/>
                <a:gd name="T3" fmla="*/ 130 h 130"/>
                <a:gd name="T4" fmla="*/ 132 w 166"/>
                <a:gd name="T5" fmla="*/ 130 h 130"/>
                <a:gd name="T6" fmla="*/ 132 w 166"/>
                <a:gd name="T7" fmla="*/ 108 h 130"/>
                <a:gd name="T8" fmla="*/ 130 w 166"/>
                <a:gd name="T9" fmla="*/ 88 h 130"/>
                <a:gd name="T10" fmla="*/ 126 w 166"/>
                <a:gd name="T11" fmla="*/ 72 h 130"/>
                <a:gd name="T12" fmla="*/ 120 w 166"/>
                <a:gd name="T13" fmla="*/ 58 h 130"/>
                <a:gd name="T14" fmla="*/ 112 w 166"/>
                <a:gd name="T15" fmla="*/ 46 h 130"/>
                <a:gd name="T16" fmla="*/ 104 w 166"/>
                <a:gd name="T17" fmla="*/ 40 h 130"/>
                <a:gd name="T18" fmla="*/ 94 w 166"/>
                <a:gd name="T19" fmla="*/ 34 h 130"/>
                <a:gd name="T20" fmla="*/ 82 w 166"/>
                <a:gd name="T21" fmla="*/ 34 h 130"/>
                <a:gd name="T22" fmla="*/ 82 w 166"/>
                <a:gd name="T23" fmla="*/ 34 h 130"/>
                <a:gd name="T24" fmla="*/ 72 w 166"/>
                <a:gd name="T25" fmla="*/ 34 h 130"/>
                <a:gd name="T26" fmla="*/ 62 w 166"/>
                <a:gd name="T27" fmla="*/ 40 h 130"/>
                <a:gd name="T28" fmla="*/ 52 w 166"/>
                <a:gd name="T29" fmla="*/ 46 h 130"/>
                <a:gd name="T30" fmla="*/ 46 w 166"/>
                <a:gd name="T31" fmla="*/ 58 h 130"/>
                <a:gd name="T32" fmla="*/ 40 w 166"/>
                <a:gd name="T33" fmla="*/ 72 h 130"/>
                <a:gd name="T34" fmla="*/ 36 w 166"/>
                <a:gd name="T35" fmla="*/ 88 h 130"/>
                <a:gd name="T36" fmla="*/ 34 w 166"/>
                <a:gd name="T37" fmla="*/ 108 h 130"/>
                <a:gd name="T38" fmla="*/ 34 w 166"/>
                <a:gd name="T39" fmla="*/ 130 h 130"/>
                <a:gd name="T40" fmla="*/ 0 w 166"/>
                <a:gd name="T41" fmla="*/ 130 h 130"/>
                <a:gd name="T42" fmla="*/ 0 w 166"/>
                <a:gd name="T43" fmla="*/ 130 h 130"/>
                <a:gd name="T44" fmla="*/ 0 w 166"/>
                <a:gd name="T45" fmla="*/ 110 h 130"/>
                <a:gd name="T46" fmla="*/ 2 w 166"/>
                <a:gd name="T47" fmla="*/ 92 h 130"/>
                <a:gd name="T48" fmla="*/ 6 w 166"/>
                <a:gd name="T49" fmla="*/ 76 h 130"/>
                <a:gd name="T50" fmla="*/ 8 w 166"/>
                <a:gd name="T51" fmla="*/ 62 h 130"/>
                <a:gd name="T52" fmla="*/ 14 w 166"/>
                <a:gd name="T53" fmla="*/ 50 h 130"/>
                <a:gd name="T54" fmla="*/ 18 w 166"/>
                <a:gd name="T55" fmla="*/ 40 h 130"/>
                <a:gd name="T56" fmla="*/ 24 w 166"/>
                <a:gd name="T57" fmla="*/ 30 h 130"/>
                <a:gd name="T58" fmla="*/ 30 w 166"/>
                <a:gd name="T59" fmla="*/ 22 h 130"/>
                <a:gd name="T60" fmla="*/ 44 w 166"/>
                <a:gd name="T61" fmla="*/ 12 h 130"/>
                <a:gd name="T62" fmla="*/ 56 w 166"/>
                <a:gd name="T63" fmla="*/ 4 h 130"/>
                <a:gd name="T64" fmla="*/ 70 w 166"/>
                <a:gd name="T65" fmla="*/ 0 h 130"/>
                <a:gd name="T66" fmla="*/ 82 w 166"/>
                <a:gd name="T67" fmla="*/ 0 h 130"/>
                <a:gd name="T68" fmla="*/ 82 w 166"/>
                <a:gd name="T69" fmla="*/ 0 h 130"/>
                <a:gd name="T70" fmla="*/ 96 w 166"/>
                <a:gd name="T71" fmla="*/ 0 h 130"/>
                <a:gd name="T72" fmla="*/ 108 w 166"/>
                <a:gd name="T73" fmla="*/ 4 h 130"/>
                <a:gd name="T74" fmla="*/ 122 w 166"/>
                <a:gd name="T75" fmla="*/ 12 h 130"/>
                <a:gd name="T76" fmla="*/ 136 w 166"/>
                <a:gd name="T77" fmla="*/ 22 h 130"/>
                <a:gd name="T78" fmla="*/ 142 w 166"/>
                <a:gd name="T79" fmla="*/ 30 h 130"/>
                <a:gd name="T80" fmla="*/ 148 w 166"/>
                <a:gd name="T81" fmla="*/ 40 h 130"/>
                <a:gd name="T82" fmla="*/ 152 w 166"/>
                <a:gd name="T83" fmla="*/ 50 h 130"/>
                <a:gd name="T84" fmla="*/ 158 w 166"/>
                <a:gd name="T85" fmla="*/ 62 h 130"/>
                <a:gd name="T86" fmla="*/ 160 w 166"/>
                <a:gd name="T87" fmla="*/ 76 h 130"/>
                <a:gd name="T88" fmla="*/ 164 w 166"/>
                <a:gd name="T89" fmla="*/ 92 h 130"/>
                <a:gd name="T90" fmla="*/ 166 w 166"/>
                <a:gd name="T91" fmla="*/ 110 h 130"/>
                <a:gd name="T92" fmla="*/ 166 w 166"/>
                <a:gd name="T93" fmla="*/ 130 h 130"/>
                <a:gd name="T94" fmla="*/ 166 w 166"/>
                <a:gd name="T9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6" h="130">
                  <a:moveTo>
                    <a:pt x="166" y="130"/>
                  </a:moveTo>
                  <a:lnTo>
                    <a:pt x="132" y="130"/>
                  </a:lnTo>
                  <a:lnTo>
                    <a:pt x="132" y="130"/>
                  </a:lnTo>
                  <a:lnTo>
                    <a:pt x="132" y="108"/>
                  </a:lnTo>
                  <a:lnTo>
                    <a:pt x="130" y="88"/>
                  </a:lnTo>
                  <a:lnTo>
                    <a:pt x="126" y="72"/>
                  </a:lnTo>
                  <a:lnTo>
                    <a:pt x="120" y="58"/>
                  </a:lnTo>
                  <a:lnTo>
                    <a:pt x="112" y="46"/>
                  </a:lnTo>
                  <a:lnTo>
                    <a:pt x="104" y="40"/>
                  </a:lnTo>
                  <a:lnTo>
                    <a:pt x="94" y="34"/>
                  </a:lnTo>
                  <a:lnTo>
                    <a:pt x="82" y="34"/>
                  </a:lnTo>
                  <a:lnTo>
                    <a:pt x="82" y="34"/>
                  </a:lnTo>
                  <a:lnTo>
                    <a:pt x="72" y="34"/>
                  </a:lnTo>
                  <a:lnTo>
                    <a:pt x="62" y="40"/>
                  </a:lnTo>
                  <a:lnTo>
                    <a:pt x="52" y="46"/>
                  </a:lnTo>
                  <a:lnTo>
                    <a:pt x="46" y="58"/>
                  </a:lnTo>
                  <a:lnTo>
                    <a:pt x="40" y="72"/>
                  </a:lnTo>
                  <a:lnTo>
                    <a:pt x="36" y="88"/>
                  </a:lnTo>
                  <a:lnTo>
                    <a:pt x="34" y="108"/>
                  </a:lnTo>
                  <a:lnTo>
                    <a:pt x="34" y="130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10"/>
                  </a:lnTo>
                  <a:lnTo>
                    <a:pt x="2" y="92"/>
                  </a:lnTo>
                  <a:lnTo>
                    <a:pt x="6" y="76"/>
                  </a:lnTo>
                  <a:lnTo>
                    <a:pt x="8" y="62"/>
                  </a:lnTo>
                  <a:lnTo>
                    <a:pt x="14" y="50"/>
                  </a:lnTo>
                  <a:lnTo>
                    <a:pt x="18" y="40"/>
                  </a:lnTo>
                  <a:lnTo>
                    <a:pt x="24" y="30"/>
                  </a:lnTo>
                  <a:lnTo>
                    <a:pt x="30" y="22"/>
                  </a:lnTo>
                  <a:lnTo>
                    <a:pt x="44" y="12"/>
                  </a:lnTo>
                  <a:lnTo>
                    <a:pt x="56" y="4"/>
                  </a:lnTo>
                  <a:lnTo>
                    <a:pt x="70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96" y="0"/>
                  </a:lnTo>
                  <a:lnTo>
                    <a:pt x="108" y="4"/>
                  </a:lnTo>
                  <a:lnTo>
                    <a:pt x="122" y="12"/>
                  </a:lnTo>
                  <a:lnTo>
                    <a:pt x="136" y="22"/>
                  </a:lnTo>
                  <a:lnTo>
                    <a:pt x="142" y="30"/>
                  </a:lnTo>
                  <a:lnTo>
                    <a:pt x="148" y="40"/>
                  </a:lnTo>
                  <a:lnTo>
                    <a:pt x="152" y="50"/>
                  </a:lnTo>
                  <a:lnTo>
                    <a:pt x="158" y="62"/>
                  </a:lnTo>
                  <a:lnTo>
                    <a:pt x="160" y="76"/>
                  </a:lnTo>
                  <a:lnTo>
                    <a:pt x="164" y="92"/>
                  </a:lnTo>
                  <a:lnTo>
                    <a:pt x="166" y="110"/>
                  </a:lnTo>
                  <a:lnTo>
                    <a:pt x="166" y="130"/>
                  </a:lnTo>
                  <a:lnTo>
                    <a:pt x="166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12" name="Rectangle 348"/>
            <p:cNvSpPr>
              <a:spLocks noChangeArrowheads="1"/>
            </p:cNvSpPr>
            <p:nvPr/>
          </p:nvSpPr>
          <p:spPr bwMode="auto">
            <a:xfrm>
              <a:off x="6081713" y="4629150"/>
              <a:ext cx="327025" cy="2984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13" name="Freeform 349"/>
            <p:cNvSpPr>
              <a:spLocks/>
            </p:cNvSpPr>
            <p:nvPr/>
          </p:nvSpPr>
          <p:spPr bwMode="auto">
            <a:xfrm>
              <a:off x="6192838" y="4708525"/>
              <a:ext cx="104775" cy="60325"/>
            </a:xfrm>
            <a:custGeom>
              <a:avLst/>
              <a:gdLst>
                <a:gd name="T0" fmla="*/ 32 w 66"/>
                <a:gd name="T1" fmla="*/ 12 h 38"/>
                <a:gd name="T2" fmla="*/ 32 w 66"/>
                <a:gd name="T3" fmla="*/ 12 h 38"/>
                <a:gd name="T4" fmla="*/ 44 w 66"/>
                <a:gd name="T5" fmla="*/ 14 h 38"/>
                <a:gd name="T6" fmla="*/ 54 w 66"/>
                <a:gd name="T7" fmla="*/ 20 h 38"/>
                <a:gd name="T8" fmla="*/ 62 w 66"/>
                <a:gd name="T9" fmla="*/ 28 h 38"/>
                <a:gd name="T10" fmla="*/ 64 w 66"/>
                <a:gd name="T11" fmla="*/ 38 h 38"/>
                <a:gd name="T12" fmla="*/ 64 w 66"/>
                <a:gd name="T13" fmla="*/ 38 h 38"/>
                <a:gd name="T14" fmla="*/ 66 w 66"/>
                <a:gd name="T15" fmla="*/ 32 h 38"/>
                <a:gd name="T16" fmla="*/ 66 w 66"/>
                <a:gd name="T17" fmla="*/ 32 h 38"/>
                <a:gd name="T18" fmla="*/ 64 w 66"/>
                <a:gd name="T19" fmla="*/ 26 h 38"/>
                <a:gd name="T20" fmla="*/ 62 w 66"/>
                <a:gd name="T21" fmla="*/ 20 h 38"/>
                <a:gd name="T22" fmla="*/ 60 w 66"/>
                <a:gd name="T23" fmla="*/ 14 h 38"/>
                <a:gd name="T24" fmla="*/ 56 w 66"/>
                <a:gd name="T25" fmla="*/ 10 h 38"/>
                <a:gd name="T26" fmla="*/ 52 w 66"/>
                <a:gd name="T27" fmla="*/ 6 h 38"/>
                <a:gd name="T28" fmla="*/ 46 w 66"/>
                <a:gd name="T29" fmla="*/ 4 h 38"/>
                <a:gd name="T30" fmla="*/ 40 w 66"/>
                <a:gd name="T31" fmla="*/ 2 h 38"/>
                <a:gd name="T32" fmla="*/ 32 w 66"/>
                <a:gd name="T33" fmla="*/ 0 h 38"/>
                <a:gd name="T34" fmla="*/ 32 w 66"/>
                <a:gd name="T35" fmla="*/ 0 h 38"/>
                <a:gd name="T36" fmla="*/ 26 w 66"/>
                <a:gd name="T37" fmla="*/ 2 h 38"/>
                <a:gd name="T38" fmla="*/ 20 w 66"/>
                <a:gd name="T39" fmla="*/ 4 h 38"/>
                <a:gd name="T40" fmla="*/ 14 w 66"/>
                <a:gd name="T41" fmla="*/ 6 h 38"/>
                <a:gd name="T42" fmla="*/ 10 w 66"/>
                <a:gd name="T43" fmla="*/ 10 h 38"/>
                <a:gd name="T44" fmla="*/ 6 w 66"/>
                <a:gd name="T45" fmla="*/ 14 h 38"/>
                <a:gd name="T46" fmla="*/ 2 w 66"/>
                <a:gd name="T47" fmla="*/ 20 h 38"/>
                <a:gd name="T48" fmla="*/ 2 w 66"/>
                <a:gd name="T49" fmla="*/ 26 h 38"/>
                <a:gd name="T50" fmla="*/ 0 w 66"/>
                <a:gd name="T51" fmla="*/ 32 h 38"/>
                <a:gd name="T52" fmla="*/ 0 w 66"/>
                <a:gd name="T53" fmla="*/ 32 h 38"/>
                <a:gd name="T54" fmla="*/ 0 w 66"/>
                <a:gd name="T55" fmla="*/ 38 h 38"/>
                <a:gd name="T56" fmla="*/ 0 w 66"/>
                <a:gd name="T57" fmla="*/ 38 h 38"/>
                <a:gd name="T58" fmla="*/ 4 w 66"/>
                <a:gd name="T59" fmla="*/ 28 h 38"/>
                <a:gd name="T60" fmla="*/ 12 w 66"/>
                <a:gd name="T61" fmla="*/ 20 h 38"/>
                <a:gd name="T62" fmla="*/ 22 w 66"/>
                <a:gd name="T63" fmla="*/ 14 h 38"/>
                <a:gd name="T64" fmla="*/ 32 w 66"/>
                <a:gd name="T65" fmla="*/ 12 h 38"/>
                <a:gd name="T66" fmla="*/ 32 w 66"/>
                <a:gd name="T6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" h="38">
                  <a:moveTo>
                    <a:pt x="32" y="12"/>
                  </a:moveTo>
                  <a:lnTo>
                    <a:pt x="32" y="12"/>
                  </a:lnTo>
                  <a:lnTo>
                    <a:pt x="44" y="14"/>
                  </a:lnTo>
                  <a:lnTo>
                    <a:pt x="54" y="20"/>
                  </a:lnTo>
                  <a:lnTo>
                    <a:pt x="62" y="28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60" y="14"/>
                  </a:lnTo>
                  <a:lnTo>
                    <a:pt x="56" y="10"/>
                  </a:lnTo>
                  <a:lnTo>
                    <a:pt x="52" y="6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28"/>
                  </a:lnTo>
                  <a:lnTo>
                    <a:pt x="12" y="20"/>
                  </a:lnTo>
                  <a:lnTo>
                    <a:pt x="22" y="14"/>
                  </a:lnTo>
                  <a:lnTo>
                    <a:pt x="32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14" name="Freeform 350"/>
            <p:cNvSpPr>
              <a:spLocks/>
            </p:cNvSpPr>
            <p:nvPr/>
          </p:nvSpPr>
          <p:spPr bwMode="auto">
            <a:xfrm>
              <a:off x="6192838" y="4727575"/>
              <a:ext cx="101600" cy="117475"/>
            </a:xfrm>
            <a:custGeom>
              <a:avLst/>
              <a:gdLst>
                <a:gd name="T0" fmla="*/ 22 w 64"/>
                <a:gd name="T1" fmla="*/ 52 h 74"/>
                <a:gd name="T2" fmla="*/ 22 w 64"/>
                <a:gd name="T3" fmla="*/ 74 h 74"/>
                <a:gd name="T4" fmla="*/ 44 w 64"/>
                <a:gd name="T5" fmla="*/ 74 h 74"/>
                <a:gd name="T6" fmla="*/ 44 w 64"/>
                <a:gd name="T7" fmla="*/ 52 h 74"/>
                <a:gd name="T8" fmla="*/ 44 w 64"/>
                <a:gd name="T9" fmla="*/ 52 h 74"/>
                <a:gd name="T10" fmla="*/ 52 w 64"/>
                <a:gd name="T11" fmla="*/ 48 h 74"/>
                <a:gd name="T12" fmla="*/ 58 w 64"/>
                <a:gd name="T13" fmla="*/ 42 h 74"/>
                <a:gd name="T14" fmla="*/ 62 w 64"/>
                <a:gd name="T15" fmla="*/ 34 h 74"/>
                <a:gd name="T16" fmla="*/ 64 w 64"/>
                <a:gd name="T17" fmla="*/ 26 h 74"/>
                <a:gd name="T18" fmla="*/ 64 w 64"/>
                <a:gd name="T19" fmla="*/ 26 h 74"/>
                <a:gd name="T20" fmla="*/ 62 w 64"/>
                <a:gd name="T21" fmla="*/ 16 h 74"/>
                <a:gd name="T22" fmla="*/ 54 w 64"/>
                <a:gd name="T23" fmla="*/ 8 h 74"/>
                <a:gd name="T24" fmla="*/ 44 w 64"/>
                <a:gd name="T25" fmla="*/ 2 h 74"/>
                <a:gd name="T26" fmla="*/ 32 w 64"/>
                <a:gd name="T27" fmla="*/ 0 h 74"/>
                <a:gd name="T28" fmla="*/ 32 w 64"/>
                <a:gd name="T29" fmla="*/ 0 h 74"/>
                <a:gd name="T30" fmla="*/ 22 w 64"/>
                <a:gd name="T31" fmla="*/ 2 h 74"/>
                <a:gd name="T32" fmla="*/ 12 w 64"/>
                <a:gd name="T33" fmla="*/ 8 h 74"/>
                <a:gd name="T34" fmla="*/ 4 w 64"/>
                <a:gd name="T35" fmla="*/ 16 h 74"/>
                <a:gd name="T36" fmla="*/ 0 w 64"/>
                <a:gd name="T37" fmla="*/ 26 h 74"/>
                <a:gd name="T38" fmla="*/ 0 w 64"/>
                <a:gd name="T39" fmla="*/ 26 h 74"/>
                <a:gd name="T40" fmla="*/ 4 w 64"/>
                <a:gd name="T41" fmla="*/ 34 h 74"/>
                <a:gd name="T42" fmla="*/ 8 w 64"/>
                <a:gd name="T43" fmla="*/ 42 h 74"/>
                <a:gd name="T44" fmla="*/ 14 w 64"/>
                <a:gd name="T45" fmla="*/ 48 h 74"/>
                <a:gd name="T46" fmla="*/ 22 w 64"/>
                <a:gd name="T47" fmla="*/ 52 h 74"/>
                <a:gd name="T48" fmla="*/ 22 w 64"/>
                <a:gd name="T49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74">
                  <a:moveTo>
                    <a:pt x="22" y="52"/>
                  </a:moveTo>
                  <a:lnTo>
                    <a:pt x="22" y="74"/>
                  </a:lnTo>
                  <a:lnTo>
                    <a:pt x="44" y="74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52" y="48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2" y="16"/>
                  </a:lnTo>
                  <a:lnTo>
                    <a:pt x="54" y="8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2" y="2"/>
                  </a:lnTo>
                  <a:lnTo>
                    <a:pt x="12" y="8"/>
                  </a:ln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34"/>
                  </a:lnTo>
                  <a:lnTo>
                    <a:pt x="8" y="42"/>
                  </a:lnTo>
                  <a:lnTo>
                    <a:pt x="14" y="48"/>
                  </a:lnTo>
                  <a:lnTo>
                    <a:pt x="22" y="52"/>
                  </a:lnTo>
                  <a:lnTo>
                    <a:pt x="22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15" name="グループ化 1614"/>
          <p:cNvGrpSpPr/>
          <p:nvPr/>
        </p:nvGrpSpPr>
        <p:grpSpPr>
          <a:xfrm>
            <a:off x="2115912" y="4512378"/>
            <a:ext cx="434926" cy="152656"/>
            <a:chOff x="6605588" y="3994150"/>
            <a:chExt cx="479425" cy="168275"/>
          </a:xfrm>
        </p:grpSpPr>
        <p:sp>
          <p:nvSpPr>
            <p:cNvPr id="1616" name="Freeform 351"/>
            <p:cNvSpPr>
              <a:spLocks/>
            </p:cNvSpPr>
            <p:nvPr/>
          </p:nvSpPr>
          <p:spPr bwMode="auto">
            <a:xfrm>
              <a:off x="6964363" y="4006850"/>
              <a:ext cx="28575" cy="31750"/>
            </a:xfrm>
            <a:custGeom>
              <a:avLst/>
              <a:gdLst>
                <a:gd name="T0" fmla="*/ 18 w 18"/>
                <a:gd name="T1" fmla="*/ 20 h 20"/>
                <a:gd name="T2" fmla="*/ 18 w 18"/>
                <a:gd name="T3" fmla="*/ 0 h 20"/>
                <a:gd name="T4" fmla="*/ 18 w 18"/>
                <a:gd name="T5" fmla="*/ 0 h 20"/>
                <a:gd name="T6" fmla="*/ 0 w 18"/>
                <a:gd name="T7" fmla="*/ 2 h 20"/>
                <a:gd name="T8" fmla="*/ 0 w 18"/>
                <a:gd name="T9" fmla="*/ 20 h 20"/>
                <a:gd name="T10" fmla="*/ 0 w 18"/>
                <a:gd name="T11" fmla="*/ 20 h 20"/>
                <a:gd name="T12" fmla="*/ 18 w 18"/>
                <a:gd name="T13" fmla="*/ 20 h 20"/>
                <a:gd name="T14" fmla="*/ 18 w 18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0">
                  <a:moveTo>
                    <a:pt x="18" y="2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0" y="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17" name="Freeform 352"/>
            <p:cNvSpPr>
              <a:spLocks/>
            </p:cNvSpPr>
            <p:nvPr/>
          </p:nvSpPr>
          <p:spPr bwMode="auto">
            <a:xfrm>
              <a:off x="6605588" y="4010025"/>
              <a:ext cx="358775" cy="152400"/>
            </a:xfrm>
            <a:custGeom>
              <a:avLst/>
              <a:gdLst>
                <a:gd name="T0" fmla="*/ 150 w 226"/>
                <a:gd name="T1" fmla="*/ 78 h 96"/>
                <a:gd name="T2" fmla="*/ 18 w 226"/>
                <a:gd name="T3" fmla="*/ 78 h 96"/>
                <a:gd name="T4" fmla="*/ 18 w 226"/>
                <a:gd name="T5" fmla="*/ 22 h 96"/>
                <a:gd name="T6" fmla="*/ 150 w 226"/>
                <a:gd name="T7" fmla="*/ 22 h 96"/>
                <a:gd name="T8" fmla="*/ 150 w 226"/>
                <a:gd name="T9" fmla="*/ 22 h 96"/>
                <a:gd name="T10" fmla="*/ 180 w 226"/>
                <a:gd name="T11" fmla="*/ 20 h 96"/>
                <a:gd name="T12" fmla="*/ 226 w 226"/>
                <a:gd name="T13" fmla="*/ 18 h 96"/>
                <a:gd name="T14" fmla="*/ 226 w 226"/>
                <a:gd name="T15" fmla="*/ 0 h 96"/>
                <a:gd name="T16" fmla="*/ 226 w 226"/>
                <a:gd name="T17" fmla="*/ 0 h 96"/>
                <a:gd name="T18" fmla="*/ 174 w 226"/>
                <a:gd name="T19" fmla="*/ 2 h 96"/>
                <a:gd name="T20" fmla="*/ 150 w 226"/>
                <a:gd name="T21" fmla="*/ 2 h 96"/>
                <a:gd name="T22" fmla="*/ 0 w 226"/>
                <a:gd name="T23" fmla="*/ 2 h 96"/>
                <a:gd name="T24" fmla="*/ 0 w 226"/>
                <a:gd name="T25" fmla="*/ 96 h 96"/>
                <a:gd name="T26" fmla="*/ 150 w 226"/>
                <a:gd name="T27" fmla="*/ 96 h 96"/>
                <a:gd name="T28" fmla="*/ 150 w 226"/>
                <a:gd name="T29" fmla="*/ 96 h 96"/>
                <a:gd name="T30" fmla="*/ 174 w 226"/>
                <a:gd name="T31" fmla="*/ 96 h 96"/>
                <a:gd name="T32" fmla="*/ 226 w 226"/>
                <a:gd name="T33" fmla="*/ 94 h 96"/>
                <a:gd name="T34" fmla="*/ 226 w 226"/>
                <a:gd name="T35" fmla="*/ 74 h 96"/>
                <a:gd name="T36" fmla="*/ 226 w 226"/>
                <a:gd name="T37" fmla="*/ 74 h 96"/>
                <a:gd name="T38" fmla="*/ 150 w 226"/>
                <a:gd name="T39" fmla="*/ 78 h 96"/>
                <a:gd name="T40" fmla="*/ 150 w 226"/>
                <a:gd name="T41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" h="96">
                  <a:moveTo>
                    <a:pt x="150" y="78"/>
                  </a:moveTo>
                  <a:lnTo>
                    <a:pt x="18" y="78"/>
                  </a:lnTo>
                  <a:lnTo>
                    <a:pt x="18" y="22"/>
                  </a:lnTo>
                  <a:lnTo>
                    <a:pt x="150" y="22"/>
                  </a:lnTo>
                  <a:lnTo>
                    <a:pt x="150" y="22"/>
                  </a:lnTo>
                  <a:lnTo>
                    <a:pt x="180" y="20"/>
                  </a:lnTo>
                  <a:lnTo>
                    <a:pt x="226" y="18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174" y="2"/>
                  </a:lnTo>
                  <a:lnTo>
                    <a:pt x="150" y="2"/>
                  </a:lnTo>
                  <a:lnTo>
                    <a:pt x="0" y="2"/>
                  </a:lnTo>
                  <a:lnTo>
                    <a:pt x="0" y="96"/>
                  </a:lnTo>
                  <a:lnTo>
                    <a:pt x="150" y="96"/>
                  </a:lnTo>
                  <a:lnTo>
                    <a:pt x="150" y="96"/>
                  </a:lnTo>
                  <a:lnTo>
                    <a:pt x="174" y="96"/>
                  </a:lnTo>
                  <a:lnTo>
                    <a:pt x="226" y="94"/>
                  </a:lnTo>
                  <a:lnTo>
                    <a:pt x="226" y="74"/>
                  </a:lnTo>
                  <a:lnTo>
                    <a:pt x="226" y="74"/>
                  </a:lnTo>
                  <a:lnTo>
                    <a:pt x="150" y="78"/>
                  </a:lnTo>
                  <a:lnTo>
                    <a:pt x="15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18" name="Freeform 353"/>
            <p:cNvSpPr>
              <a:spLocks/>
            </p:cNvSpPr>
            <p:nvPr/>
          </p:nvSpPr>
          <p:spPr bwMode="auto">
            <a:xfrm>
              <a:off x="6964363" y="4127500"/>
              <a:ext cx="28575" cy="31750"/>
            </a:xfrm>
            <a:custGeom>
              <a:avLst/>
              <a:gdLst>
                <a:gd name="T0" fmla="*/ 0 w 18"/>
                <a:gd name="T1" fmla="*/ 0 h 20"/>
                <a:gd name="T2" fmla="*/ 0 w 18"/>
                <a:gd name="T3" fmla="*/ 20 h 20"/>
                <a:gd name="T4" fmla="*/ 0 w 18"/>
                <a:gd name="T5" fmla="*/ 20 h 20"/>
                <a:gd name="T6" fmla="*/ 18 w 18"/>
                <a:gd name="T7" fmla="*/ 18 h 20"/>
                <a:gd name="T8" fmla="*/ 18 w 18"/>
                <a:gd name="T9" fmla="*/ 0 h 20"/>
                <a:gd name="T10" fmla="*/ 18 w 18"/>
                <a:gd name="T11" fmla="*/ 0 h 20"/>
                <a:gd name="T12" fmla="*/ 0 w 18"/>
                <a:gd name="T13" fmla="*/ 0 h 20"/>
                <a:gd name="T14" fmla="*/ 0 w 1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18" y="18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19" name="Freeform 354"/>
            <p:cNvSpPr>
              <a:spLocks/>
            </p:cNvSpPr>
            <p:nvPr/>
          </p:nvSpPr>
          <p:spPr bwMode="auto">
            <a:xfrm>
              <a:off x="6992938" y="3994150"/>
              <a:ext cx="92075" cy="161925"/>
            </a:xfrm>
            <a:custGeom>
              <a:avLst/>
              <a:gdLst>
                <a:gd name="T0" fmla="*/ 0 w 58"/>
                <a:gd name="T1" fmla="*/ 8 h 102"/>
                <a:gd name="T2" fmla="*/ 0 w 58"/>
                <a:gd name="T3" fmla="*/ 28 h 102"/>
                <a:gd name="T4" fmla="*/ 0 w 58"/>
                <a:gd name="T5" fmla="*/ 28 h 102"/>
                <a:gd name="T6" fmla="*/ 38 w 58"/>
                <a:gd name="T7" fmla="*/ 22 h 102"/>
                <a:gd name="T8" fmla="*/ 38 w 58"/>
                <a:gd name="T9" fmla="*/ 78 h 102"/>
                <a:gd name="T10" fmla="*/ 38 w 58"/>
                <a:gd name="T11" fmla="*/ 78 h 102"/>
                <a:gd name="T12" fmla="*/ 0 w 58"/>
                <a:gd name="T13" fmla="*/ 84 h 102"/>
                <a:gd name="T14" fmla="*/ 0 w 58"/>
                <a:gd name="T15" fmla="*/ 102 h 102"/>
                <a:gd name="T16" fmla="*/ 0 w 58"/>
                <a:gd name="T17" fmla="*/ 102 h 102"/>
                <a:gd name="T18" fmla="*/ 34 w 58"/>
                <a:gd name="T19" fmla="*/ 98 h 102"/>
                <a:gd name="T20" fmla="*/ 48 w 58"/>
                <a:gd name="T21" fmla="*/ 96 h 102"/>
                <a:gd name="T22" fmla="*/ 58 w 58"/>
                <a:gd name="T23" fmla="*/ 94 h 102"/>
                <a:gd name="T24" fmla="*/ 58 w 58"/>
                <a:gd name="T25" fmla="*/ 0 h 102"/>
                <a:gd name="T26" fmla="*/ 58 w 58"/>
                <a:gd name="T27" fmla="*/ 0 h 102"/>
                <a:gd name="T28" fmla="*/ 48 w 58"/>
                <a:gd name="T29" fmla="*/ 2 h 102"/>
                <a:gd name="T30" fmla="*/ 34 w 58"/>
                <a:gd name="T31" fmla="*/ 4 h 102"/>
                <a:gd name="T32" fmla="*/ 0 w 58"/>
                <a:gd name="T33" fmla="*/ 8 h 102"/>
                <a:gd name="T34" fmla="*/ 0 w 58"/>
                <a:gd name="T35" fmla="*/ 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02">
                  <a:moveTo>
                    <a:pt x="0" y="8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38" y="22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0" y="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34" y="98"/>
                  </a:lnTo>
                  <a:lnTo>
                    <a:pt x="48" y="96"/>
                  </a:lnTo>
                  <a:lnTo>
                    <a:pt x="58" y="94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34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20" name="Freeform 355"/>
            <p:cNvSpPr>
              <a:spLocks/>
            </p:cNvSpPr>
            <p:nvPr/>
          </p:nvSpPr>
          <p:spPr bwMode="auto">
            <a:xfrm>
              <a:off x="6992938" y="4029075"/>
              <a:ext cx="60325" cy="98425"/>
            </a:xfrm>
            <a:custGeom>
              <a:avLst/>
              <a:gdLst>
                <a:gd name="T0" fmla="*/ 38 w 38"/>
                <a:gd name="T1" fmla="*/ 56 h 62"/>
                <a:gd name="T2" fmla="*/ 38 w 38"/>
                <a:gd name="T3" fmla="*/ 0 h 62"/>
                <a:gd name="T4" fmla="*/ 38 w 38"/>
                <a:gd name="T5" fmla="*/ 0 h 62"/>
                <a:gd name="T6" fmla="*/ 0 w 38"/>
                <a:gd name="T7" fmla="*/ 6 h 62"/>
                <a:gd name="T8" fmla="*/ 0 w 38"/>
                <a:gd name="T9" fmla="*/ 62 h 62"/>
                <a:gd name="T10" fmla="*/ 0 w 38"/>
                <a:gd name="T11" fmla="*/ 62 h 62"/>
                <a:gd name="T12" fmla="*/ 38 w 38"/>
                <a:gd name="T13" fmla="*/ 56 h 62"/>
                <a:gd name="T14" fmla="*/ 38 w 38"/>
                <a:gd name="T15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62">
                  <a:moveTo>
                    <a:pt x="38" y="56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0" y="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38" y="56"/>
                  </a:lnTo>
                  <a:lnTo>
                    <a:pt x="38" y="5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21" name="Freeform 356"/>
            <p:cNvSpPr>
              <a:spLocks/>
            </p:cNvSpPr>
            <p:nvPr/>
          </p:nvSpPr>
          <p:spPr bwMode="auto">
            <a:xfrm>
              <a:off x="6964363" y="4038600"/>
              <a:ext cx="28575" cy="88900"/>
            </a:xfrm>
            <a:custGeom>
              <a:avLst/>
              <a:gdLst>
                <a:gd name="T0" fmla="*/ 0 w 18"/>
                <a:gd name="T1" fmla="*/ 56 h 56"/>
                <a:gd name="T2" fmla="*/ 0 w 18"/>
                <a:gd name="T3" fmla="*/ 56 h 56"/>
                <a:gd name="T4" fmla="*/ 18 w 18"/>
                <a:gd name="T5" fmla="*/ 56 h 56"/>
                <a:gd name="T6" fmla="*/ 18 w 18"/>
                <a:gd name="T7" fmla="*/ 0 h 56"/>
                <a:gd name="T8" fmla="*/ 18 w 18"/>
                <a:gd name="T9" fmla="*/ 0 h 56"/>
                <a:gd name="T10" fmla="*/ 0 w 18"/>
                <a:gd name="T11" fmla="*/ 0 h 56"/>
                <a:gd name="T12" fmla="*/ 0 w 1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6">
                  <a:moveTo>
                    <a:pt x="0" y="56"/>
                  </a:moveTo>
                  <a:lnTo>
                    <a:pt x="0" y="56"/>
                  </a:lnTo>
                  <a:lnTo>
                    <a:pt x="18" y="56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22" name="Freeform 357"/>
            <p:cNvSpPr>
              <a:spLocks/>
            </p:cNvSpPr>
            <p:nvPr/>
          </p:nvSpPr>
          <p:spPr bwMode="auto">
            <a:xfrm>
              <a:off x="6634163" y="4038600"/>
              <a:ext cx="330200" cy="95250"/>
            </a:xfrm>
            <a:custGeom>
              <a:avLst/>
              <a:gdLst>
                <a:gd name="T0" fmla="*/ 132 w 208"/>
                <a:gd name="T1" fmla="*/ 4 h 60"/>
                <a:gd name="T2" fmla="*/ 0 w 208"/>
                <a:gd name="T3" fmla="*/ 4 h 60"/>
                <a:gd name="T4" fmla="*/ 0 w 208"/>
                <a:gd name="T5" fmla="*/ 60 h 60"/>
                <a:gd name="T6" fmla="*/ 132 w 208"/>
                <a:gd name="T7" fmla="*/ 60 h 60"/>
                <a:gd name="T8" fmla="*/ 132 w 208"/>
                <a:gd name="T9" fmla="*/ 60 h 60"/>
                <a:gd name="T10" fmla="*/ 208 w 208"/>
                <a:gd name="T11" fmla="*/ 56 h 60"/>
                <a:gd name="T12" fmla="*/ 208 w 208"/>
                <a:gd name="T13" fmla="*/ 0 h 60"/>
                <a:gd name="T14" fmla="*/ 208 w 208"/>
                <a:gd name="T15" fmla="*/ 0 h 60"/>
                <a:gd name="T16" fmla="*/ 162 w 208"/>
                <a:gd name="T17" fmla="*/ 2 h 60"/>
                <a:gd name="T18" fmla="*/ 132 w 208"/>
                <a:gd name="T19" fmla="*/ 4 h 60"/>
                <a:gd name="T20" fmla="*/ 132 w 208"/>
                <a:gd name="T21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60">
                  <a:moveTo>
                    <a:pt x="132" y="4"/>
                  </a:moveTo>
                  <a:lnTo>
                    <a:pt x="0" y="4"/>
                  </a:lnTo>
                  <a:lnTo>
                    <a:pt x="0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208" y="56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162" y="2"/>
                  </a:lnTo>
                  <a:lnTo>
                    <a:pt x="132" y="4"/>
                  </a:lnTo>
                  <a:lnTo>
                    <a:pt x="13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sp>
        <p:nvSpPr>
          <p:cNvPr id="1623" name="Freeform 358"/>
          <p:cNvSpPr>
            <a:spLocks/>
          </p:cNvSpPr>
          <p:nvPr/>
        </p:nvSpPr>
        <p:spPr bwMode="auto">
          <a:xfrm>
            <a:off x="9384384" y="4388525"/>
            <a:ext cx="293791" cy="434926"/>
          </a:xfrm>
          <a:custGeom>
            <a:avLst/>
            <a:gdLst>
              <a:gd name="T0" fmla="*/ 156 w 204"/>
              <a:gd name="T1" fmla="*/ 48 h 302"/>
              <a:gd name="T2" fmla="*/ 126 w 204"/>
              <a:gd name="T3" fmla="*/ 28 h 302"/>
              <a:gd name="T4" fmla="*/ 102 w 204"/>
              <a:gd name="T5" fmla="*/ 4 h 302"/>
              <a:gd name="T6" fmla="*/ 100 w 204"/>
              <a:gd name="T7" fmla="*/ 0 h 302"/>
              <a:gd name="T8" fmla="*/ 94 w 204"/>
              <a:gd name="T9" fmla="*/ 0 h 302"/>
              <a:gd name="T10" fmla="*/ 88 w 204"/>
              <a:gd name="T11" fmla="*/ 2 h 302"/>
              <a:gd name="T12" fmla="*/ 84 w 204"/>
              <a:gd name="T13" fmla="*/ 8 h 302"/>
              <a:gd name="T14" fmla="*/ 84 w 204"/>
              <a:gd name="T15" fmla="*/ 216 h 302"/>
              <a:gd name="T16" fmla="*/ 60 w 204"/>
              <a:gd name="T17" fmla="*/ 212 h 302"/>
              <a:gd name="T18" fmla="*/ 32 w 204"/>
              <a:gd name="T19" fmla="*/ 222 h 302"/>
              <a:gd name="T20" fmla="*/ 22 w 204"/>
              <a:gd name="T21" fmla="*/ 228 h 302"/>
              <a:gd name="T22" fmla="*/ 8 w 204"/>
              <a:gd name="T23" fmla="*/ 244 h 302"/>
              <a:gd name="T24" fmla="*/ 0 w 204"/>
              <a:gd name="T25" fmla="*/ 260 h 302"/>
              <a:gd name="T26" fmla="*/ 0 w 204"/>
              <a:gd name="T27" fmla="*/ 276 h 302"/>
              <a:gd name="T28" fmla="*/ 4 w 204"/>
              <a:gd name="T29" fmla="*/ 284 h 302"/>
              <a:gd name="T30" fmla="*/ 16 w 204"/>
              <a:gd name="T31" fmla="*/ 296 h 302"/>
              <a:gd name="T32" fmla="*/ 32 w 204"/>
              <a:gd name="T33" fmla="*/ 300 h 302"/>
              <a:gd name="T34" fmla="*/ 52 w 204"/>
              <a:gd name="T35" fmla="*/ 300 h 302"/>
              <a:gd name="T36" fmla="*/ 72 w 204"/>
              <a:gd name="T37" fmla="*/ 292 h 302"/>
              <a:gd name="T38" fmla="*/ 86 w 204"/>
              <a:gd name="T39" fmla="*/ 282 h 302"/>
              <a:gd name="T40" fmla="*/ 102 w 204"/>
              <a:gd name="T41" fmla="*/ 258 h 302"/>
              <a:gd name="T42" fmla="*/ 104 w 204"/>
              <a:gd name="T43" fmla="*/ 244 h 302"/>
              <a:gd name="T44" fmla="*/ 104 w 204"/>
              <a:gd name="T45" fmla="*/ 62 h 302"/>
              <a:gd name="T46" fmla="*/ 126 w 204"/>
              <a:gd name="T47" fmla="*/ 74 h 302"/>
              <a:gd name="T48" fmla="*/ 152 w 204"/>
              <a:gd name="T49" fmla="*/ 80 h 302"/>
              <a:gd name="T50" fmla="*/ 166 w 204"/>
              <a:gd name="T51" fmla="*/ 84 h 302"/>
              <a:gd name="T52" fmla="*/ 184 w 204"/>
              <a:gd name="T53" fmla="*/ 96 h 302"/>
              <a:gd name="T54" fmla="*/ 196 w 204"/>
              <a:gd name="T55" fmla="*/ 118 h 302"/>
              <a:gd name="T56" fmla="*/ 198 w 204"/>
              <a:gd name="T57" fmla="*/ 124 h 302"/>
              <a:gd name="T58" fmla="*/ 204 w 204"/>
              <a:gd name="T59" fmla="*/ 96 h 302"/>
              <a:gd name="T60" fmla="*/ 196 w 204"/>
              <a:gd name="T61" fmla="*/ 76 h 302"/>
              <a:gd name="T62" fmla="*/ 180 w 204"/>
              <a:gd name="T63" fmla="*/ 60 h 302"/>
              <a:gd name="T64" fmla="*/ 156 w 204"/>
              <a:gd name="T65" fmla="*/ 4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4" h="302">
                <a:moveTo>
                  <a:pt x="156" y="48"/>
                </a:moveTo>
                <a:lnTo>
                  <a:pt x="156" y="48"/>
                </a:lnTo>
                <a:lnTo>
                  <a:pt x="140" y="40"/>
                </a:lnTo>
                <a:lnTo>
                  <a:pt x="126" y="28"/>
                </a:lnTo>
                <a:lnTo>
                  <a:pt x="112" y="16"/>
                </a:lnTo>
                <a:lnTo>
                  <a:pt x="102" y="4"/>
                </a:lnTo>
                <a:lnTo>
                  <a:pt x="102" y="4"/>
                </a:lnTo>
                <a:lnTo>
                  <a:pt x="100" y="0"/>
                </a:lnTo>
                <a:lnTo>
                  <a:pt x="94" y="0"/>
                </a:lnTo>
                <a:lnTo>
                  <a:pt x="94" y="0"/>
                </a:lnTo>
                <a:lnTo>
                  <a:pt x="90" y="0"/>
                </a:lnTo>
                <a:lnTo>
                  <a:pt x="88" y="2"/>
                </a:lnTo>
                <a:lnTo>
                  <a:pt x="86" y="6"/>
                </a:lnTo>
                <a:lnTo>
                  <a:pt x="84" y="8"/>
                </a:lnTo>
                <a:lnTo>
                  <a:pt x="84" y="216"/>
                </a:lnTo>
                <a:lnTo>
                  <a:pt x="84" y="216"/>
                </a:lnTo>
                <a:lnTo>
                  <a:pt x="72" y="212"/>
                </a:lnTo>
                <a:lnTo>
                  <a:pt x="60" y="212"/>
                </a:lnTo>
                <a:lnTo>
                  <a:pt x="46" y="216"/>
                </a:lnTo>
                <a:lnTo>
                  <a:pt x="32" y="222"/>
                </a:lnTo>
                <a:lnTo>
                  <a:pt x="32" y="222"/>
                </a:lnTo>
                <a:lnTo>
                  <a:pt x="22" y="228"/>
                </a:lnTo>
                <a:lnTo>
                  <a:pt x="14" y="236"/>
                </a:lnTo>
                <a:lnTo>
                  <a:pt x="8" y="244"/>
                </a:lnTo>
                <a:lnTo>
                  <a:pt x="4" y="252"/>
                </a:lnTo>
                <a:lnTo>
                  <a:pt x="0" y="260"/>
                </a:lnTo>
                <a:lnTo>
                  <a:pt x="0" y="268"/>
                </a:lnTo>
                <a:lnTo>
                  <a:pt x="0" y="276"/>
                </a:lnTo>
                <a:lnTo>
                  <a:pt x="4" y="284"/>
                </a:lnTo>
                <a:lnTo>
                  <a:pt x="4" y="284"/>
                </a:lnTo>
                <a:lnTo>
                  <a:pt x="8" y="290"/>
                </a:lnTo>
                <a:lnTo>
                  <a:pt x="16" y="296"/>
                </a:lnTo>
                <a:lnTo>
                  <a:pt x="24" y="300"/>
                </a:lnTo>
                <a:lnTo>
                  <a:pt x="32" y="300"/>
                </a:lnTo>
                <a:lnTo>
                  <a:pt x="42" y="302"/>
                </a:lnTo>
                <a:lnTo>
                  <a:pt x="52" y="300"/>
                </a:lnTo>
                <a:lnTo>
                  <a:pt x="62" y="296"/>
                </a:lnTo>
                <a:lnTo>
                  <a:pt x="72" y="292"/>
                </a:lnTo>
                <a:lnTo>
                  <a:pt x="72" y="292"/>
                </a:lnTo>
                <a:lnTo>
                  <a:pt x="86" y="282"/>
                </a:lnTo>
                <a:lnTo>
                  <a:pt x="96" y="270"/>
                </a:lnTo>
                <a:lnTo>
                  <a:pt x="102" y="258"/>
                </a:lnTo>
                <a:lnTo>
                  <a:pt x="104" y="244"/>
                </a:lnTo>
                <a:lnTo>
                  <a:pt x="104" y="244"/>
                </a:lnTo>
                <a:lnTo>
                  <a:pt x="104" y="62"/>
                </a:lnTo>
                <a:lnTo>
                  <a:pt x="104" y="62"/>
                </a:lnTo>
                <a:lnTo>
                  <a:pt x="114" y="68"/>
                </a:lnTo>
                <a:lnTo>
                  <a:pt x="126" y="74"/>
                </a:lnTo>
                <a:lnTo>
                  <a:pt x="138" y="78"/>
                </a:lnTo>
                <a:lnTo>
                  <a:pt x="152" y="80"/>
                </a:lnTo>
                <a:lnTo>
                  <a:pt x="152" y="80"/>
                </a:lnTo>
                <a:lnTo>
                  <a:pt x="166" y="84"/>
                </a:lnTo>
                <a:lnTo>
                  <a:pt x="176" y="90"/>
                </a:lnTo>
                <a:lnTo>
                  <a:pt x="184" y="96"/>
                </a:lnTo>
                <a:lnTo>
                  <a:pt x="190" y="104"/>
                </a:lnTo>
                <a:lnTo>
                  <a:pt x="196" y="118"/>
                </a:lnTo>
                <a:lnTo>
                  <a:pt x="198" y="124"/>
                </a:lnTo>
                <a:lnTo>
                  <a:pt x="198" y="124"/>
                </a:lnTo>
                <a:lnTo>
                  <a:pt x="202" y="110"/>
                </a:lnTo>
                <a:lnTo>
                  <a:pt x="204" y="96"/>
                </a:lnTo>
                <a:lnTo>
                  <a:pt x="202" y="86"/>
                </a:lnTo>
                <a:lnTo>
                  <a:pt x="196" y="76"/>
                </a:lnTo>
                <a:lnTo>
                  <a:pt x="190" y="68"/>
                </a:lnTo>
                <a:lnTo>
                  <a:pt x="180" y="60"/>
                </a:lnTo>
                <a:lnTo>
                  <a:pt x="156" y="48"/>
                </a:lnTo>
                <a:lnTo>
                  <a:pt x="156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sp>
        <p:nvSpPr>
          <p:cNvPr id="1624" name="Freeform 359"/>
          <p:cNvSpPr>
            <a:spLocks/>
          </p:cNvSpPr>
          <p:nvPr/>
        </p:nvSpPr>
        <p:spPr bwMode="auto">
          <a:xfrm>
            <a:off x="2028856" y="5059144"/>
            <a:ext cx="434926" cy="434926"/>
          </a:xfrm>
          <a:custGeom>
            <a:avLst/>
            <a:gdLst>
              <a:gd name="T0" fmla="*/ 302 w 302"/>
              <a:gd name="T1" fmla="*/ 226 h 302"/>
              <a:gd name="T2" fmla="*/ 302 w 302"/>
              <a:gd name="T3" fmla="*/ 0 h 302"/>
              <a:gd name="T4" fmla="*/ 86 w 302"/>
              <a:gd name="T5" fmla="*/ 76 h 302"/>
              <a:gd name="T6" fmla="*/ 86 w 302"/>
              <a:gd name="T7" fmla="*/ 216 h 302"/>
              <a:gd name="T8" fmla="*/ 60 w 302"/>
              <a:gd name="T9" fmla="*/ 212 h 302"/>
              <a:gd name="T10" fmla="*/ 32 w 302"/>
              <a:gd name="T11" fmla="*/ 222 h 302"/>
              <a:gd name="T12" fmla="*/ 24 w 302"/>
              <a:gd name="T13" fmla="*/ 228 h 302"/>
              <a:gd name="T14" fmla="*/ 10 w 302"/>
              <a:gd name="T15" fmla="*/ 244 h 302"/>
              <a:gd name="T16" fmla="*/ 2 w 302"/>
              <a:gd name="T17" fmla="*/ 260 h 302"/>
              <a:gd name="T18" fmla="*/ 2 w 302"/>
              <a:gd name="T19" fmla="*/ 276 h 302"/>
              <a:gd name="T20" fmla="*/ 4 w 302"/>
              <a:gd name="T21" fmla="*/ 284 h 302"/>
              <a:gd name="T22" fmla="*/ 16 w 302"/>
              <a:gd name="T23" fmla="*/ 296 h 302"/>
              <a:gd name="T24" fmla="*/ 34 w 302"/>
              <a:gd name="T25" fmla="*/ 300 h 302"/>
              <a:gd name="T26" fmla="*/ 52 w 302"/>
              <a:gd name="T27" fmla="*/ 300 h 302"/>
              <a:gd name="T28" fmla="*/ 72 w 302"/>
              <a:gd name="T29" fmla="*/ 292 h 302"/>
              <a:gd name="T30" fmla="*/ 86 w 302"/>
              <a:gd name="T31" fmla="*/ 282 h 302"/>
              <a:gd name="T32" fmla="*/ 102 w 302"/>
              <a:gd name="T33" fmla="*/ 258 h 302"/>
              <a:gd name="T34" fmla="*/ 104 w 302"/>
              <a:gd name="T35" fmla="*/ 244 h 302"/>
              <a:gd name="T36" fmla="*/ 284 w 302"/>
              <a:gd name="T37" fmla="*/ 58 h 302"/>
              <a:gd name="T38" fmla="*/ 284 w 302"/>
              <a:gd name="T39" fmla="*/ 198 h 302"/>
              <a:gd name="T40" fmla="*/ 258 w 302"/>
              <a:gd name="T41" fmla="*/ 194 h 302"/>
              <a:gd name="T42" fmla="*/ 230 w 302"/>
              <a:gd name="T43" fmla="*/ 202 h 302"/>
              <a:gd name="T44" fmla="*/ 220 w 302"/>
              <a:gd name="T45" fmla="*/ 210 h 302"/>
              <a:gd name="T46" fmla="*/ 206 w 302"/>
              <a:gd name="T47" fmla="*/ 224 h 302"/>
              <a:gd name="T48" fmla="*/ 200 w 302"/>
              <a:gd name="T49" fmla="*/ 242 h 302"/>
              <a:gd name="T50" fmla="*/ 200 w 302"/>
              <a:gd name="T51" fmla="*/ 258 h 302"/>
              <a:gd name="T52" fmla="*/ 202 w 302"/>
              <a:gd name="T53" fmla="*/ 266 h 302"/>
              <a:gd name="T54" fmla="*/ 214 w 302"/>
              <a:gd name="T55" fmla="*/ 276 h 302"/>
              <a:gd name="T56" fmla="*/ 230 w 302"/>
              <a:gd name="T57" fmla="*/ 282 h 302"/>
              <a:gd name="T58" fmla="*/ 250 w 302"/>
              <a:gd name="T59" fmla="*/ 280 h 302"/>
              <a:gd name="T60" fmla="*/ 270 w 302"/>
              <a:gd name="T61" fmla="*/ 272 h 302"/>
              <a:gd name="T62" fmla="*/ 284 w 302"/>
              <a:gd name="T63" fmla="*/ 262 h 302"/>
              <a:gd name="T64" fmla="*/ 300 w 302"/>
              <a:gd name="T65" fmla="*/ 238 h 302"/>
              <a:gd name="T66" fmla="*/ 302 w 302"/>
              <a:gd name="T67" fmla="*/ 226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2" h="302">
                <a:moveTo>
                  <a:pt x="302" y="226"/>
                </a:moveTo>
                <a:lnTo>
                  <a:pt x="302" y="226"/>
                </a:lnTo>
                <a:lnTo>
                  <a:pt x="302" y="56"/>
                </a:lnTo>
                <a:lnTo>
                  <a:pt x="302" y="0"/>
                </a:lnTo>
                <a:lnTo>
                  <a:pt x="86" y="18"/>
                </a:lnTo>
                <a:lnTo>
                  <a:pt x="86" y="76"/>
                </a:lnTo>
                <a:lnTo>
                  <a:pt x="86" y="216"/>
                </a:lnTo>
                <a:lnTo>
                  <a:pt x="86" y="216"/>
                </a:lnTo>
                <a:lnTo>
                  <a:pt x="74" y="212"/>
                </a:lnTo>
                <a:lnTo>
                  <a:pt x="60" y="212"/>
                </a:lnTo>
                <a:lnTo>
                  <a:pt x="46" y="216"/>
                </a:lnTo>
                <a:lnTo>
                  <a:pt x="32" y="222"/>
                </a:lnTo>
                <a:lnTo>
                  <a:pt x="32" y="222"/>
                </a:lnTo>
                <a:lnTo>
                  <a:pt x="24" y="228"/>
                </a:lnTo>
                <a:lnTo>
                  <a:pt x="16" y="236"/>
                </a:lnTo>
                <a:lnTo>
                  <a:pt x="10" y="244"/>
                </a:lnTo>
                <a:lnTo>
                  <a:pt x="4" y="252"/>
                </a:lnTo>
                <a:lnTo>
                  <a:pt x="2" y="260"/>
                </a:lnTo>
                <a:lnTo>
                  <a:pt x="0" y="268"/>
                </a:lnTo>
                <a:lnTo>
                  <a:pt x="2" y="276"/>
                </a:lnTo>
                <a:lnTo>
                  <a:pt x="4" y="284"/>
                </a:lnTo>
                <a:lnTo>
                  <a:pt x="4" y="284"/>
                </a:lnTo>
                <a:lnTo>
                  <a:pt x="10" y="290"/>
                </a:lnTo>
                <a:lnTo>
                  <a:pt x="16" y="296"/>
                </a:lnTo>
                <a:lnTo>
                  <a:pt x="24" y="300"/>
                </a:lnTo>
                <a:lnTo>
                  <a:pt x="34" y="300"/>
                </a:lnTo>
                <a:lnTo>
                  <a:pt x="42" y="302"/>
                </a:lnTo>
                <a:lnTo>
                  <a:pt x="52" y="300"/>
                </a:lnTo>
                <a:lnTo>
                  <a:pt x="62" y="296"/>
                </a:lnTo>
                <a:lnTo>
                  <a:pt x="72" y="292"/>
                </a:lnTo>
                <a:lnTo>
                  <a:pt x="72" y="292"/>
                </a:lnTo>
                <a:lnTo>
                  <a:pt x="86" y="282"/>
                </a:lnTo>
                <a:lnTo>
                  <a:pt x="96" y="270"/>
                </a:lnTo>
                <a:lnTo>
                  <a:pt x="102" y="258"/>
                </a:lnTo>
                <a:lnTo>
                  <a:pt x="104" y="244"/>
                </a:lnTo>
                <a:lnTo>
                  <a:pt x="104" y="244"/>
                </a:lnTo>
                <a:lnTo>
                  <a:pt x="104" y="74"/>
                </a:lnTo>
                <a:lnTo>
                  <a:pt x="284" y="58"/>
                </a:lnTo>
                <a:lnTo>
                  <a:pt x="284" y="198"/>
                </a:lnTo>
                <a:lnTo>
                  <a:pt x="284" y="198"/>
                </a:lnTo>
                <a:lnTo>
                  <a:pt x="272" y="194"/>
                </a:lnTo>
                <a:lnTo>
                  <a:pt x="258" y="194"/>
                </a:lnTo>
                <a:lnTo>
                  <a:pt x="244" y="196"/>
                </a:lnTo>
                <a:lnTo>
                  <a:pt x="230" y="202"/>
                </a:lnTo>
                <a:lnTo>
                  <a:pt x="230" y="202"/>
                </a:lnTo>
                <a:lnTo>
                  <a:pt x="220" y="210"/>
                </a:lnTo>
                <a:lnTo>
                  <a:pt x="214" y="216"/>
                </a:lnTo>
                <a:lnTo>
                  <a:pt x="206" y="224"/>
                </a:lnTo>
                <a:lnTo>
                  <a:pt x="202" y="232"/>
                </a:lnTo>
                <a:lnTo>
                  <a:pt x="200" y="242"/>
                </a:lnTo>
                <a:lnTo>
                  <a:pt x="198" y="250"/>
                </a:lnTo>
                <a:lnTo>
                  <a:pt x="200" y="258"/>
                </a:lnTo>
                <a:lnTo>
                  <a:pt x="202" y="266"/>
                </a:lnTo>
                <a:lnTo>
                  <a:pt x="202" y="266"/>
                </a:lnTo>
                <a:lnTo>
                  <a:pt x="208" y="272"/>
                </a:lnTo>
                <a:lnTo>
                  <a:pt x="214" y="276"/>
                </a:lnTo>
                <a:lnTo>
                  <a:pt x="222" y="280"/>
                </a:lnTo>
                <a:lnTo>
                  <a:pt x="230" y="282"/>
                </a:lnTo>
                <a:lnTo>
                  <a:pt x="240" y="282"/>
                </a:lnTo>
                <a:lnTo>
                  <a:pt x="250" y="280"/>
                </a:lnTo>
                <a:lnTo>
                  <a:pt x="260" y="278"/>
                </a:lnTo>
                <a:lnTo>
                  <a:pt x="270" y="272"/>
                </a:lnTo>
                <a:lnTo>
                  <a:pt x="270" y="272"/>
                </a:lnTo>
                <a:lnTo>
                  <a:pt x="284" y="262"/>
                </a:lnTo>
                <a:lnTo>
                  <a:pt x="294" y="252"/>
                </a:lnTo>
                <a:lnTo>
                  <a:pt x="300" y="238"/>
                </a:lnTo>
                <a:lnTo>
                  <a:pt x="302" y="226"/>
                </a:lnTo>
                <a:lnTo>
                  <a:pt x="302" y="2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grpSp>
        <p:nvGrpSpPr>
          <p:cNvPr id="1625" name="グループ化 1624"/>
          <p:cNvGrpSpPr/>
          <p:nvPr/>
        </p:nvGrpSpPr>
        <p:grpSpPr>
          <a:xfrm>
            <a:off x="4443432" y="5744895"/>
            <a:ext cx="273629" cy="434926"/>
            <a:chOff x="2500313" y="6245225"/>
            <a:chExt cx="301625" cy="479425"/>
          </a:xfrm>
        </p:grpSpPr>
        <p:sp>
          <p:nvSpPr>
            <p:cNvPr id="1626" name="Freeform 360"/>
            <p:cNvSpPr>
              <a:spLocks/>
            </p:cNvSpPr>
            <p:nvPr/>
          </p:nvSpPr>
          <p:spPr bwMode="auto">
            <a:xfrm>
              <a:off x="2500313" y="6245225"/>
              <a:ext cx="301625" cy="479425"/>
            </a:xfrm>
            <a:custGeom>
              <a:avLst/>
              <a:gdLst>
                <a:gd name="T0" fmla="*/ 94 w 190"/>
                <a:gd name="T1" fmla="*/ 302 h 302"/>
                <a:gd name="T2" fmla="*/ 94 w 190"/>
                <a:gd name="T3" fmla="*/ 302 h 302"/>
                <a:gd name="T4" fmla="*/ 116 w 190"/>
                <a:gd name="T5" fmla="*/ 266 h 302"/>
                <a:gd name="T6" fmla="*/ 148 w 190"/>
                <a:gd name="T7" fmla="*/ 208 h 302"/>
                <a:gd name="T8" fmla="*/ 164 w 190"/>
                <a:gd name="T9" fmla="*/ 176 h 302"/>
                <a:gd name="T10" fmla="*/ 176 w 190"/>
                <a:gd name="T11" fmla="*/ 146 h 302"/>
                <a:gd name="T12" fmla="*/ 186 w 190"/>
                <a:gd name="T13" fmla="*/ 118 h 302"/>
                <a:gd name="T14" fmla="*/ 188 w 190"/>
                <a:gd name="T15" fmla="*/ 104 h 302"/>
                <a:gd name="T16" fmla="*/ 190 w 190"/>
                <a:gd name="T17" fmla="*/ 94 h 302"/>
                <a:gd name="T18" fmla="*/ 190 w 190"/>
                <a:gd name="T19" fmla="*/ 94 h 302"/>
                <a:gd name="T20" fmla="*/ 188 w 190"/>
                <a:gd name="T21" fmla="*/ 76 h 302"/>
                <a:gd name="T22" fmla="*/ 182 w 190"/>
                <a:gd name="T23" fmla="*/ 58 h 302"/>
                <a:gd name="T24" fmla="*/ 174 w 190"/>
                <a:gd name="T25" fmla="*/ 42 h 302"/>
                <a:gd name="T26" fmla="*/ 162 w 190"/>
                <a:gd name="T27" fmla="*/ 28 h 302"/>
                <a:gd name="T28" fmla="*/ 148 w 190"/>
                <a:gd name="T29" fmla="*/ 16 h 302"/>
                <a:gd name="T30" fmla="*/ 132 w 190"/>
                <a:gd name="T31" fmla="*/ 8 h 302"/>
                <a:gd name="T32" fmla="*/ 114 w 190"/>
                <a:gd name="T33" fmla="*/ 2 h 302"/>
                <a:gd name="T34" fmla="*/ 94 w 190"/>
                <a:gd name="T35" fmla="*/ 0 h 302"/>
                <a:gd name="T36" fmla="*/ 94 w 190"/>
                <a:gd name="T37" fmla="*/ 0 h 302"/>
                <a:gd name="T38" fmla="*/ 76 w 190"/>
                <a:gd name="T39" fmla="*/ 2 h 302"/>
                <a:gd name="T40" fmla="*/ 58 w 190"/>
                <a:gd name="T41" fmla="*/ 8 h 302"/>
                <a:gd name="T42" fmla="*/ 42 w 190"/>
                <a:gd name="T43" fmla="*/ 16 h 302"/>
                <a:gd name="T44" fmla="*/ 28 w 190"/>
                <a:gd name="T45" fmla="*/ 28 h 302"/>
                <a:gd name="T46" fmla="*/ 16 w 190"/>
                <a:gd name="T47" fmla="*/ 42 h 302"/>
                <a:gd name="T48" fmla="*/ 8 w 190"/>
                <a:gd name="T49" fmla="*/ 58 h 302"/>
                <a:gd name="T50" fmla="*/ 2 w 190"/>
                <a:gd name="T51" fmla="*/ 76 h 302"/>
                <a:gd name="T52" fmla="*/ 0 w 190"/>
                <a:gd name="T53" fmla="*/ 94 h 302"/>
                <a:gd name="T54" fmla="*/ 0 w 190"/>
                <a:gd name="T55" fmla="*/ 94 h 302"/>
                <a:gd name="T56" fmla="*/ 2 w 190"/>
                <a:gd name="T57" fmla="*/ 104 h 302"/>
                <a:gd name="T58" fmla="*/ 4 w 190"/>
                <a:gd name="T59" fmla="*/ 118 h 302"/>
                <a:gd name="T60" fmla="*/ 12 w 190"/>
                <a:gd name="T61" fmla="*/ 146 h 302"/>
                <a:gd name="T62" fmla="*/ 26 w 190"/>
                <a:gd name="T63" fmla="*/ 176 h 302"/>
                <a:gd name="T64" fmla="*/ 42 w 190"/>
                <a:gd name="T65" fmla="*/ 208 h 302"/>
                <a:gd name="T66" fmla="*/ 74 w 190"/>
                <a:gd name="T67" fmla="*/ 266 h 302"/>
                <a:gd name="T68" fmla="*/ 94 w 190"/>
                <a:gd name="T69" fmla="*/ 302 h 302"/>
                <a:gd name="T70" fmla="*/ 94 w 190"/>
                <a:gd name="T71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0" h="302">
                  <a:moveTo>
                    <a:pt x="94" y="302"/>
                  </a:moveTo>
                  <a:lnTo>
                    <a:pt x="94" y="302"/>
                  </a:lnTo>
                  <a:lnTo>
                    <a:pt x="116" y="266"/>
                  </a:lnTo>
                  <a:lnTo>
                    <a:pt x="148" y="208"/>
                  </a:lnTo>
                  <a:lnTo>
                    <a:pt x="164" y="176"/>
                  </a:lnTo>
                  <a:lnTo>
                    <a:pt x="176" y="146"/>
                  </a:lnTo>
                  <a:lnTo>
                    <a:pt x="186" y="118"/>
                  </a:lnTo>
                  <a:lnTo>
                    <a:pt x="188" y="104"/>
                  </a:lnTo>
                  <a:lnTo>
                    <a:pt x="190" y="94"/>
                  </a:lnTo>
                  <a:lnTo>
                    <a:pt x="190" y="94"/>
                  </a:lnTo>
                  <a:lnTo>
                    <a:pt x="188" y="76"/>
                  </a:lnTo>
                  <a:lnTo>
                    <a:pt x="182" y="58"/>
                  </a:lnTo>
                  <a:lnTo>
                    <a:pt x="174" y="42"/>
                  </a:lnTo>
                  <a:lnTo>
                    <a:pt x="162" y="28"/>
                  </a:lnTo>
                  <a:lnTo>
                    <a:pt x="148" y="16"/>
                  </a:lnTo>
                  <a:lnTo>
                    <a:pt x="132" y="8"/>
                  </a:lnTo>
                  <a:lnTo>
                    <a:pt x="11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76" y="2"/>
                  </a:lnTo>
                  <a:lnTo>
                    <a:pt x="58" y="8"/>
                  </a:lnTo>
                  <a:lnTo>
                    <a:pt x="42" y="16"/>
                  </a:lnTo>
                  <a:lnTo>
                    <a:pt x="28" y="28"/>
                  </a:lnTo>
                  <a:lnTo>
                    <a:pt x="16" y="42"/>
                  </a:lnTo>
                  <a:lnTo>
                    <a:pt x="8" y="58"/>
                  </a:lnTo>
                  <a:lnTo>
                    <a:pt x="2" y="76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04"/>
                  </a:lnTo>
                  <a:lnTo>
                    <a:pt x="4" y="118"/>
                  </a:lnTo>
                  <a:lnTo>
                    <a:pt x="12" y="146"/>
                  </a:lnTo>
                  <a:lnTo>
                    <a:pt x="26" y="176"/>
                  </a:lnTo>
                  <a:lnTo>
                    <a:pt x="42" y="208"/>
                  </a:lnTo>
                  <a:lnTo>
                    <a:pt x="74" y="266"/>
                  </a:lnTo>
                  <a:lnTo>
                    <a:pt x="94" y="302"/>
                  </a:lnTo>
                  <a:lnTo>
                    <a:pt x="94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27" name="Freeform 361"/>
            <p:cNvSpPr>
              <a:spLocks/>
            </p:cNvSpPr>
            <p:nvPr/>
          </p:nvSpPr>
          <p:spPr bwMode="auto">
            <a:xfrm>
              <a:off x="2544763" y="6289675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2 w 132"/>
                <a:gd name="T5" fmla="*/ 80 h 132"/>
                <a:gd name="T6" fmla="*/ 128 w 132"/>
                <a:gd name="T7" fmla="*/ 92 h 132"/>
                <a:gd name="T8" fmla="*/ 122 w 132"/>
                <a:gd name="T9" fmla="*/ 104 h 132"/>
                <a:gd name="T10" fmla="*/ 114 w 132"/>
                <a:gd name="T11" fmla="*/ 114 h 132"/>
                <a:gd name="T12" fmla="*/ 104 w 132"/>
                <a:gd name="T13" fmla="*/ 122 h 132"/>
                <a:gd name="T14" fmla="*/ 92 w 132"/>
                <a:gd name="T15" fmla="*/ 128 h 132"/>
                <a:gd name="T16" fmla="*/ 80 w 132"/>
                <a:gd name="T17" fmla="*/ 132 h 132"/>
                <a:gd name="T18" fmla="*/ 66 w 132"/>
                <a:gd name="T19" fmla="*/ 132 h 132"/>
                <a:gd name="T20" fmla="*/ 66 w 132"/>
                <a:gd name="T21" fmla="*/ 132 h 132"/>
                <a:gd name="T22" fmla="*/ 54 w 132"/>
                <a:gd name="T23" fmla="*/ 132 h 132"/>
                <a:gd name="T24" fmla="*/ 42 w 132"/>
                <a:gd name="T25" fmla="*/ 128 h 132"/>
                <a:gd name="T26" fmla="*/ 30 w 132"/>
                <a:gd name="T27" fmla="*/ 122 h 132"/>
                <a:gd name="T28" fmla="*/ 20 w 132"/>
                <a:gd name="T29" fmla="*/ 114 h 132"/>
                <a:gd name="T30" fmla="*/ 12 w 132"/>
                <a:gd name="T31" fmla="*/ 104 h 132"/>
                <a:gd name="T32" fmla="*/ 6 w 132"/>
                <a:gd name="T33" fmla="*/ 92 h 132"/>
                <a:gd name="T34" fmla="*/ 2 w 132"/>
                <a:gd name="T35" fmla="*/ 80 h 132"/>
                <a:gd name="T36" fmla="*/ 0 w 132"/>
                <a:gd name="T37" fmla="*/ 66 h 132"/>
                <a:gd name="T38" fmla="*/ 0 w 132"/>
                <a:gd name="T39" fmla="*/ 66 h 132"/>
                <a:gd name="T40" fmla="*/ 2 w 132"/>
                <a:gd name="T41" fmla="*/ 54 h 132"/>
                <a:gd name="T42" fmla="*/ 6 w 132"/>
                <a:gd name="T43" fmla="*/ 40 h 132"/>
                <a:gd name="T44" fmla="*/ 12 w 132"/>
                <a:gd name="T45" fmla="*/ 30 h 132"/>
                <a:gd name="T46" fmla="*/ 20 w 132"/>
                <a:gd name="T47" fmla="*/ 20 h 132"/>
                <a:gd name="T48" fmla="*/ 30 w 132"/>
                <a:gd name="T49" fmla="*/ 12 h 132"/>
                <a:gd name="T50" fmla="*/ 42 w 132"/>
                <a:gd name="T51" fmla="*/ 6 h 132"/>
                <a:gd name="T52" fmla="*/ 54 w 132"/>
                <a:gd name="T53" fmla="*/ 2 h 132"/>
                <a:gd name="T54" fmla="*/ 66 w 132"/>
                <a:gd name="T55" fmla="*/ 0 h 132"/>
                <a:gd name="T56" fmla="*/ 66 w 132"/>
                <a:gd name="T57" fmla="*/ 0 h 132"/>
                <a:gd name="T58" fmla="*/ 80 w 132"/>
                <a:gd name="T59" fmla="*/ 2 h 132"/>
                <a:gd name="T60" fmla="*/ 92 w 132"/>
                <a:gd name="T61" fmla="*/ 6 h 132"/>
                <a:gd name="T62" fmla="*/ 104 w 132"/>
                <a:gd name="T63" fmla="*/ 12 h 132"/>
                <a:gd name="T64" fmla="*/ 114 w 132"/>
                <a:gd name="T65" fmla="*/ 20 h 132"/>
                <a:gd name="T66" fmla="*/ 122 w 132"/>
                <a:gd name="T67" fmla="*/ 30 h 132"/>
                <a:gd name="T68" fmla="*/ 128 w 132"/>
                <a:gd name="T69" fmla="*/ 40 h 132"/>
                <a:gd name="T70" fmla="*/ 132 w 132"/>
                <a:gd name="T71" fmla="*/ 54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2" y="80"/>
                  </a:lnTo>
                  <a:lnTo>
                    <a:pt x="128" y="92"/>
                  </a:lnTo>
                  <a:lnTo>
                    <a:pt x="122" y="104"/>
                  </a:lnTo>
                  <a:lnTo>
                    <a:pt x="114" y="114"/>
                  </a:lnTo>
                  <a:lnTo>
                    <a:pt x="104" y="122"/>
                  </a:lnTo>
                  <a:lnTo>
                    <a:pt x="92" y="128"/>
                  </a:lnTo>
                  <a:lnTo>
                    <a:pt x="80" y="132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4" y="132"/>
                  </a:lnTo>
                  <a:lnTo>
                    <a:pt x="42" y="128"/>
                  </a:lnTo>
                  <a:lnTo>
                    <a:pt x="30" y="122"/>
                  </a:lnTo>
                  <a:lnTo>
                    <a:pt x="20" y="114"/>
                  </a:lnTo>
                  <a:lnTo>
                    <a:pt x="12" y="104"/>
                  </a:lnTo>
                  <a:lnTo>
                    <a:pt x="6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4"/>
                  </a:lnTo>
                  <a:lnTo>
                    <a:pt x="6" y="40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2" y="6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2"/>
                  </a:lnTo>
                  <a:lnTo>
                    <a:pt x="92" y="6"/>
                  </a:lnTo>
                  <a:lnTo>
                    <a:pt x="104" y="12"/>
                  </a:lnTo>
                  <a:lnTo>
                    <a:pt x="114" y="20"/>
                  </a:lnTo>
                  <a:lnTo>
                    <a:pt x="122" y="30"/>
                  </a:lnTo>
                  <a:lnTo>
                    <a:pt x="128" y="40"/>
                  </a:lnTo>
                  <a:lnTo>
                    <a:pt x="132" y="54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28" name="グループ化 1627"/>
          <p:cNvGrpSpPr/>
          <p:nvPr/>
        </p:nvGrpSpPr>
        <p:grpSpPr>
          <a:xfrm>
            <a:off x="3757038" y="3783316"/>
            <a:ext cx="434926" cy="270748"/>
            <a:chOff x="5405438" y="3340100"/>
            <a:chExt cx="479425" cy="298450"/>
          </a:xfrm>
        </p:grpSpPr>
        <p:sp>
          <p:nvSpPr>
            <p:cNvPr id="1629" name="Freeform 428"/>
            <p:cNvSpPr>
              <a:spLocks/>
            </p:cNvSpPr>
            <p:nvPr/>
          </p:nvSpPr>
          <p:spPr bwMode="auto">
            <a:xfrm>
              <a:off x="5522913" y="3457575"/>
              <a:ext cx="361950" cy="180975"/>
            </a:xfrm>
            <a:custGeom>
              <a:avLst/>
              <a:gdLst>
                <a:gd name="T0" fmla="*/ 182 w 228"/>
                <a:gd name="T1" fmla="*/ 0 h 114"/>
                <a:gd name="T2" fmla="*/ 46 w 228"/>
                <a:gd name="T3" fmla="*/ 0 h 114"/>
                <a:gd name="T4" fmla="*/ 0 w 228"/>
                <a:gd name="T5" fmla="*/ 0 h 114"/>
                <a:gd name="T6" fmla="*/ 0 w 228"/>
                <a:gd name="T7" fmla="*/ 46 h 114"/>
                <a:gd name="T8" fmla="*/ 0 w 228"/>
                <a:gd name="T9" fmla="*/ 68 h 114"/>
                <a:gd name="T10" fmla="*/ 0 w 228"/>
                <a:gd name="T11" fmla="*/ 114 h 114"/>
                <a:gd name="T12" fmla="*/ 46 w 228"/>
                <a:gd name="T13" fmla="*/ 114 h 114"/>
                <a:gd name="T14" fmla="*/ 182 w 228"/>
                <a:gd name="T15" fmla="*/ 114 h 114"/>
                <a:gd name="T16" fmla="*/ 228 w 228"/>
                <a:gd name="T17" fmla="*/ 114 h 114"/>
                <a:gd name="T18" fmla="*/ 228 w 228"/>
                <a:gd name="T19" fmla="*/ 68 h 114"/>
                <a:gd name="T20" fmla="*/ 228 w 228"/>
                <a:gd name="T21" fmla="*/ 46 h 114"/>
                <a:gd name="T22" fmla="*/ 228 w 228"/>
                <a:gd name="T23" fmla="*/ 0 h 114"/>
                <a:gd name="T24" fmla="*/ 182 w 228"/>
                <a:gd name="T2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14">
                  <a:moveTo>
                    <a:pt x="182" y="0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68"/>
                  </a:lnTo>
                  <a:lnTo>
                    <a:pt x="0" y="114"/>
                  </a:lnTo>
                  <a:lnTo>
                    <a:pt x="46" y="114"/>
                  </a:lnTo>
                  <a:lnTo>
                    <a:pt x="182" y="114"/>
                  </a:lnTo>
                  <a:lnTo>
                    <a:pt x="228" y="114"/>
                  </a:lnTo>
                  <a:lnTo>
                    <a:pt x="228" y="68"/>
                  </a:lnTo>
                  <a:lnTo>
                    <a:pt x="228" y="46"/>
                  </a:lnTo>
                  <a:lnTo>
                    <a:pt x="228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30" name="Freeform 429"/>
            <p:cNvSpPr>
              <a:spLocks/>
            </p:cNvSpPr>
            <p:nvPr/>
          </p:nvSpPr>
          <p:spPr bwMode="auto">
            <a:xfrm>
              <a:off x="5487988" y="3422650"/>
              <a:ext cx="358775" cy="180975"/>
            </a:xfrm>
            <a:custGeom>
              <a:avLst/>
              <a:gdLst>
                <a:gd name="T0" fmla="*/ 182 w 226"/>
                <a:gd name="T1" fmla="*/ 0 h 114"/>
                <a:gd name="T2" fmla="*/ 46 w 226"/>
                <a:gd name="T3" fmla="*/ 0 h 114"/>
                <a:gd name="T4" fmla="*/ 0 w 226"/>
                <a:gd name="T5" fmla="*/ 0 h 114"/>
                <a:gd name="T6" fmla="*/ 0 w 226"/>
                <a:gd name="T7" fmla="*/ 46 h 114"/>
                <a:gd name="T8" fmla="*/ 0 w 226"/>
                <a:gd name="T9" fmla="*/ 68 h 114"/>
                <a:gd name="T10" fmla="*/ 0 w 226"/>
                <a:gd name="T11" fmla="*/ 114 h 114"/>
                <a:gd name="T12" fmla="*/ 46 w 226"/>
                <a:gd name="T13" fmla="*/ 114 h 114"/>
                <a:gd name="T14" fmla="*/ 182 w 226"/>
                <a:gd name="T15" fmla="*/ 114 h 114"/>
                <a:gd name="T16" fmla="*/ 226 w 226"/>
                <a:gd name="T17" fmla="*/ 114 h 114"/>
                <a:gd name="T18" fmla="*/ 226 w 226"/>
                <a:gd name="T19" fmla="*/ 68 h 114"/>
                <a:gd name="T20" fmla="*/ 226 w 226"/>
                <a:gd name="T21" fmla="*/ 46 h 114"/>
                <a:gd name="T22" fmla="*/ 226 w 226"/>
                <a:gd name="T23" fmla="*/ 0 h 114"/>
                <a:gd name="T24" fmla="*/ 182 w 226"/>
                <a:gd name="T2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114">
                  <a:moveTo>
                    <a:pt x="182" y="0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68"/>
                  </a:lnTo>
                  <a:lnTo>
                    <a:pt x="0" y="114"/>
                  </a:lnTo>
                  <a:lnTo>
                    <a:pt x="46" y="114"/>
                  </a:lnTo>
                  <a:lnTo>
                    <a:pt x="182" y="114"/>
                  </a:lnTo>
                  <a:lnTo>
                    <a:pt x="226" y="114"/>
                  </a:lnTo>
                  <a:lnTo>
                    <a:pt x="226" y="68"/>
                  </a:lnTo>
                  <a:lnTo>
                    <a:pt x="226" y="46"/>
                  </a:lnTo>
                  <a:lnTo>
                    <a:pt x="226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31" name="Freeform 430"/>
            <p:cNvSpPr>
              <a:spLocks/>
            </p:cNvSpPr>
            <p:nvPr/>
          </p:nvSpPr>
          <p:spPr bwMode="auto">
            <a:xfrm>
              <a:off x="5465763" y="3400425"/>
              <a:ext cx="358775" cy="177800"/>
            </a:xfrm>
            <a:custGeom>
              <a:avLst/>
              <a:gdLst>
                <a:gd name="T0" fmla="*/ 180 w 226"/>
                <a:gd name="T1" fmla="*/ 0 h 112"/>
                <a:gd name="T2" fmla="*/ 46 w 226"/>
                <a:gd name="T3" fmla="*/ 0 h 112"/>
                <a:gd name="T4" fmla="*/ 0 w 226"/>
                <a:gd name="T5" fmla="*/ 0 h 112"/>
                <a:gd name="T6" fmla="*/ 0 w 226"/>
                <a:gd name="T7" fmla="*/ 44 h 112"/>
                <a:gd name="T8" fmla="*/ 0 w 226"/>
                <a:gd name="T9" fmla="*/ 68 h 112"/>
                <a:gd name="T10" fmla="*/ 0 w 226"/>
                <a:gd name="T11" fmla="*/ 112 h 112"/>
                <a:gd name="T12" fmla="*/ 46 w 226"/>
                <a:gd name="T13" fmla="*/ 112 h 112"/>
                <a:gd name="T14" fmla="*/ 180 w 226"/>
                <a:gd name="T15" fmla="*/ 112 h 112"/>
                <a:gd name="T16" fmla="*/ 226 w 226"/>
                <a:gd name="T17" fmla="*/ 112 h 112"/>
                <a:gd name="T18" fmla="*/ 226 w 226"/>
                <a:gd name="T19" fmla="*/ 68 h 112"/>
                <a:gd name="T20" fmla="*/ 226 w 226"/>
                <a:gd name="T21" fmla="*/ 44 h 112"/>
                <a:gd name="T22" fmla="*/ 226 w 226"/>
                <a:gd name="T23" fmla="*/ 0 h 112"/>
                <a:gd name="T24" fmla="*/ 180 w 226"/>
                <a:gd name="T2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112">
                  <a:moveTo>
                    <a:pt x="180" y="0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0" y="68"/>
                  </a:lnTo>
                  <a:lnTo>
                    <a:pt x="0" y="112"/>
                  </a:lnTo>
                  <a:lnTo>
                    <a:pt x="46" y="112"/>
                  </a:lnTo>
                  <a:lnTo>
                    <a:pt x="180" y="112"/>
                  </a:lnTo>
                  <a:lnTo>
                    <a:pt x="226" y="112"/>
                  </a:lnTo>
                  <a:lnTo>
                    <a:pt x="226" y="68"/>
                  </a:lnTo>
                  <a:lnTo>
                    <a:pt x="226" y="44"/>
                  </a:lnTo>
                  <a:lnTo>
                    <a:pt x="226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32" name="Freeform 431"/>
            <p:cNvSpPr>
              <a:spLocks/>
            </p:cNvSpPr>
            <p:nvPr/>
          </p:nvSpPr>
          <p:spPr bwMode="auto">
            <a:xfrm>
              <a:off x="5430838" y="3362325"/>
              <a:ext cx="358775" cy="180975"/>
            </a:xfrm>
            <a:custGeom>
              <a:avLst/>
              <a:gdLst>
                <a:gd name="T0" fmla="*/ 180 w 226"/>
                <a:gd name="T1" fmla="*/ 0 h 114"/>
                <a:gd name="T2" fmla="*/ 44 w 226"/>
                <a:gd name="T3" fmla="*/ 0 h 114"/>
                <a:gd name="T4" fmla="*/ 0 w 226"/>
                <a:gd name="T5" fmla="*/ 0 h 114"/>
                <a:gd name="T6" fmla="*/ 0 w 226"/>
                <a:gd name="T7" fmla="*/ 46 h 114"/>
                <a:gd name="T8" fmla="*/ 0 w 226"/>
                <a:gd name="T9" fmla="*/ 68 h 114"/>
                <a:gd name="T10" fmla="*/ 0 w 226"/>
                <a:gd name="T11" fmla="*/ 114 h 114"/>
                <a:gd name="T12" fmla="*/ 44 w 226"/>
                <a:gd name="T13" fmla="*/ 114 h 114"/>
                <a:gd name="T14" fmla="*/ 180 w 226"/>
                <a:gd name="T15" fmla="*/ 114 h 114"/>
                <a:gd name="T16" fmla="*/ 226 w 226"/>
                <a:gd name="T17" fmla="*/ 114 h 114"/>
                <a:gd name="T18" fmla="*/ 226 w 226"/>
                <a:gd name="T19" fmla="*/ 68 h 114"/>
                <a:gd name="T20" fmla="*/ 226 w 226"/>
                <a:gd name="T21" fmla="*/ 46 h 114"/>
                <a:gd name="T22" fmla="*/ 226 w 226"/>
                <a:gd name="T23" fmla="*/ 0 h 114"/>
                <a:gd name="T24" fmla="*/ 180 w 226"/>
                <a:gd name="T2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114">
                  <a:moveTo>
                    <a:pt x="180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68"/>
                  </a:lnTo>
                  <a:lnTo>
                    <a:pt x="0" y="114"/>
                  </a:lnTo>
                  <a:lnTo>
                    <a:pt x="44" y="114"/>
                  </a:lnTo>
                  <a:lnTo>
                    <a:pt x="180" y="114"/>
                  </a:lnTo>
                  <a:lnTo>
                    <a:pt x="226" y="114"/>
                  </a:lnTo>
                  <a:lnTo>
                    <a:pt x="226" y="68"/>
                  </a:lnTo>
                  <a:lnTo>
                    <a:pt x="226" y="46"/>
                  </a:lnTo>
                  <a:lnTo>
                    <a:pt x="226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33" name="Rectangle 432"/>
            <p:cNvSpPr>
              <a:spLocks noChangeArrowheads="1"/>
            </p:cNvSpPr>
            <p:nvPr/>
          </p:nvSpPr>
          <p:spPr bwMode="auto">
            <a:xfrm>
              <a:off x="5405438" y="3340100"/>
              <a:ext cx="361950" cy="180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34" name="Rectangle 433"/>
            <p:cNvSpPr>
              <a:spLocks noChangeArrowheads="1"/>
            </p:cNvSpPr>
            <p:nvPr/>
          </p:nvSpPr>
          <p:spPr bwMode="auto">
            <a:xfrm>
              <a:off x="5430838" y="3365500"/>
              <a:ext cx="311150" cy="130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35" name="Freeform 434"/>
            <p:cNvSpPr>
              <a:spLocks/>
            </p:cNvSpPr>
            <p:nvPr/>
          </p:nvSpPr>
          <p:spPr bwMode="auto">
            <a:xfrm>
              <a:off x="5405438" y="3340100"/>
              <a:ext cx="73025" cy="73025"/>
            </a:xfrm>
            <a:custGeom>
              <a:avLst/>
              <a:gdLst>
                <a:gd name="T0" fmla="*/ 46 w 46"/>
                <a:gd name="T1" fmla="*/ 0 h 46"/>
                <a:gd name="T2" fmla="*/ 46 w 46"/>
                <a:gd name="T3" fmla="*/ 0 h 46"/>
                <a:gd name="T4" fmla="*/ 46 w 46"/>
                <a:gd name="T5" fmla="*/ 10 h 46"/>
                <a:gd name="T6" fmla="*/ 42 w 46"/>
                <a:gd name="T7" fmla="*/ 18 h 46"/>
                <a:gd name="T8" fmla="*/ 38 w 46"/>
                <a:gd name="T9" fmla="*/ 26 h 46"/>
                <a:gd name="T10" fmla="*/ 32 w 46"/>
                <a:gd name="T11" fmla="*/ 32 h 46"/>
                <a:gd name="T12" fmla="*/ 26 w 46"/>
                <a:gd name="T13" fmla="*/ 38 h 46"/>
                <a:gd name="T14" fmla="*/ 18 w 46"/>
                <a:gd name="T15" fmla="*/ 42 h 46"/>
                <a:gd name="T16" fmla="*/ 10 w 46"/>
                <a:gd name="T17" fmla="*/ 44 h 46"/>
                <a:gd name="T18" fmla="*/ 0 w 46"/>
                <a:gd name="T19" fmla="*/ 46 h 46"/>
                <a:gd name="T20" fmla="*/ 0 w 46"/>
                <a:gd name="T21" fmla="*/ 0 h 46"/>
                <a:gd name="T22" fmla="*/ 46 w 46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6">
                  <a:moveTo>
                    <a:pt x="46" y="0"/>
                  </a:moveTo>
                  <a:lnTo>
                    <a:pt x="46" y="0"/>
                  </a:lnTo>
                  <a:lnTo>
                    <a:pt x="46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36" name="Freeform 435"/>
            <p:cNvSpPr>
              <a:spLocks/>
            </p:cNvSpPr>
            <p:nvPr/>
          </p:nvSpPr>
          <p:spPr bwMode="auto">
            <a:xfrm>
              <a:off x="5694363" y="3340100"/>
              <a:ext cx="73025" cy="73025"/>
            </a:xfrm>
            <a:custGeom>
              <a:avLst/>
              <a:gdLst>
                <a:gd name="T0" fmla="*/ 0 w 46"/>
                <a:gd name="T1" fmla="*/ 0 h 46"/>
                <a:gd name="T2" fmla="*/ 0 w 46"/>
                <a:gd name="T3" fmla="*/ 0 h 46"/>
                <a:gd name="T4" fmla="*/ 0 w 46"/>
                <a:gd name="T5" fmla="*/ 10 h 46"/>
                <a:gd name="T6" fmla="*/ 4 w 46"/>
                <a:gd name="T7" fmla="*/ 18 h 46"/>
                <a:gd name="T8" fmla="*/ 8 w 46"/>
                <a:gd name="T9" fmla="*/ 26 h 46"/>
                <a:gd name="T10" fmla="*/ 14 w 46"/>
                <a:gd name="T11" fmla="*/ 32 h 46"/>
                <a:gd name="T12" fmla="*/ 20 w 46"/>
                <a:gd name="T13" fmla="*/ 38 h 46"/>
                <a:gd name="T14" fmla="*/ 28 w 46"/>
                <a:gd name="T15" fmla="*/ 42 h 46"/>
                <a:gd name="T16" fmla="*/ 36 w 46"/>
                <a:gd name="T17" fmla="*/ 44 h 46"/>
                <a:gd name="T18" fmla="*/ 46 w 46"/>
                <a:gd name="T19" fmla="*/ 46 h 46"/>
                <a:gd name="T20" fmla="*/ 46 w 46"/>
                <a:gd name="T21" fmla="*/ 0 h 46"/>
                <a:gd name="T22" fmla="*/ 0 w 46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4" y="18"/>
                  </a:lnTo>
                  <a:lnTo>
                    <a:pt x="8" y="26"/>
                  </a:lnTo>
                  <a:lnTo>
                    <a:pt x="14" y="32"/>
                  </a:lnTo>
                  <a:lnTo>
                    <a:pt x="20" y="38"/>
                  </a:lnTo>
                  <a:lnTo>
                    <a:pt x="28" y="42"/>
                  </a:lnTo>
                  <a:lnTo>
                    <a:pt x="36" y="44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37" name="Freeform 436"/>
            <p:cNvSpPr>
              <a:spLocks/>
            </p:cNvSpPr>
            <p:nvPr/>
          </p:nvSpPr>
          <p:spPr bwMode="auto">
            <a:xfrm>
              <a:off x="5405438" y="3448050"/>
              <a:ext cx="73025" cy="73025"/>
            </a:xfrm>
            <a:custGeom>
              <a:avLst/>
              <a:gdLst>
                <a:gd name="T0" fmla="*/ 46 w 46"/>
                <a:gd name="T1" fmla="*/ 46 h 46"/>
                <a:gd name="T2" fmla="*/ 46 w 46"/>
                <a:gd name="T3" fmla="*/ 46 h 46"/>
                <a:gd name="T4" fmla="*/ 46 w 46"/>
                <a:gd name="T5" fmla="*/ 36 h 46"/>
                <a:gd name="T6" fmla="*/ 42 w 46"/>
                <a:gd name="T7" fmla="*/ 28 h 46"/>
                <a:gd name="T8" fmla="*/ 38 w 46"/>
                <a:gd name="T9" fmla="*/ 20 h 46"/>
                <a:gd name="T10" fmla="*/ 32 w 46"/>
                <a:gd name="T11" fmla="*/ 14 h 46"/>
                <a:gd name="T12" fmla="*/ 26 w 46"/>
                <a:gd name="T13" fmla="*/ 8 h 46"/>
                <a:gd name="T14" fmla="*/ 18 w 46"/>
                <a:gd name="T15" fmla="*/ 4 h 46"/>
                <a:gd name="T16" fmla="*/ 10 w 46"/>
                <a:gd name="T17" fmla="*/ 0 h 46"/>
                <a:gd name="T18" fmla="*/ 0 w 46"/>
                <a:gd name="T19" fmla="*/ 0 h 46"/>
                <a:gd name="T20" fmla="*/ 0 w 46"/>
                <a:gd name="T21" fmla="*/ 46 h 46"/>
                <a:gd name="T22" fmla="*/ 46 w 4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6">
                  <a:moveTo>
                    <a:pt x="46" y="46"/>
                  </a:moveTo>
                  <a:lnTo>
                    <a:pt x="46" y="46"/>
                  </a:lnTo>
                  <a:lnTo>
                    <a:pt x="46" y="36"/>
                  </a:lnTo>
                  <a:lnTo>
                    <a:pt x="42" y="28"/>
                  </a:lnTo>
                  <a:lnTo>
                    <a:pt x="38" y="20"/>
                  </a:lnTo>
                  <a:lnTo>
                    <a:pt x="32" y="14"/>
                  </a:lnTo>
                  <a:lnTo>
                    <a:pt x="26" y="8"/>
                  </a:lnTo>
                  <a:lnTo>
                    <a:pt x="18" y="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46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38" name="Freeform 437"/>
            <p:cNvSpPr>
              <a:spLocks/>
            </p:cNvSpPr>
            <p:nvPr/>
          </p:nvSpPr>
          <p:spPr bwMode="auto">
            <a:xfrm>
              <a:off x="5694363" y="3448050"/>
              <a:ext cx="73025" cy="73025"/>
            </a:xfrm>
            <a:custGeom>
              <a:avLst/>
              <a:gdLst>
                <a:gd name="T0" fmla="*/ 0 w 46"/>
                <a:gd name="T1" fmla="*/ 46 h 46"/>
                <a:gd name="T2" fmla="*/ 0 w 46"/>
                <a:gd name="T3" fmla="*/ 46 h 46"/>
                <a:gd name="T4" fmla="*/ 0 w 46"/>
                <a:gd name="T5" fmla="*/ 36 h 46"/>
                <a:gd name="T6" fmla="*/ 4 w 46"/>
                <a:gd name="T7" fmla="*/ 28 h 46"/>
                <a:gd name="T8" fmla="*/ 8 w 46"/>
                <a:gd name="T9" fmla="*/ 20 h 46"/>
                <a:gd name="T10" fmla="*/ 14 w 46"/>
                <a:gd name="T11" fmla="*/ 14 h 46"/>
                <a:gd name="T12" fmla="*/ 20 w 46"/>
                <a:gd name="T13" fmla="*/ 8 h 46"/>
                <a:gd name="T14" fmla="*/ 28 w 46"/>
                <a:gd name="T15" fmla="*/ 4 h 46"/>
                <a:gd name="T16" fmla="*/ 36 w 46"/>
                <a:gd name="T17" fmla="*/ 0 h 46"/>
                <a:gd name="T18" fmla="*/ 46 w 46"/>
                <a:gd name="T19" fmla="*/ 0 h 46"/>
                <a:gd name="T20" fmla="*/ 46 w 46"/>
                <a:gd name="T21" fmla="*/ 46 h 46"/>
                <a:gd name="T22" fmla="*/ 0 w 46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46">
                  <a:moveTo>
                    <a:pt x="0" y="46"/>
                  </a:moveTo>
                  <a:lnTo>
                    <a:pt x="0" y="46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46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39" name="Freeform 438"/>
            <p:cNvSpPr>
              <a:spLocks/>
            </p:cNvSpPr>
            <p:nvPr/>
          </p:nvSpPr>
          <p:spPr bwMode="auto">
            <a:xfrm>
              <a:off x="5526088" y="3340100"/>
              <a:ext cx="120650" cy="180975"/>
            </a:xfrm>
            <a:custGeom>
              <a:avLst/>
              <a:gdLst>
                <a:gd name="T0" fmla="*/ 76 w 76"/>
                <a:gd name="T1" fmla="*/ 56 h 114"/>
                <a:gd name="T2" fmla="*/ 76 w 76"/>
                <a:gd name="T3" fmla="*/ 56 h 114"/>
                <a:gd name="T4" fmla="*/ 74 w 76"/>
                <a:gd name="T5" fmla="*/ 68 h 114"/>
                <a:gd name="T6" fmla="*/ 72 w 76"/>
                <a:gd name="T7" fmla="*/ 78 h 114"/>
                <a:gd name="T8" fmla="*/ 70 w 76"/>
                <a:gd name="T9" fmla="*/ 88 h 114"/>
                <a:gd name="T10" fmla="*/ 64 w 76"/>
                <a:gd name="T11" fmla="*/ 96 h 114"/>
                <a:gd name="T12" fmla="*/ 58 w 76"/>
                <a:gd name="T13" fmla="*/ 104 h 114"/>
                <a:gd name="T14" fmla="*/ 52 w 76"/>
                <a:gd name="T15" fmla="*/ 108 h 114"/>
                <a:gd name="T16" fmla="*/ 46 w 76"/>
                <a:gd name="T17" fmla="*/ 112 h 114"/>
                <a:gd name="T18" fmla="*/ 38 w 76"/>
                <a:gd name="T19" fmla="*/ 114 h 114"/>
                <a:gd name="T20" fmla="*/ 38 w 76"/>
                <a:gd name="T21" fmla="*/ 114 h 114"/>
                <a:gd name="T22" fmla="*/ 30 w 76"/>
                <a:gd name="T23" fmla="*/ 112 h 114"/>
                <a:gd name="T24" fmla="*/ 24 w 76"/>
                <a:gd name="T25" fmla="*/ 108 h 114"/>
                <a:gd name="T26" fmla="*/ 16 w 76"/>
                <a:gd name="T27" fmla="*/ 104 h 114"/>
                <a:gd name="T28" fmla="*/ 12 w 76"/>
                <a:gd name="T29" fmla="*/ 96 h 114"/>
                <a:gd name="T30" fmla="*/ 6 w 76"/>
                <a:gd name="T31" fmla="*/ 88 h 114"/>
                <a:gd name="T32" fmla="*/ 4 w 76"/>
                <a:gd name="T33" fmla="*/ 78 h 114"/>
                <a:gd name="T34" fmla="*/ 0 w 76"/>
                <a:gd name="T35" fmla="*/ 68 h 114"/>
                <a:gd name="T36" fmla="*/ 0 w 76"/>
                <a:gd name="T37" fmla="*/ 56 h 114"/>
                <a:gd name="T38" fmla="*/ 0 w 76"/>
                <a:gd name="T39" fmla="*/ 56 h 114"/>
                <a:gd name="T40" fmla="*/ 0 w 76"/>
                <a:gd name="T41" fmla="*/ 46 h 114"/>
                <a:gd name="T42" fmla="*/ 4 w 76"/>
                <a:gd name="T43" fmla="*/ 34 h 114"/>
                <a:gd name="T44" fmla="*/ 6 w 76"/>
                <a:gd name="T45" fmla="*/ 24 h 114"/>
                <a:gd name="T46" fmla="*/ 12 w 76"/>
                <a:gd name="T47" fmla="*/ 16 h 114"/>
                <a:gd name="T48" fmla="*/ 16 w 76"/>
                <a:gd name="T49" fmla="*/ 10 h 114"/>
                <a:gd name="T50" fmla="*/ 24 w 76"/>
                <a:gd name="T51" fmla="*/ 4 h 114"/>
                <a:gd name="T52" fmla="*/ 30 w 76"/>
                <a:gd name="T53" fmla="*/ 2 h 114"/>
                <a:gd name="T54" fmla="*/ 38 w 76"/>
                <a:gd name="T55" fmla="*/ 0 h 114"/>
                <a:gd name="T56" fmla="*/ 38 w 76"/>
                <a:gd name="T57" fmla="*/ 0 h 114"/>
                <a:gd name="T58" fmla="*/ 46 w 76"/>
                <a:gd name="T59" fmla="*/ 2 h 114"/>
                <a:gd name="T60" fmla="*/ 52 w 76"/>
                <a:gd name="T61" fmla="*/ 4 h 114"/>
                <a:gd name="T62" fmla="*/ 58 w 76"/>
                <a:gd name="T63" fmla="*/ 10 h 114"/>
                <a:gd name="T64" fmla="*/ 64 w 76"/>
                <a:gd name="T65" fmla="*/ 16 h 114"/>
                <a:gd name="T66" fmla="*/ 70 w 76"/>
                <a:gd name="T67" fmla="*/ 24 h 114"/>
                <a:gd name="T68" fmla="*/ 72 w 76"/>
                <a:gd name="T69" fmla="*/ 34 h 114"/>
                <a:gd name="T70" fmla="*/ 74 w 76"/>
                <a:gd name="T71" fmla="*/ 46 h 114"/>
                <a:gd name="T72" fmla="*/ 76 w 76"/>
                <a:gd name="T73" fmla="*/ 56 h 114"/>
                <a:gd name="T74" fmla="*/ 76 w 76"/>
                <a:gd name="T75" fmla="*/ 5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114">
                  <a:moveTo>
                    <a:pt x="76" y="56"/>
                  </a:moveTo>
                  <a:lnTo>
                    <a:pt x="76" y="56"/>
                  </a:lnTo>
                  <a:lnTo>
                    <a:pt x="74" y="68"/>
                  </a:lnTo>
                  <a:lnTo>
                    <a:pt x="72" y="78"/>
                  </a:lnTo>
                  <a:lnTo>
                    <a:pt x="70" y="88"/>
                  </a:lnTo>
                  <a:lnTo>
                    <a:pt x="64" y="96"/>
                  </a:lnTo>
                  <a:lnTo>
                    <a:pt x="58" y="104"/>
                  </a:lnTo>
                  <a:lnTo>
                    <a:pt x="52" y="108"/>
                  </a:lnTo>
                  <a:lnTo>
                    <a:pt x="46" y="112"/>
                  </a:lnTo>
                  <a:lnTo>
                    <a:pt x="38" y="114"/>
                  </a:lnTo>
                  <a:lnTo>
                    <a:pt x="38" y="114"/>
                  </a:lnTo>
                  <a:lnTo>
                    <a:pt x="30" y="112"/>
                  </a:lnTo>
                  <a:lnTo>
                    <a:pt x="24" y="108"/>
                  </a:lnTo>
                  <a:lnTo>
                    <a:pt x="16" y="104"/>
                  </a:lnTo>
                  <a:lnTo>
                    <a:pt x="12" y="96"/>
                  </a:lnTo>
                  <a:lnTo>
                    <a:pt x="6" y="88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4" y="34"/>
                  </a:lnTo>
                  <a:lnTo>
                    <a:pt x="6" y="24"/>
                  </a:lnTo>
                  <a:lnTo>
                    <a:pt x="12" y="16"/>
                  </a:lnTo>
                  <a:lnTo>
                    <a:pt x="16" y="10"/>
                  </a:lnTo>
                  <a:lnTo>
                    <a:pt x="24" y="4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6" y="2"/>
                  </a:lnTo>
                  <a:lnTo>
                    <a:pt x="52" y="4"/>
                  </a:lnTo>
                  <a:lnTo>
                    <a:pt x="58" y="10"/>
                  </a:lnTo>
                  <a:lnTo>
                    <a:pt x="64" y="16"/>
                  </a:lnTo>
                  <a:lnTo>
                    <a:pt x="70" y="24"/>
                  </a:lnTo>
                  <a:lnTo>
                    <a:pt x="72" y="34"/>
                  </a:lnTo>
                  <a:lnTo>
                    <a:pt x="74" y="46"/>
                  </a:lnTo>
                  <a:lnTo>
                    <a:pt x="76" y="56"/>
                  </a:lnTo>
                  <a:lnTo>
                    <a:pt x="76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40" name="Freeform 439"/>
            <p:cNvSpPr>
              <a:spLocks/>
            </p:cNvSpPr>
            <p:nvPr/>
          </p:nvSpPr>
          <p:spPr bwMode="auto">
            <a:xfrm>
              <a:off x="5557838" y="3378200"/>
              <a:ext cx="57150" cy="57150"/>
            </a:xfrm>
            <a:custGeom>
              <a:avLst/>
              <a:gdLst>
                <a:gd name="T0" fmla="*/ 18 w 36"/>
                <a:gd name="T1" fmla="*/ 36 h 36"/>
                <a:gd name="T2" fmla="*/ 18 w 36"/>
                <a:gd name="T3" fmla="*/ 36 h 36"/>
                <a:gd name="T4" fmla="*/ 24 w 36"/>
                <a:gd name="T5" fmla="*/ 34 h 36"/>
                <a:gd name="T6" fmla="*/ 30 w 36"/>
                <a:gd name="T7" fmla="*/ 30 h 36"/>
                <a:gd name="T8" fmla="*/ 34 w 36"/>
                <a:gd name="T9" fmla="*/ 26 h 36"/>
                <a:gd name="T10" fmla="*/ 36 w 36"/>
                <a:gd name="T11" fmla="*/ 18 h 36"/>
                <a:gd name="T12" fmla="*/ 36 w 36"/>
                <a:gd name="T13" fmla="*/ 18 h 36"/>
                <a:gd name="T14" fmla="*/ 34 w 36"/>
                <a:gd name="T15" fmla="*/ 12 h 36"/>
                <a:gd name="T16" fmla="*/ 30 w 36"/>
                <a:gd name="T17" fmla="*/ 6 h 36"/>
                <a:gd name="T18" fmla="*/ 24 w 36"/>
                <a:gd name="T19" fmla="*/ 2 h 36"/>
                <a:gd name="T20" fmla="*/ 18 w 36"/>
                <a:gd name="T21" fmla="*/ 0 h 36"/>
                <a:gd name="T22" fmla="*/ 18 w 36"/>
                <a:gd name="T23" fmla="*/ 0 h 36"/>
                <a:gd name="T24" fmla="*/ 12 w 36"/>
                <a:gd name="T25" fmla="*/ 2 h 36"/>
                <a:gd name="T26" fmla="*/ 6 w 36"/>
                <a:gd name="T27" fmla="*/ 6 h 36"/>
                <a:gd name="T28" fmla="*/ 2 w 36"/>
                <a:gd name="T29" fmla="*/ 12 h 36"/>
                <a:gd name="T30" fmla="*/ 0 w 36"/>
                <a:gd name="T31" fmla="*/ 18 h 36"/>
                <a:gd name="T32" fmla="*/ 0 w 36"/>
                <a:gd name="T33" fmla="*/ 18 h 36"/>
                <a:gd name="T34" fmla="*/ 2 w 36"/>
                <a:gd name="T35" fmla="*/ 26 h 36"/>
                <a:gd name="T36" fmla="*/ 6 w 36"/>
                <a:gd name="T37" fmla="*/ 30 h 36"/>
                <a:gd name="T38" fmla="*/ 12 w 36"/>
                <a:gd name="T39" fmla="*/ 34 h 36"/>
                <a:gd name="T40" fmla="*/ 18 w 36"/>
                <a:gd name="T41" fmla="*/ 36 h 36"/>
                <a:gd name="T42" fmla="*/ 18 w 36"/>
                <a:gd name="T4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lnTo>
                    <a:pt x="18" y="36"/>
                  </a:lnTo>
                  <a:lnTo>
                    <a:pt x="24" y="34"/>
                  </a:lnTo>
                  <a:lnTo>
                    <a:pt x="30" y="30"/>
                  </a:lnTo>
                  <a:lnTo>
                    <a:pt x="34" y="26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4" y="12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6"/>
                  </a:lnTo>
                  <a:lnTo>
                    <a:pt x="6" y="30"/>
                  </a:lnTo>
                  <a:lnTo>
                    <a:pt x="12" y="34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41" name="Freeform 440"/>
            <p:cNvSpPr>
              <a:spLocks/>
            </p:cNvSpPr>
            <p:nvPr/>
          </p:nvSpPr>
          <p:spPr bwMode="auto">
            <a:xfrm>
              <a:off x="5554663" y="3435350"/>
              <a:ext cx="63500" cy="44450"/>
            </a:xfrm>
            <a:custGeom>
              <a:avLst/>
              <a:gdLst>
                <a:gd name="T0" fmla="*/ 20 w 40"/>
                <a:gd name="T1" fmla="*/ 0 h 28"/>
                <a:gd name="T2" fmla="*/ 20 w 40"/>
                <a:gd name="T3" fmla="*/ 0 h 28"/>
                <a:gd name="T4" fmla="*/ 14 w 40"/>
                <a:gd name="T5" fmla="*/ 2 h 28"/>
                <a:gd name="T6" fmla="*/ 8 w 40"/>
                <a:gd name="T7" fmla="*/ 8 h 28"/>
                <a:gd name="T8" fmla="*/ 2 w 40"/>
                <a:gd name="T9" fmla="*/ 18 h 28"/>
                <a:gd name="T10" fmla="*/ 0 w 40"/>
                <a:gd name="T11" fmla="*/ 28 h 28"/>
                <a:gd name="T12" fmla="*/ 40 w 40"/>
                <a:gd name="T13" fmla="*/ 28 h 28"/>
                <a:gd name="T14" fmla="*/ 40 w 40"/>
                <a:gd name="T15" fmla="*/ 28 h 28"/>
                <a:gd name="T16" fmla="*/ 38 w 40"/>
                <a:gd name="T17" fmla="*/ 18 h 28"/>
                <a:gd name="T18" fmla="*/ 32 w 40"/>
                <a:gd name="T19" fmla="*/ 8 h 28"/>
                <a:gd name="T20" fmla="*/ 26 w 40"/>
                <a:gd name="T21" fmla="*/ 2 h 28"/>
                <a:gd name="T22" fmla="*/ 20 w 40"/>
                <a:gd name="T23" fmla="*/ 0 h 28"/>
                <a:gd name="T24" fmla="*/ 20 w 40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8">
                  <a:moveTo>
                    <a:pt x="20" y="0"/>
                  </a:moveTo>
                  <a:lnTo>
                    <a:pt x="20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8"/>
                  </a:lnTo>
                  <a:lnTo>
                    <a:pt x="0" y="28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38" y="18"/>
                  </a:lnTo>
                  <a:lnTo>
                    <a:pt x="32" y="8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42" name="グループ化 1641"/>
          <p:cNvGrpSpPr/>
          <p:nvPr/>
        </p:nvGrpSpPr>
        <p:grpSpPr>
          <a:xfrm>
            <a:off x="3886651" y="2354903"/>
            <a:ext cx="253467" cy="434926"/>
            <a:chOff x="6704013" y="1454150"/>
            <a:chExt cx="279400" cy="479425"/>
          </a:xfrm>
        </p:grpSpPr>
        <p:sp>
          <p:nvSpPr>
            <p:cNvPr id="1643" name="Freeform 441"/>
            <p:cNvSpPr>
              <a:spLocks/>
            </p:cNvSpPr>
            <p:nvPr/>
          </p:nvSpPr>
          <p:spPr bwMode="auto">
            <a:xfrm>
              <a:off x="6704013" y="1651000"/>
              <a:ext cx="279400" cy="282575"/>
            </a:xfrm>
            <a:custGeom>
              <a:avLst/>
              <a:gdLst>
                <a:gd name="T0" fmla="*/ 88 w 176"/>
                <a:gd name="T1" fmla="*/ 0 h 178"/>
                <a:gd name="T2" fmla="*/ 150 w 176"/>
                <a:gd name="T3" fmla="*/ 26 h 178"/>
                <a:gd name="T4" fmla="*/ 150 w 176"/>
                <a:gd name="T5" fmla="*/ 26 h 178"/>
                <a:gd name="T6" fmla="*/ 156 w 176"/>
                <a:gd name="T7" fmla="*/ 30 h 178"/>
                <a:gd name="T8" fmla="*/ 162 w 176"/>
                <a:gd name="T9" fmla="*/ 34 h 178"/>
                <a:gd name="T10" fmla="*/ 168 w 176"/>
                <a:gd name="T11" fmla="*/ 40 h 178"/>
                <a:gd name="T12" fmla="*/ 174 w 176"/>
                <a:gd name="T13" fmla="*/ 48 h 178"/>
                <a:gd name="T14" fmla="*/ 176 w 176"/>
                <a:gd name="T15" fmla="*/ 60 h 178"/>
                <a:gd name="T16" fmla="*/ 176 w 176"/>
                <a:gd name="T17" fmla="*/ 74 h 178"/>
                <a:gd name="T18" fmla="*/ 170 w 176"/>
                <a:gd name="T19" fmla="*/ 92 h 178"/>
                <a:gd name="T20" fmla="*/ 170 w 176"/>
                <a:gd name="T21" fmla="*/ 92 h 178"/>
                <a:gd name="T22" fmla="*/ 148 w 176"/>
                <a:gd name="T23" fmla="*/ 146 h 178"/>
                <a:gd name="T24" fmla="*/ 140 w 176"/>
                <a:gd name="T25" fmla="*/ 164 h 178"/>
                <a:gd name="T26" fmla="*/ 140 w 176"/>
                <a:gd name="T27" fmla="*/ 164 h 178"/>
                <a:gd name="T28" fmla="*/ 138 w 176"/>
                <a:gd name="T29" fmla="*/ 166 h 178"/>
                <a:gd name="T30" fmla="*/ 132 w 176"/>
                <a:gd name="T31" fmla="*/ 170 h 178"/>
                <a:gd name="T32" fmla="*/ 124 w 176"/>
                <a:gd name="T33" fmla="*/ 176 h 178"/>
                <a:gd name="T34" fmla="*/ 112 w 176"/>
                <a:gd name="T35" fmla="*/ 178 h 178"/>
                <a:gd name="T36" fmla="*/ 112 w 176"/>
                <a:gd name="T37" fmla="*/ 178 h 178"/>
                <a:gd name="T38" fmla="*/ 88 w 176"/>
                <a:gd name="T39" fmla="*/ 178 h 178"/>
                <a:gd name="T40" fmla="*/ 88 w 176"/>
                <a:gd name="T41" fmla="*/ 178 h 178"/>
                <a:gd name="T42" fmla="*/ 88 w 176"/>
                <a:gd name="T43" fmla="*/ 178 h 178"/>
                <a:gd name="T44" fmla="*/ 88 w 176"/>
                <a:gd name="T45" fmla="*/ 178 h 178"/>
                <a:gd name="T46" fmla="*/ 88 w 176"/>
                <a:gd name="T47" fmla="*/ 178 h 178"/>
                <a:gd name="T48" fmla="*/ 88 w 176"/>
                <a:gd name="T49" fmla="*/ 178 h 178"/>
                <a:gd name="T50" fmla="*/ 88 w 176"/>
                <a:gd name="T51" fmla="*/ 178 h 178"/>
                <a:gd name="T52" fmla="*/ 88 w 176"/>
                <a:gd name="T53" fmla="*/ 178 h 178"/>
                <a:gd name="T54" fmla="*/ 88 w 176"/>
                <a:gd name="T55" fmla="*/ 178 h 178"/>
                <a:gd name="T56" fmla="*/ 88 w 176"/>
                <a:gd name="T57" fmla="*/ 178 h 178"/>
                <a:gd name="T58" fmla="*/ 88 w 176"/>
                <a:gd name="T59" fmla="*/ 178 h 178"/>
                <a:gd name="T60" fmla="*/ 66 w 176"/>
                <a:gd name="T61" fmla="*/ 178 h 178"/>
                <a:gd name="T62" fmla="*/ 66 w 176"/>
                <a:gd name="T63" fmla="*/ 178 h 178"/>
                <a:gd name="T64" fmla="*/ 52 w 176"/>
                <a:gd name="T65" fmla="*/ 176 h 178"/>
                <a:gd name="T66" fmla="*/ 44 w 176"/>
                <a:gd name="T67" fmla="*/ 170 h 178"/>
                <a:gd name="T68" fmla="*/ 38 w 176"/>
                <a:gd name="T69" fmla="*/ 166 h 178"/>
                <a:gd name="T70" fmla="*/ 38 w 176"/>
                <a:gd name="T71" fmla="*/ 164 h 178"/>
                <a:gd name="T72" fmla="*/ 38 w 176"/>
                <a:gd name="T73" fmla="*/ 164 h 178"/>
                <a:gd name="T74" fmla="*/ 28 w 176"/>
                <a:gd name="T75" fmla="*/ 146 h 178"/>
                <a:gd name="T76" fmla="*/ 6 w 176"/>
                <a:gd name="T77" fmla="*/ 92 h 178"/>
                <a:gd name="T78" fmla="*/ 6 w 176"/>
                <a:gd name="T79" fmla="*/ 92 h 178"/>
                <a:gd name="T80" fmla="*/ 2 w 176"/>
                <a:gd name="T81" fmla="*/ 74 h 178"/>
                <a:gd name="T82" fmla="*/ 0 w 176"/>
                <a:gd name="T83" fmla="*/ 60 h 178"/>
                <a:gd name="T84" fmla="*/ 4 w 176"/>
                <a:gd name="T85" fmla="*/ 48 h 178"/>
                <a:gd name="T86" fmla="*/ 8 w 176"/>
                <a:gd name="T87" fmla="*/ 40 h 178"/>
                <a:gd name="T88" fmla="*/ 14 w 176"/>
                <a:gd name="T89" fmla="*/ 34 h 178"/>
                <a:gd name="T90" fmla="*/ 20 w 176"/>
                <a:gd name="T91" fmla="*/ 30 h 178"/>
                <a:gd name="T92" fmla="*/ 26 w 176"/>
                <a:gd name="T93" fmla="*/ 26 h 178"/>
                <a:gd name="T94" fmla="*/ 88 w 176"/>
                <a:gd name="T9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6" h="178">
                  <a:moveTo>
                    <a:pt x="88" y="0"/>
                  </a:moveTo>
                  <a:lnTo>
                    <a:pt x="150" y="26"/>
                  </a:lnTo>
                  <a:lnTo>
                    <a:pt x="150" y="26"/>
                  </a:lnTo>
                  <a:lnTo>
                    <a:pt x="156" y="30"/>
                  </a:lnTo>
                  <a:lnTo>
                    <a:pt x="162" y="34"/>
                  </a:lnTo>
                  <a:lnTo>
                    <a:pt x="168" y="40"/>
                  </a:lnTo>
                  <a:lnTo>
                    <a:pt x="174" y="48"/>
                  </a:lnTo>
                  <a:lnTo>
                    <a:pt x="176" y="60"/>
                  </a:lnTo>
                  <a:lnTo>
                    <a:pt x="176" y="74"/>
                  </a:lnTo>
                  <a:lnTo>
                    <a:pt x="170" y="92"/>
                  </a:lnTo>
                  <a:lnTo>
                    <a:pt x="170" y="92"/>
                  </a:lnTo>
                  <a:lnTo>
                    <a:pt x="148" y="146"/>
                  </a:lnTo>
                  <a:lnTo>
                    <a:pt x="140" y="164"/>
                  </a:lnTo>
                  <a:lnTo>
                    <a:pt x="140" y="164"/>
                  </a:lnTo>
                  <a:lnTo>
                    <a:pt x="138" y="166"/>
                  </a:lnTo>
                  <a:lnTo>
                    <a:pt x="132" y="170"/>
                  </a:lnTo>
                  <a:lnTo>
                    <a:pt x="124" y="176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66" y="178"/>
                  </a:lnTo>
                  <a:lnTo>
                    <a:pt x="66" y="178"/>
                  </a:lnTo>
                  <a:lnTo>
                    <a:pt x="52" y="176"/>
                  </a:lnTo>
                  <a:lnTo>
                    <a:pt x="44" y="170"/>
                  </a:lnTo>
                  <a:lnTo>
                    <a:pt x="38" y="166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28" y="146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4" y="48"/>
                  </a:lnTo>
                  <a:lnTo>
                    <a:pt x="8" y="40"/>
                  </a:lnTo>
                  <a:lnTo>
                    <a:pt x="14" y="34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44" name="Freeform 442"/>
            <p:cNvSpPr>
              <a:spLocks/>
            </p:cNvSpPr>
            <p:nvPr/>
          </p:nvSpPr>
          <p:spPr bwMode="auto">
            <a:xfrm>
              <a:off x="6770688" y="1670050"/>
              <a:ext cx="60325" cy="79375"/>
            </a:xfrm>
            <a:custGeom>
              <a:avLst/>
              <a:gdLst>
                <a:gd name="T0" fmla="*/ 20 w 38"/>
                <a:gd name="T1" fmla="*/ 0 h 50"/>
                <a:gd name="T2" fmla="*/ 38 w 38"/>
                <a:gd name="T3" fmla="*/ 30 h 50"/>
                <a:gd name="T4" fmla="*/ 12 w 38"/>
                <a:gd name="T5" fmla="*/ 50 h 50"/>
                <a:gd name="T6" fmla="*/ 0 w 38"/>
                <a:gd name="T7" fmla="*/ 8 h 50"/>
                <a:gd name="T8" fmla="*/ 20 w 3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0">
                  <a:moveTo>
                    <a:pt x="20" y="0"/>
                  </a:moveTo>
                  <a:lnTo>
                    <a:pt x="38" y="30"/>
                  </a:lnTo>
                  <a:lnTo>
                    <a:pt x="12" y="50"/>
                  </a:lnTo>
                  <a:lnTo>
                    <a:pt x="0" y="8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45" name="Freeform 443"/>
            <p:cNvSpPr>
              <a:spLocks/>
            </p:cNvSpPr>
            <p:nvPr/>
          </p:nvSpPr>
          <p:spPr bwMode="auto">
            <a:xfrm>
              <a:off x="6802438" y="1635125"/>
              <a:ext cx="82550" cy="123825"/>
            </a:xfrm>
            <a:custGeom>
              <a:avLst/>
              <a:gdLst>
                <a:gd name="T0" fmla="*/ 26 w 52"/>
                <a:gd name="T1" fmla="*/ 0 h 78"/>
                <a:gd name="T2" fmla="*/ 52 w 52"/>
                <a:gd name="T3" fmla="*/ 22 h 78"/>
                <a:gd name="T4" fmla="*/ 36 w 52"/>
                <a:gd name="T5" fmla="*/ 52 h 78"/>
                <a:gd name="T6" fmla="*/ 26 w 52"/>
                <a:gd name="T7" fmla="*/ 78 h 78"/>
                <a:gd name="T8" fmla="*/ 18 w 52"/>
                <a:gd name="T9" fmla="*/ 52 h 78"/>
                <a:gd name="T10" fmla="*/ 0 w 52"/>
                <a:gd name="T11" fmla="*/ 22 h 78"/>
                <a:gd name="T12" fmla="*/ 26 w 52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78">
                  <a:moveTo>
                    <a:pt x="26" y="0"/>
                  </a:moveTo>
                  <a:lnTo>
                    <a:pt x="52" y="22"/>
                  </a:lnTo>
                  <a:lnTo>
                    <a:pt x="36" y="52"/>
                  </a:lnTo>
                  <a:lnTo>
                    <a:pt x="26" y="78"/>
                  </a:lnTo>
                  <a:lnTo>
                    <a:pt x="18" y="52"/>
                  </a:lnTo>
                  <a:lnTo>
                    <a:pt x="0" y="2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46" name="Freeform 444"/>
            <p:cNvSpPr>
              <a:spLocks/>
            </p:cNvSpPr>
            <p:nvPr/>
          </p:nvSpPr>
          <p:spPr bwMode="auto">
            <a:xfrm>
              <a:off x="6738938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52 h 132"/>
                <a:gd name="T6" fmla="*/ 128 w 132"/>
                <a:gd name="T7" fmla="*/ 40 h 132"/>
                <a:gd name="T8" fmla="*/ 122 w 132"/>
                <a:gd name="T9" fmla="*/ 28 h 132"/>
                <a:gd name="T10" fmla="*/ 112 w 132"/>
                <a:gd name="T11" fmla="*/ 18 h 132"/>
                <a:gd name="T12" fmla="*/ 104 w 132"/>
                <a:gd name="T13" fmla="*/ 10 h 132"/>
                <a:gd name="T14" fmla="*/ 92 w 132"/>
                <a:gd name="T15" fmla="*/ 4 h 132"/>
                <a:gd name="T16" fmla="*/ 80 w 132"/>
                <a:gd name="T17" fmla="*/ 0 h 132"/>
                <a:gd name="T18" fmla="*/ 66 w 132"/>
                <a:gd name="T19" fmla="*/ 0 h 132"/>
                <a:gd name="T20" fmla="*/ 66 w 132"/>
                <a:gd name="T21" fmla="*/ 0 h 132"/>
                <a:gd name="T22" fmla="*/ 52 w 132"/>
                <a:gd name="T23" fmla="*/ 0 h 132"/>
                <a:gd name="T24" fmla="*/ 40 w 132"/>
                <a:gd name="T25" fmla="*/ 4 h 132"/>
                <a:gd name="T26" fmla="*/ 30 w 132"/>
                <a:gd name="T27" fmla="*/ 10 h 132"/>
                <a:gd name="T28" fmla="*/ 20 w 132"/>
                <a:gd name="T29" fmla="*/ 18 h 132"/>
                <a:gd name="T30" fmla="*/ 12 w 132"/>
                <a:gd name="T31" fmla="*/ 28 h 132"/>
                <a:gd name="T32" fmla="*/ 6 w 132"/>
                <a:gd name="T33" fmla="*/ 40 h 132"/>
                <a:gd name="T34" fmla="*/ 2 w 132"/>
                <a:gd name="T35" fmla="*/ 52 h 132"/>
                <a:gd name="T36" fmla="*/ 0 w 132"/>
                <a:gd name="T37" fmla="*/ 66 h 132"/>
                <a:gd name="T38" fmla="*/ 0 w 132"/>
                <a:gd name="T39" fmla="*/ 116 h 132"/>
                <a:gd name="T40" fmla="*/ 24 w 132"/>
                <a:gd name="T41" fmla="*/ 116 h 132"/>
                <a:gd name="T42" fmla="*/ 24 w 132"/>
                <a:gd name="T43" fmla="*/ 116 h 132"/>
                <a:gd name="T44" fmla="*/ 34 w 132"/>
                <a:gd name="T45" fmla="*/ 122 h 132"/>
                <a:gd name="T46" fmla="*/ 44 w 132"/>
                <a:gd name="T47" fmla="*/ 128 h 132"/>
                <a:gd name="T48" fmla="*/ 54 w 132"/>
                <a:gd name="T49" fmla="*/ 130 h 132"/>
                <a:gd name="T50" fmla="*/ 66 w 132"/>
                <a:gd name="T51" fmla="*/ 132 h 132"/>
                <a:gd name="T52" fmla="*/ 66 w 132"/>
                <a:gd name="T53" fmla="*/ 132 h 132"/>
                <a:gd name="T54" fmla="*/ 78 w 132"/>
                <a:gd name="T55" fmla="*/ 130 h 132"/>
                <a:gd name="T56" fmla="*/ 88 w 132"/>
                <a:gd name="T57" fmla="*/ 128 h 132"/>
                <a:gd name="T58" fmla="*/ 100 w 132"/>
                <a:gd name="T59" fmla="*/ 122 h 132"/>
                <a:gd name="T60" fmla="*/ 108 w 132"/>
                <a:gd name="T61" fmla="*/ 116 h 132"/>
                <a:gd name="T62" fmla="*/ 132 w 132"/>
                <a:gd name="T63" fmla="*/ 116 h 132"/>
                <a:gd name="T64" fmla="*/ 132 w 132"/>
                <a:gd name="T6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52"/>
                  </a:lnTo>
                  <a:lnTo>
                    <a:pt x="128" y="40"/>
                  </a:lnTo>
                  <a:lnTo>
                    <a:pt x="122" y="28"/>
                  </a:lnTo>
                  <a:lnTo>
                    <a:pt x="112" y="18"/>
                  </a:lnTo>
                  <a:lnTo>
                    <a:pt x="104" y="10"/>
                  </a:lnTo>
                  <a:lnTo>
                    <a:pt x="92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30" y="10"/>
                  </a:lnTo>
                  <a:lnTo>
                    <a:pt x="20" y="18"/>
                  </a:lnTo>
                  <a:lnTo>
                    <a:pt x="12" y="28"/>
                  </a:lnTo>
                  <a:lnTo>
                    <a:pt x="6" y="40"/>
                  </a:lnTo>
                  <a:lnTo>
                    <a:pt x="2" y="52"/>
                  </a:lnTo>
                  <a:lnTo>
                    <a:pt x="0" y="66"/>
                  </a:lnTo>
                  <a:lnTo>
                    <a:pt x="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34" y="122"/>
                  </a:lnTo>
                  <a:lnTo>
                    <a:pt x="44" y="128"/>
                  </a:lnTo>
                  <a:lnTo>
                    <a:pt x="54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78" y="130"/>
                  </a:lnTo>
                  <a:lnTo>
                    <a:pt x="88" y="128"/>
                  </a:lnTo>
                  <a:lnTo>
                    <a:pt x="100" y="122"/>
                  </a:lnTo>
                  <a:lnTo>
                    <a:pt x="108" y="116"/>
                  </a:lnTo>
                  <a:lnTo>
                    <a:pt x="132" y="11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47" name="Freeform 445"/>
            <p:cNvSpPr>
              <a:spLocks/>
            </p:cNvSpPr>
            <p:nvPr/>
          </p:nvSpPr>
          <p:spPr bwMode="auto">
            <a:xfrm>
              <a:off x="6859588" y="1670050"/>
              <a:ext cx="60325" cy="79375"/>
            </a:xfrm>
            <a:custGeom>
              <a:avLst/>
              <a:gdLst>
                <a:gd name="T0" fmla="*/ 16 w 38"/>
                <a:gd name="T1" fmla="*/ 0 h 50"/>
                <a:gd name="T2" fmla="*/ 0 w 38"/>
                <a:gd name="T3" fmla="*/ 30 h 50"/>
                <a:gd name="T4" fmla="*/ 26 w 38"/>
                <a:gd name="T5" fmla="*/ 50 h 50"/>
                <a:gd name="T6" fmla="*/ 38 w 38"/>
                <a:gd name="T7" fmla="*/ 8 h 50"/>
                <a:gd name="T8" fmla="*/ 16 w 3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0">
                  <a:moveTo>
                    <a:pt x="16" y="0"/>
                  </a:moveTo>
                  <a:lnTo>
                    <a:pt x="0" y="30"/>
                  </a:lnTo>
                  <a:lnTo>
                    <a:pt x="26" y="50"/>
                  </a:lnTo>
                  <a:lnTo>
                    <a:pt x="38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48" name="Freeform 446"/>
            <p:cNvSpPr>
              <a:spLocks/>
            </p:cNvSpPr>
            <p:nvPr/>
          </p:nvSpPr>
          <p:spPr bwMode="auto">
            <a:xfrm>
              <a:off x="6757988" y="1473200"/>
              <a:ext cx="196850" cy="174625"/>
            </a:xfrm>
            <a:custGeom>
              <a:avLst/>
              <a:gdLst>
                <a:gd name="T0" fmla="*/ 124 w 124"/>
                <a:gd name="T1" fmla="*/ 54 h 110"/>
                <a:gd name="T2" fmla="*/ 118 w 124"/>
                <a:gd name="T3" fmla="*/ 42 h 110"/>
                <a:gd name="T4" fmla="*/ 106 w 124"/>
                <a:gd name="T5" fmla="*/ 36 h 110"/>
                <a:gd name="T6" fmla="*/ 102 w 124"/>
                <a:gd name="T7" fmla="*/ 28 h 110"/>
                <a:gd name="T8" fmla="*/ 92 w 124"/>
                <a:gd name="T9" fmla="*/ 14 h 110"/>
                <a:gd name="T10" fmla="*/ 78 w 124"/>
                <a:gd name="T11" fmla="*/ 6 h 110"/>
                <a:gd name="T12" fmla="*/ 62 w 124"/>
                <a:gd name="T13" fmla="*/ 0 h 110"/>
                <a:gd name="T14" fmla="*/ 54 w 124"/>
                <a:gd name="T15" fmla="*/ 0 h 110"/>
                <a:gd name="T16" fmla="*/ 34 w 124"/>
                <a:gd name="T17" fmla="*/ 4 h 110"/>
                <a:gd name="T18" fmla="*/ 16 w 124"/>
                <a:gd name="T19" fmla="*/ 14 h 110"/>
                <a:gd name="T20" fmla="*/ 4 w 124"/>
                <a:gd name="T21" fmla="*/ 32 h 110"/>
                <a:gd name="T22" fmla="*/ 0 w 124"/>
                <a:gd name="T23" fmla="*/ 54 h 110"/>
                <a:gd name="T24" fmla="*/ 0 w 124"/>
                <a:gd name="T25" fmla="*/ 56 h 110"/>
                <a:gd name="T26" fmla="*/ 4 w 124"/>
                <a:gd name="T27" fmla="*/ 56 h 110"/>
                <a:gd name="T28" fmla="*/ 6 w 124"/>
                <a:gd name="T29" fmla="*/ 54 h 110"/>
                <a:gd name="T30" fmla="*/ 8 w 124"/>
                <a:gd name="T31" fmla="*/ 44 h 110"/>
                <a:gd name="T32" fmla="*/ 14 w 124"/>
                <a:gd name="T33" fmla="*/ 26 h 110"/>
                <a:gd name="T34" fmla="*/ 28 w 124"/>
                <a:gd name="T35" fmla="*/ 14 h 110"/>
                <a:gd name="T36" fmla="*/ 44 w 124"/>
                <a:gd name="T37" fmla="*/ 6 h 110"/>
                <a:gd name="T38" fmla="*/ 54 w 124"/>
                <a:gd name="T39" fmla="*/ 6 h 110"/>
                <a:gd name="T40" fmla="*/ 72 w 124"/>
                <a:gd name="T41" fmla="*/ 10 h 110"/>
                <a:gd name="T42" fmla="*/ 88 w 124"/>
                <a:gd name="T43" fmla="*/ 20 h 110"/>
                <a:gd name="T44" fmla="*/ 98 w 124"/>
                <a:gd name="T45" fmla="*/ 34 h 110"/>
                <a:gd name="T46" fmla="*/ 102 w 124"/>
                <a:gd name="T47" fmla="*/ 54 h 110"/>
                <a:gd name="T48" fmla="*/ 102 w 124"/>
                <a:gd name="T49" fmla="*/ 72 h 110"/>
                <a:gd name="T50" fmla="*/ 116 w 124"/>
                <a:gd name="T51" fmla="*/ 68 h 110"/>
                <a:gd name="T52" fmla="*/ 114 w 124"/>
                <a:gd name="T53" fmla="*/ 74 h 110"/>
                <a:gd name="T54" fmla="*/ 104 w 124"/>
                <a:gd name="T55" fmla="*/ 90 h 110"/>
                <a:gd name="T56" fmla="*/ 84 w 124"/>
                <a:gd name="T57" fmla="*/ 100 h 110"/>
                <a:gd name="T58" fmla="*/ 80 w 124"/>
                <a:gd name="T59" fmla="*/ 98 h 110"/>
                <a:gd name="T60" fmla="*/ 78 w 124"/>
                <a:gd name="T61" fmla="*/ 96 h 110"/>
                <a:gd name="T62" fmla="*/ 66 w 124"/>
                <a:gd name="T63" fmla="*/ 98 h 110"/>
                <a:gd name="T64" fmla="*/ 60 w 124"/>
                <a:gd name="T65" fmla="*/ 104 h 110"/>
                <a:gd name="T66" fmla="*/ 62 w 124"/>
                <a:gd name="T67" fmla="*/ 108 h 110"/>
                <a:gd name="T68" fmla="*/ 66 w 124"/>
                <a:gd name="T69" fmla="*/ 110 h 110"/>
                <a:gd name="T70" fmla="*/ 68 w 124"/>
                <a:gd name="T71" fmla="*/ 110 h 110"/>
                <a:gd name="T72" fmla="*/ 80 w 124"/>
                <a:gd name="T73" fmla="*/ 110 h 110"/>
                <a:gd name="T74" fmla="*/ 84 w 124"/>
                <a:gd name="T75" fmla="*/ 106 h 110"/>
                <a:gd name="T76" fmla="*/ 98 w 124"/>
                <a:gd name="T77" fmla="*/ 102 h 110"/>
                <a:gd name="T78" fmla="*/ 110 w 124"/>
                <a:gd name="T79" fmla="*/ 92 h 110"/>
                <a:gd name="T80" fmla="*/ 120 w 124"/>
                <a:gd name="T81" fmla="*/ 78 h 110"/>
                <a:gd name="T82" fmla="*/ 124 w 124"/>
                <a:gd name="T83" fmla="*/ 5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4" h="110">
                  <a:moveTo>
                    <a:pt x="124" y="54"/>
                  </a:moveTo>
                  <a:lnTo>
                    <a:pt x="124" y="54"/>
                  </a:lnTo>
                  <a:lnTo>
                    <a:pt x="122" y="46"/>
                  </a:lnTo>
                  <a:lnTo>
                    <a:pt x="118" y="42"/>
                  </a:lnTo>
                  <a:lnTo>
                    <a:pt x="112" y="38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2" y="28"/>
                  </a:lnTo>
                  <a:lnTo>
                    <a:pt x="98" y="20"/>
                  </a:lnTo>
                  <a:lnTo>
                    <a:pt x="92" y="14"/>
                  </a:lnTo>
                  <a:lnTo>
                    <a:pt x="86" y="10"/>
                  </a:lnTo>
                  <a:lnTo>
                    <a:pt x="78" y="6"/>
                  </a:lnTo>
                  <a:lnTo>
                    <a:pt x="72" y="2"/>
                  </a:lnTo>
                  <a:lnTo>
                    <a:pt x="6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4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4" y="32"/>
                  </a:lnTo>
                  <a:lnTo>
                    <a:pt x="2" y="4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8" y="44"/>
                  </a:lnTo>
                  <a:lnTo>
                    <a:pt x="10" y="34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8" y="14"/>
                  </a:lnTo>
                  <a:lnTo>
                    <a:pt x="36" y="10"/>
                  </a:lnTo>
                  <a:lnTo>
                    <a:pt x="44" y="6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64" y="6"/>
                  </a:lnTo>
                  <a:lnTo>
                    <a:pt x="72" y="10"/>
                  </a:lnTo>
                  <a:lnTo>
                    <a:pt x="80" y="14"/>
                  </a:lnTo>
                  <a:lnTo>
                    <a:pt x="88" y="20"/>
                  </a:lnTo>
                  <a:lnTo>
                    <a:pt x="94" y="26"/>
                  </a:lnTo>
                  <a:lnTo>
                    <a:pt x="98" y="34"/>
                  </a:lnTo>
                  <a:lnTo>
                    <a:pt x="100" y="44"/>
                  </a:lnTo>
                  <a:lnTo>
                    <a:pt x="102" y="54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10" y="70"/>
                  </a:lnTo>
                  <a:lnTo>
                    <a:pt x="116" y="68"/>
                  </a:lnTo>
                  <a:lnTo>
                    <a:pt x="116" y="68"/>
                  </a:lnTo>
                  <a:lnTo>
                    <a:pt x="114" y="74"/>
                  </a:lnTo>
                  <a:lnTo>
                    <a:pt x="110" y="82"/>
                  </a:lnTo>
                  <a:lnTo>
                    <a:pt x="104" y="90"/>
                  </a:lnTo>
                  <a:lnTo>
                    <a:pt x="94" y="96"/>
                  </a:lnTo>
                  <a:lnTo>
                    <a:pt x="84" y="100"/>
                  </a:lnTo>
                  <a:lnTo>
                    <a:pt x="84" y="100"/>
                  </a:lnTo>
                  <a:lnTo>
                    <a:pt x="80" y="98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66" y="98"/>
                  </a:lnTo>
                  <a:lnTo>
                    <a:pt x="66" y="98"/>
                  </a:lnTo>
                  <a:lnTo>
                    <a:pt x="62" y="100"/>
                  </a:lnTo>
                  <a:lnTo>
                    <a:pt x="60" y="104"/>
                  </a:lnTo>
                  <a:lnTo>
                    <a:pt x="60" y="104"/>
                  </a:lnTo>
                  <a:lnTo>
                    <a:pt x="62" y="108"/>
                  </a:lnTo>
                  <a:lnTo>
                    <a:pt x="66" y="110"/>
                  </a:lnTo>
                  <a:lnTo>
                    <a:pt x="66" y="110"/>
                  </a:lnTo>
                  <a:lnTo>
                    <a:pt x="68" y="110"/>
                  </a:lnTo>
                  <a:lnTo>
                    <a:pt x="68" y="110"/>
                  </a:lnTo>
                  <a:lnTo>
                    <a:pt x="80" y="110"/>
                  </a:lnTo>
                  <a:lnTo>
                    <a:pt x="80" y="110"/>
                  </a:lnTo>
                  <a:lnTo>
                    <a:pt x="82" y="108"/>
                  </a:lnTo>
                  <a:lnTo>
                    <a:pt x="84" y="106"/>
                  </a:lnTo>
                  <a:lnTo>
                    <a:pt x="84" y="106"/>
                  </a:lnTo>
                  <a:lnTo>
                    <a:pt x="98" y="102"/>
                  </a:lnTo>
                  <a:lnTo>
                    <a:pt x="104" y="98"/>
                  </a:lnTo>
                  <a:lnTo>
                    <a:pt x="110" y="92"/>
                  </a:lnTo>
                  <a:lnTo>
                    <a:pt x="116" y="86"/>
                  </a:lnTo>
                  <a:lnTo>
                    <a:pt x="120" y="78"/>
                  </a:lnTo>
                  <a:lnTo>
                    <a:pt x="122" y="66"/>
                  </a:lnTo>
                  <a:lnTo>
                    <a:pt x="124" y="54"/>
                  </a:lnTo>
                  <a:lnTo>
                    <a:pt x="12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49" name="グループ化 1648"/>
          <p:cNvGrpSpPr/>
          <p:nvPr/>
        </p:nvGrpSpPr>
        <p:grpSpPr>
          <a:xfrm>
            <a:off x="3264506" y="2354903"/>
            <a:ext cx="411883" cy="434926"/>
            <a:chOff x="6018213" y="1454150"/>
            <a:chExt cx="454025" cy="479425"/>
          </a:xfrm>
        </p:grpSpPr>
        <p:sp>
          <p:nvSpPr>
            <p:cNvPr id="1650" name="Freeform 447"/>
            <p:cNvSpPr>
              <a:spLocks/>
            </p:cNvSpPr>
            <p:nvPr/>
          </p:nvSpPr>
          <p:spPr bwMode="auto">
            <a:xfrm>
              <a:off x="6018213" y="1644650"/>
              <a:ext cx="454025" cy="288925"/>
            </a:xfrm>
            <a:custGeom>
              <a:avLst/>
              <a:gdLst>
                <a:gd name="T0" fmla="*/ 258 w 286"/>
                <a:gd name="T1" fmla="*/ 30 h 182"/>
                <a:gd name="T2" fmla="*/ 142 w 286"/>
                <a:gd name="T3" fmla="*/ 0 h 182"/>
                <a:gd name="T4" fmla="*/ 28 w 286"/>
                <a:gd name="T5" fmla="*/ 30 h 182"/>
                <a:gd name="T6" fmla="*/ 28 w 286"/>
                <a:gd name="T7" fmla="*/ 30 h 182"/>
                <a:gd name="T8" fmla="*/ 20 w 286"/>
                <a:gd name="T9" fmla="*/ 32 h 182"/>
                <a:gd name="T10" fmla="*/ 14 w 286"/>
                <a:gd name="T11" fmla="*/ 36 h 182"/>
                <a:gd name="T12" fmla="*/ 8 w 286"/>
                <a:gd name="T13" fmla="*/ 42 h 182"/>
                <a:gd name="T14" fmla="*/ 2 w 286"/>
                <a:gd name="T15" fmla="*/ 50 h 182"/>
                <a:gd name="T16" fmla="*/ 0 w 286"/>
                <a:gd name="T17" fmla="*/ 62 h 182"/>
                <a:gd name="T18" fmla="*/ 0 w 286"/>
                <a:gd name="T19" fmla="*/ 76 h 182"/>
                <a:gd name="T20" fmla="*/ 6 w 286"/>
                <a:gd name="T21" fmla="*/ 96 h 182"/>
                <a:gd name="T22" fmla="*/ 6 w 286"/>
                <a:gd name="T23" fmla="*/ 96 h 182"/>
                <a:gd name="T24" fmla="*/ 32 w 286"/>
                <a:gd name="T25" fmla="*/ 154 h 182"/>
                <a:gd name="T26" fmla="*/ 32 w 286"/>
                <a:gd name="T27" fmla="*/ 154 h 182"/>
                <a:gd name="T28" fmla="*/ 34 w 286"/>
                <a:gd name="T29" fmla="*/ 158 h 182"/>
                <a:gd name="T30" fmla="*/ 40 w 286"/>
                <a:gd name="T31" fmla="*/ 168 h 182"/>
                <a:gd name="T32" fmla="*/ 46 w 286"/>
                <a:gd name="T33" fmla="*/ 172 h 182"/>
                <a:gd name="T34" fmla="*/ 52 w 286"/>
                <a:gd name="T35" fmla="*/ 178 h 182"/>
                <a:gd name="T36" fmla="*/ 58 w 286"/>
                <a:gd name="T37" fmla="*/ 180 h 182"/>
                <a:gd name="T38" fmla="*/ 68 w 286"/>
                <a:gd name="T39" fmla="*/ 182 h 182"/>
                <a:gd name="T40" fmla="*/ 68 w 286"/>
                <a:gd name="T41" fmla="*/ 182 h 182"/>
                <a:gd name="T42" fmla="*/ 142 w 286"/>
                <a:gd name="T43" fmla="*/ 182 h 182"/>
                <a:gd name="T44" fmla="*/ 142 w 286"/>
                <a:gd name="T45" fmla="*/ 182 h 182"/>
                <a:gd name="T46" fmla="*/ 218 w 286"/>
                <a:gd name="T47" fmla="*/ 182 h 182"/>
                <a:gd name="T48" fmla="*/ 218 w 286"/>
                <a:gd name="T49" fmla="*/ 182 h 182"/>
                <a:gd name="T50" fmla="*/ 228 w 286"/>
                <a:gd name="T51" fmla="*/ 180 h 182"/>
                <a:gd name="T52" fmla="*/ 234 w 286"/>
                <a:gd name="T53" fmla="*/ 178 h 182"/>
                <a:gd name="T54" fmla="*/ 240 w 286"/>
                <a:gd name="T55" fmla="*/ 172 h 182"/>
                <a:gd name="T56" fmla="*/ 246 w 286"/>
                <a:gd name="T57" fmla="*/ 168 h 182"/>
                <a:gd name="T58" fmla="*/ 252 w 286"/>
                <a:gd name="T59" fmla="*/ 158 h 182"/>
                <a:gd name="T60" fmla="*/ 254 w 286"/>
                <a:gd name="T61" fmla="*/ 154 h 182"/>
                <a:gd name="T62" fmla="*/ 254 w 286"/>
                <a:gd name="T63" fmla="*/ 154 h 182"/>
                <a:gd name="T64" fmla="*/ 278 w 286"/>
                <a:gd name="T65" fmla="*/ 96 h 182"/>
                <a:gd name="T66" fmla="*/ 278 w 286"/>
                <a:gd name="T67" fmla="*/ 96 h 182"/>
                <a:gd name="T68" fmla="*/ 286 w 286"/>
                <a:gd name="T69" fmla="*/ 76 h 182"/>
                <a:gd name="T70" fmla="*/ 286 w 286"/>
                <a:gd name="T71" fmla="*/ 62 h 182"/>
                <a:gd name="T72" fmla="*/ 284 w 286"/>
                <a:gd name="T73" fmla="*/ 50 h 182"/>
                <a:gd name="T74" fmla="*/ 278 w 286"/>
                <a:gd name="T75" fmla="*/ 42 h 182"/>
                <a:gd name="T76" fmla="*/ 272 w 286"/>
                <a:gd name="T77" fmla="*/ 36 h 182"/>
                <a:gd name="T78" fmla="*/ 266 w 286"/>
                <a:gd name="T79" fmla="*/ 32 h 182"/>
                <a:gd name="T80" fmla="*/ 258 w 286"/>
                <a:gd name="T81" fmla="*/ 30 h 182"/>
                <a:gd name="T82" fmla="*/ 258 w 286"/>
                <a:gd name="T83" fmla="*/ 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182">
                  <a:moveTo>
                    <a:pt x="258" y="30"/>
                  </a:moveTo>
                  <a:lnTo>
                    <a:pt x="142" y="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0" y="32"/>
                  </a:lnTo>
                  <a:lnTo>
                    <a:pt x="14" y="36"/>
                  </a:lnTo>
                  <a:lnTo>
                    <a:pt x="8" y="42"/>
                  </a:lnTo>
                  <a:lnTo>
                    <a:pt x="2" y="50"/>
                  </a:lnTo>
                  <a:lnTo>
                    <a:pt x="0" y="62"/>
                  </a:lnTo>
                  <a:lnTo>
                    <a:pt x="0" y="76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32" y="154"/>
                  </a:lnTo>
                  <a:lnTo>
                    <a:pt x="32" y="154"/>
                  </a:lnTo>
                  <a:lnTo>
                    <a:pt x="34" y="158"/>
                  </a:lnTo>
                  <a:lnTo>
                    <a:pt x="40" y="168"/>
                  </a:lnTo>
                  <a:lnTo>
                    <a:pt x="46" y="172"/>
                  </a:lnTo>
                  <a:lnTo>
                    <a:pt x="52" y="178"/>
                  </a:lnTo>
                  <a:lnTo>
                    <a:pt x="58" y="180"/>
                  </a:lnTo>
                  <a:lnTo>
                    <a:pt x="68" y="182"/>
                  </a:lnTo>
                  <a:lnTo>
                    <a:pt x="68" y="182"/>
                  </a:lnTo>
                  <a:lnTo>
                    <a:pt x="142" y="182"/>
                  </a:lnTo>
                  <a:lnTo>
                    <a:pt x="142" y="182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8" y="180"/>
                  </a:lnTo>
                  <a:lnTo>
                    <a:pt x="234" y="178"/>
                  </a:lnTo>
                  <a:lnTo>
                    <a:pt x="240" y="172"/>
                  </a:lnTo>
                  <a:lnTo>
                    <a:pt x="246" y="168"/>
                  </a:lnTo>
                  <a:lnTo>
                    <a:pt x="252" y="158"/>
                  </a:lnTo>
                  <a:lnTo>
                    <a:pt x="254" y="154"/>
                  </a:lnTo>
                  <a:lnTo>
                    <a:pt x="254" y="154"/>
                  </a:lnTo>
                  <a:lnTo>
                    <a:pt x="278" y="96"/>
                  </a:lnTo>
                  <a:lnTo>
                    <a:pt x="278" y="96"/>
                  </a:lnTo>
                  <a:lnTo>
                    <a:pt x="286" y="76"/>
                  </a:lnTo>
                  <a:lnTo>
                    <a:pt x="286" y="62"/>
                  </a:lnTo>
                  <a:lnTo>
                    <a:pt x="284" y="50"/>
                  </a:lnTo>
                  <a:lnTo>
                    <a:pt x="278" y="42"/>
                  </a:lnTo>
                  <a:lnTo>
                    <a:pt x="272" y="36"/>
                  </a:lnTo>
                  <a:lnTo>
                    <a:pt x="266" y="32"/>
                  </a:lnTo>
                  <a:lnTo>
                    <a:pt x="258" y="30"/>
                  </a:lnTo>
                  <a:lnTo>
                    <a:pt x="25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51" name="Freeform 448"/>
            <p:cNvSpPr>
              <a:spLocks/>
            </p:cNvSpPr>
            <p:nvPr/>
          </p:nvSpPr>
          <p:spPr bwMode="auto">
            <a:xfrm>
              <a:off x="6103938" y="1676400"/>
              <a:ext cx="139700" cy="190500"/>
            </a:xfrm>
            <a:custGeom>
              <a:avLst/>
              <a:gdLst>
                <a:gd name="T0" fmla="*/ 88 w 88"/>
                <a:gd name="T1" fmla="*/ 120 h 120"/>
                <a:gd name="T2" fmla="*/ 14 w 88"/>
                <a:gd name="T3" fmla="*/ 0 h 120"/>
                <a:gd name="T4" fmla="*/ 4 w 88"/>
                <a:gd name="T5" fmla="*/ 2 h 120"/>
                <a:gd name="T6" fmla="*/ 0 w 88"/>
                <a:gd name="T7" fmla="*/ 40 h 120"/>
                <a:gd name="T8" fmla="*/ 24 w 88"/>
                <a:gd name="T9" fmla="*/ 50 h 120"/>
                <a:gd name="T10" fmla="*/ 8 w 88"/>
                <a:gd name="T11" fmla="*/ 76 h 120"/>
                <a:gd name="T12" fmla="*/ 88 w 8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88" y="120"/>
                  </a:moveTo>
                  <a:lnTo>
                    <a:pt x="14" y="0"/>
                  </a:lnTo>
                  <a:lnTo>
                    <a:pt x="4" y="2"/>
                  </a:lnTo>
                  <a:lnTo>
                    <a:pt x="0" y="40"/>
                  </a:lnTo>
                  <a:lnTo>
                    <a:pt x="24" y="50"/>
                  </a:lnTo>
                  <a:lnTo>
                    <a:pt x="8" y="76"/>
                  </a:lnTo>
                  <a:lnTo>
                    <a:pt x="88" y="12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52" name="Freeform 449"/>
            <p:cNvSpPr>
              <a:spLocks/>
            </p:cNvSpPr>
            <p:nvPr/>
          </p:nvSpPr>
          <p:spPr bwMode="auto">
            <a:xfrm>
              <a:off x="6243638" y="1676400"/>
              <a:ext cx="142875" cy="190500"/>
            </a:xfrm>
            <a:custGeom>
              <a:avLst/>
              <a:gdLst>
                <a:gd name="T0" fmla="*/ 0 w 90"/>
                <a:gd name="T1" fmla="*/ 120 h 120"/>
                <a:gd name="T2" fmla="*/ 76 w 90"/>
                <a:gd name="T3" fmla="*/ 0 h 120"/>
                <a:gd name="T4" fmla="*/ 86 w 90"/>
                <a:gd name="T5" fmla="*/ 2 h 120"/>
                <a:gd name="T6" fmla="*/ 90 w 90"/>
                <a:gd name="T7" fmla="*/ 40 h 120"/>
                <a:gd name="T8" fmla="*/ 66 w 90"/>
                <a:gd name="T9" fmla="*/ 50 h 120"/>
                <a:gd name="T10" fmla="*/ 82 w 90"/>
                <a:gd name="T11" fmla="*/ 76 h 120"/>
                <a:gd name="T12" fmla="*/ 0 w 9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0">
                  <a:moveTo>
                    <a:pt x="0" y="120"/>
                  </a:moveTo>
                  <a:lnTo>
                    <a:pt x="76" y="0"/>
                  </a:lnTo>
                  <a:lnTo>
                    <a:pt x="86" y="2"/>
                  </a:lnTo>
                  <a:lnTo>
                    <a:pt x="90" y="40"/>
                  </a:lnTo>
                  <a:lnTo>
                    <a:pt x="66" y="50"/>
                  </a:lnTo>
                  <a:lnTo>
                    <a:pt x="82" y="76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53" name="Freeform 450"/>
            <p:cNvSpPr>
              <a:spLocks/>
            </p:cNvSpPr>
            <p:nvPr/>
          </p:nvSpPr>
          <p:spPr bwMode="auto">
            <a:xfrm>
              <a:off x="6126163" y="1644650"/>
              <a:ext cx="238125" cy="222250"/>
            </a:xfrm>
            <a:custGeom>
              <a:avLst/>
              <a:gdLst>
                <a:gd name="T0" fmla="*/ 96 w 150"/>
                <a:gd name="T1" fmla="*/ 0 h 140"/>
                <a:gd name="T2" fmla="*/ 74 w 150"/>
                <a:gd name="T3" fmla="*/ 0 h 140"/>
                <a:gd name="T4" fmla="*/ 54 w 150"/>
                <a:gd name="T5" fmla="*/ 0 h 140"/>
                <a:gd name="T6" fmla="*/ 0 w 150"/>
                <a:gd name="T7" fmla="*/ 20 h 140"/>
                <a:gd name="T8" fmla="*/ 74 w 150"/>
                <a:gd name="T9" fmla="*/ 140 h 140"/>
                <a:gd name="T10" fmla="*/ 150 w 150"/>
                <a:gd name="T11" fmla="*/ 20 h 140"/>
                <a:gd name="T12" fmla="*/ 96 w 150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40">
                  <a:moveTo>
                    <a:pt x="96" y="0"/>
                  </a:moveTo>
                  <a:lnTo>
                    <a:pt x="74" y="0"/>
                  </a:lnTo>
                  <a:lnTo>
                    <a:pt x="54" y="0"/>
                  </a:lnTo>
                  <a:lnTo>
                    <a:pt x="0" y="20"/>
                  </a:lnTo>
                  <a:lnTo>
                    <a:pt x="74" y="140"/>
                  </a:lnTo>
                  <a:lnTo>
                    <a:pt x="150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54" name="Freeform 451"/>
            <p:cNvSpPr>
              <a:spLocks/>
            </p:cNvSpPr>
            <p:nvPr/>
          </p:nvSpPr>
          <p:spPr bwMode="auto">
            <a:xfrm>
              <a:off x="6138863" y="1454150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2 w 132"/>
                <a:gd name="T5" fmla="*/ 78 h 132"/>
                <a:gd name="T6" fmla="*/ 128 w 132"/>
                <a:gd name="T7" fmla="*/ 92 h 132"/>
                <a:gd name="T8" fmla="*/ 122 w 132"/>
                <a:gd name="T9" fmla="*/ 102 h 132"/>
                <a:gd name="T10" fmla="*/ 114 w 132"/>
                <a:gd name="T11" fmla="*/ 112 h 132"/>
                <a:gd name="T12" fmla="*/ 104 w 132"/>
                <a:gd name="T13" fmla="*/ 120 h 132"/>
                <a:gd name="T14" fmla="*/ 92 w 132"/>
                <a:gd name="T15" fmla="*/ 126 h 132"/>
                <a:gd name="T16" fmla="*/ 80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4 w 132"/>
                <a:gd name="T23" fmla="*/ 130 h 132"/>
                <a:gd name="T24" fmla="*/ 42 w 132"/>
                <a:gd name="T25" fmla="*/ 126 h 132"/>
                <a:gd name="T26" fmla="*/ 30 w 132"/>
                <a:gd name="T27" fmla="*/ 120 h 132"/>
                <a:gd name="T28" fmla="*/ 20 w 132"/>
                <a:gd name="T29" fmla="*/ 112 h 132"/>
                <a:gd name="T30" fmla="*/ 12 w 132"/>
                <a:gd name="T31" fmla="*/ 102 h 132"/>
                <a:gd name="T32" fmla="*/ 6 w 132"/>
                <a:gd name="T33" fmla="*/ 92 h 132"/>
                <a:gd name="T34" fmla="*/ 2 w 132"/>
                <a:gd name="T35" fmla="*/ 78 h 132"/>
                <a:gd name="T36" fmla="*/ 0 w 132"/>
                <a:gd name="T37" fmla="*/ 66 h 132"/>
                <a:gd name="T38" fmla="*/ 0 w 132"/>
                <a:gd name="T39" fmla="*/ 66 h 132"/>
                <a:gd name="T40" fmla="*/ 2 w 132"/>
                <a:gd name="T41" fmla="*/ 52 h 132"/>
                <a:gd name="T42" fmla="*/ 6 w 132"/>
                <a:gd name="T43" fmla="*/ 40 h 132"/>
                <a:gd name="T44" fmla="*/ 12 w 132"/>
                <a:gd name="T45" fmla="*/ 28 h 132"/>
                <a:gd name="T46" fmla="*/ 20 w 132"/>
                <a:gd name="T47" fmla="*/ 18 h 132"/>
                <a:gd name="T48" fmla="*/ 30 w 132"/>
                <a:gd name="T49" fmla="*/ 10 h 132"/>
                <a:gd name="T50" fmla="*/ 42 w 132"/>
                <a:gd name="T51" fmla="*/ 4 h 132"/>
                <a:gd name="T52" fmla="*/ 54 w 132"/>
                <a:gd name="T53" fmla="*/ 0 h 132"/>
                <a:gd name="T54" fmla="*/ 66 w 132"/>
                <a:gd name="T55" fmla="*/ 0 h 132"/>
                <a:gd name="T56" fmla="*/ 66 w 132"/>
                <a:gd name="T57" fmla="*/ 0 h 132"/>
                <a:gd name="T58" fmla="*/ 80 w 132"/>
                <a:gd name="T59" fmla="*/ 0 h 132"/>
                <a:gd name="T60" fmla="*/ 92 w 132"/>
                <a:gd name="T61" fmla="*/ 4 h 132"/>
                <a:gd name="T62" fmla="*/ 104 w 132"/>
                <a:gd name="T63" fmla="*/ 10 h 132"/>
                <a:gd name="T64" fmla="*/ 114 w 132"/>
                <a:gd name="T65" fmla="*/ 18 h 132"/>
                <a:gd name="T66" fmla="*/ 122 w 132"/>
                <a:gd name="T67" fmla="*/ 28 h 132"/>
                <a:gd name="T68" fmla="*/ 128 w 132"/>
                <a:gd name="T69" fmla="*/ 40 h 132"/>
                <a:gd name="T70" fmla="*/ 132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2" y="78"/>
                  </a:lnTo>
                  <a:lnTo>
                    <a:pt x="128" y="92"/>
                  </a:lnTo>
                  <a:lnTo>
                    <a:pt x="122" y="102"/>
                  </a:lnTo>
                  <a:lnTo>
                    <a:pt x="114" y="112"/>
                  </a:lnTo>
                  <a:lnTo>
                    <a:pt x="104" y="120"/>
                  </a:lnTo>
                  <a:lnTo>
                    <a:pt x="92" y="126"/>
                  </a:lnTo>
                  <a:lnTo>
                    <a:pt x="80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4" y="130"/>
                  </a:lnTo>
                  <a:lnTo>
                    <a:pt x="42" y="126"/>
                  </a:lnTo>
                  <a:lnTo>
                    <a:pt x="30" y="120"/>
                  </a:lnTo>
                  <a:lnTo>
                    <a:pt x="20" y="112"/>
                  </a:lnTo>
                  <a:lnTo>
                    <a:pt x="12" y="102"/>
                  </a:lnTo>
                  <a:lnTo>
                    <a:pt x="6" y="92"/>
                  </a:lnTo>
                  <a:lnTo>
                    <a:pt x="2" y="7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28"/>
                  </a:lnTo>
                  <a:lnTo>
                    <a:pt x="20" y="18"/>
                  </a:lnTo>
                  <a:lnTo>
                    <a:pt x="30" y="10"/>
                  </a:lnTo>
                  <a:lnTo>
                    <a:pt x="42" y="4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0"/>
                  </a:lnTo>
                  <a:lnTo>
                    <a:pt x="92" y="4"/>
                  </a:lnTo>
                  <a:lnTo>
                    <a:pt x="104" y="10"/>
                  </a:lnTo>
                  <a:lnTo>
                    <a:pt x="114" y="18"/>
                  </a:lnTo>
                  <a:lnTo>
                    <a:pt x="122" y="28"/>
                  </a:lnTo>
                  <a:lnTo>
                    <a:pt x="128" y="40"/>
                  </a:lnTo>
                  <a:lnTo>
                    <a:pt x="132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55" name="Freeform 452"/>
            <p:cNvSpPr>
              <a:spLocks/>
            </p:cNvSpPr>
            <p:nvPr/>
          </p:nvSpPr>
          <p:spPr bwMode="auto">
            <a:xfrm>
              <a:off x="6205538" y="1676400"/>
              <a:ext cx="79375" cy="190500"/>
            </a:xfrm>
            <a:custGeom>
              <a:avLst/>
              <a:gdLst>
                <a:gd name="T0" fmla="*/ 36 w 50"/>
                <a:gd name="T1" fmla="*/ 30 h 120"/>
                <a:gd name="T2" fmla="*/ 36 w 50"/>
                <a:gd name="T3" fmla="*/ 30 h 120"/>
                <a:gd name="T4" fmla="*/ 42 w 50"/>
                <a:gd name="T5" fmla="*/ 26 h 120"/>
                <a:gd name="T6" fmla="*/ 46 w 50"/>
                <a:gd name="T7" fmla="*/ 24 h 120"/>
                <a:gd name="T8" fmla="*/ 36 w 50"/>
                <a:gd name="T9" fmla="*/ 0 h 120"/>
                <a:gd name="T10" fmla="*/ 24 w 50"/>
                <a:gd name="T11" fmla="*/ 0 h 120"/>
                <a:gd name="T12" fmla="*/ 12 w 50"/>
                <a:gd name="T13" fmla="*/ 0 h 120"/>
                <a:gd name="T14" fmla="*/ 4 w 50"/>
                <a:gd name="T15" fmla="*/ 24 h 120"/>
                <a:gd name="T16" fmla="*/ 4 w 50"/>
                <a:gd name="T17" fmla="*/ 24 h 120"/>
                <a:gd name="T18" fmla="*/ 8 w 50"/>
                <a:gd name="T19" fmla="*/ 26 h 120"/>
                <a:gd name="T20" fmla="*/ 14 w 50"/>
                <a:gd name="T21" fmla="*/ 30 h 120"/>
                <a:gd name="T22" fmla="*/ 0 w 50"/>
                <a:gd name="T23" fmla="*/ 80 h 120"/>
                <a:gd name="T24" fmla="*/ 24 w 50"/>
                <a:gd name="T25" fmla="*/ 120 h 120"/>
                <a:gd name="T26" fmla="*/ 50 w 50"/>
                <a:gd name="T27" fmla="*/ 80 h 120"/>
                <a:gd name="T28" fmla="*/ 36 w 50"/>
                <a:gd name="T29" fmla="*/ 3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120">
                  <a:moveTo>
                    <a:pt x="36" y="30"/>
                  </a:moveTo>
                  <a:lnTo>
                    <a:pt x="36" y="30"/>
                  </a:lnTo>
                  <a:lnTo>
                    <a:pt x="42" y="26"/>
                  </a:lnTo>
                  <a:lnTo>
                    <a:pt x="46" y="24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4" y="30"/>
                  </a:lnTo>
                  <a:lnTo>
                    <a:pt x="0" y="80"/>
                  </a:lnTo>
                  <a:lnTo>
                    <a:pt x="24" y="120"/>
                  </a:lnTo>
                  <a:lnTo>
                    <a:pt x="50" y="80"/>
                  </a:lnTo>
                  <a:lnTo>
                    <a:pt x="3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56" name="Freeform 453"/>
            <p:cNvSpPr>
              <a:spLocks/>
            </p:cNvSpPr>
            <p:nvPr/>
          </p:nvSpPr>
          <p:spPr bwMode="auto">
            <a:xfrm>
              <a:off x="6157913" y="1473200"/>
              <a:ext cx="196850" cy="174625"/>
            </a:xfrm>
            <a:custGeom>
              <a:avLst/>
              <a:gdLst>
                <a:gd name="T0" fmla="*/ 124 w 124"/>
                <a:gd name="T1" fmla="*/ 54 h 110"/>
                <a:gd name="T2" fmla="*/ 120 w 124"/>
                <a:gd name="T3" fmla="*/ 42 h 110"/>
                <a:gd name="T4" fmla="*/ 106 w 124"/>
                <a:gd name="T5" fmla="*/ 36 h 110"/>
                <a:gd name="T6" fmla="*/ 102 w 124"/>
                <a:gd name="T7" fmla="*/ 28 h 110"/>
                <a:gd name="T8" fmla="*/ 92 w 124"/>
                <a:gd name="T9" fmla="*/ 14 h 110"/>
                <a:gd name="T10" fmla="*/ 80 w 124"/>
                <a:gd name="T11" fmla="*/ 6 h 110"/>
                <a:gd name="T12" fmla="*/ 64 w 124"/>
                <a:gd name="T13" fmla="*/ 0 h 110"/>
                <a:gd name="T14" fmla="*/ 54 w 124"/>
                <a:gd name="T15" fmla="*/ 0 h 110"/>
                <a:gd name="T16" fmla="*/ 34 w 124"/>
                <a:gd name="T17" fmla="*/ 4 h 110"/>
                <a:gd name="T18" fmla="*/ 16 w 124"/>
                <a:gd name="T19" fmla="*/ 14 h 110"/>
                <a:gd name="T20" fmla="*/ 4 w 124"/>
                <a:gd name="T21" fmla="*/ 32 h 110"/>
                <a:gd name="T22" fmla="*/ 0 w 124"/>
                <a:gd name="T23" fmla="*/ 54 h 110"/>
                <a:gd name="T24" fmla="*/ 2 w 124"/>
                <a:gd name="T25" fmla="*/ 56 h 110"/>
                <a:gd name="T26" fmla="*/ 4 w 124"/>
                <a:gd name="T27" fmla="*/ 56 h 110"/>
                <a:gd name="T28" fmla="*/ 8 w 124"/>
                <a:gd name="T29" fmla="*/ 54 h 110"/>
                <a:gd name="T30" fmla="*/ 8 w 124"/>
                <a:gd name="T31" fmla="*/ 44 h 110"/>
                <a:gd name="T32" fmla="*/ 16 w 124"/>
                <a:gd name="T33" fmla="*/ 26 h 110"/>
                <a:gd name="T34" fmla="*/ 28 w 124"/>
                <a:gd name="T35" fmla="*/ 14 h 110"/>
                <a:gd name="T36" fmla="*/ 46 w 124"/>
                <a:gd name="T37" fmla="*/ 6 h 110"/>
                <a:gd name="T38" fmla="*/ 54 w 124"/>
                <a:gd name="T39" fmla="*/ 6 h 110"/>
                <a:gd name="T40" fmla="*/ 74 w 124"/>
                <a:gd name="T41" fmla="*/ 10 h 110"/>
                <a:gd name="T42" fmla="*/ 88 w 124"/>
                <a:gd name="T43" fmla="*/ 20 h 110"/>
                <a:gd name="T44" fmla="*/ 98 w 124"/>
                <a:gd name="T45" fmla="*/ 34 h 110"/>
                <a:gd name="T46" fmla="*/ 102 w 124"/>
                <a:gd name="T47" fmla="*/ 54 h 110"/>
                <a:gd name="T48" fmla="*/ 102 w 124"/>
                <a:gd name="T49" fmla="*/ 72 h 110"/>
                <a:gd name="T50" fmla="*/ 116 w 124"/>
                <a:gd name="T51" fmla="*/ 68 h 110"/>
                <a:gd name="T52" fmla="*/ 114 w 124"/>
                <a:gd name="T53" fmla="*/ 74 h 110"/>
                <a:gd name="T54" fmla="*/ 104 w 124"/>
                <a:gd name="T55" fmla="*/ 90 h 110"/>
                <a:gd name="T56" fmla="*/ 84 w 124"/>
                <a:gd name="T57" fmla="*/ 100 h 110"/>
                <a:gd name="T58" fmla="*/ 82 w 124"/>
                <a:gd name="T59" fmla="*/ 98 h 110"/>
                <a:gd name="T60" fmla="*/ 78 w 124"/>
                <a:gd name="T61" fmla="*/ 96 h 110"/>
                <a:gd name="T62" fmla="*/ 68 w 124"/>
                <a:gd name="T63" fmla="*/ 98 h 110"/>
                <a:gd name="T64" fmla="*/ 60 w 124"/>
                <a:gd name="T65" fmla="*/ 104 h 110"/>
                <a:gd name="T66" fmla="*/ 62 w 124"/>
                <a:gd name="T67" fmla="*/ 108 h 110"/>
                <a:gd name="T68" fmla="*/ 68 w 124"/>
                <a:gd name="T69" fmla="*/ 110 h 110"/>
                <a:gd name="T70" fmla="*/ 68 w 124"/>
                <a:gd name="T71" fmla="*/ 110 h 110"/>
                <a:gd name="T72" fmla="*/ 80 w 124"/>
                <a:gd name="T73" fmla="*/ 110 h 110"/>
                <a:gd name="T74" fmla="*/ 86 w 124"/>
                <a:gd name="T75" fmla="*/ 106 h 110"/>
                <a:gd name="T76" fmla="*/ 98 w 124"/>
                <a:gd name="T77" fmla="*/ 102 h 110"/>
                <a:gd name="T78" fmla="*/ 112 w 124"/>
                <a:gd name="T79" fmla="*/ 92 h 110"/>
                <a:gd name="T80" fmla="*/ 120 w 124"/>
                <a:gd name="T81" fmla="*/ 78 h 110"/>
                <a:gd name="T82" fmla="*/ 124 w 124"/>
                <a:gd name="T83" fmla="*/ 5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4" h="110">
                  <a:moveTo>
                    <a:pt x="124" y="54"/>
                  </a:moveTo>
                  <a:lnTo>
                    <a:pt x="124" y="54"/>
                  </a:lnTo>
                  <a:lnTo>
                    <a:pt x="122" y="46"/>
                  </a:lnTo>
                  <a:lnTo>
                    <a:pt x="120" y="42"/>
                  </a:lnTo>
                  <a:lnTo>
                    <a:pt x="114" y="38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2" y="28"/>
                  </a:lnTo>
                  <a:lnTo>
                    <a:pt x="98" y="20"/>
                  </a:lnTo>
                  <a:lnTo>
                    <a:pt x="92" y="14"/>
                  </a:lnTo>
                  <a:lnTo>
                    <a:pt x="86" y="10"/>
                  </a:lnTo>
                  <a:lnTo>
                    <a:pt x="80" y="6"/>
                  </a:lnTo>
                  <a:lnTo>
                    <a:pt x="72" y="2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4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4" y="32"/>
                  </a:lnTo>
                  <a:lnTo>
                    <a:pt x="2" y="4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6" y="56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8" y="44"/>
                  </a:lnTo>
                  <a:lnTo>
                    <a:pt x="12" y="34"/>
                  </a:lnTo>
                  <a:lnTo>
                    <a:pt x="16" y="26"/>
                  </a:lnTo>
                  <a:lnTo>
                    <a:pt x="22" y="20"/>
                  </a:lnTo>
                  <a:lnTo>
                    <a:pt x="28" y="14"/>
                  </a:lnTo>
                  <a:lnTo>
                    <a:pt x="36" y="10"/>
                  </a:lnTo>
                  <a:lnTo>
                    <a:pt x="46" y="6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64" y="6"/>
                  </a:lnTo>
                  <a:lnTo>
                    <a:pt x="74" y="10"/>
                  </a:lnTo>
                  <a:lnTo>
                    <a:pt x="82" y="14"/>
                  </a:lnTo>
                  <a:lnTo>
                    <a:pt x="88" y="20"/>
                  </a:lnTo>
                  <a:lnTo>
                    <a:pt x="94" y="26"/>
                  </a:lnTo>
                  <a:lnTo>
                    <a:pt x="98" y="34"/>
                  </a:lnTo>
                  <a:lnTo>
                    <a:pt x="102" y="44"/>
                  </a:lnTo>
                  <a:lnTo>
                    <a:pt x="102" y="54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10" y="70"/>
                  </a:lnTo>
                  <a:lnTo>
                    <a:pt x="116" y="68"/>
                  </a:lnTo>
                  <a:lnTo>
                    <a:pt x="116" y="68"/>
                  </a:lnTo>
                  <a:lnTo>
                    <a:pt x="114" y="74"/>
                  </a:lnTo>
                  <a:lnTo>
                    <a:pt x="112" y="82"/>
                  </a:lnTo>
                  <a:lnTo>
                    <a:pt x="104" y="90"/>
                  </a:lnTo>
                  <a:lnTo>
                    <a:pt x="94" y="96"/>
                  </a:lnTo>
                  <a:lnTo>
                    <a:pt x="84" y="100"/>
                  </a:lnTo>
                  <a:lnTo>
                    <a:pt x="84" y="100"/>
                  </a:lnTo>
                  <a:lnTo>
                    <a:pt x="82" y="98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68" y="98"/>
                  </a:lnTo>
                  <a:lnTo>
                    <a:pt x="68" y="98"/>
                  </a:lnTo>
                  <a:lnTo>
                    <a:pt x="62" y="100"/>
                  </a:lnTo>
                  <a:lnTo>
                    <a:pt x="60" y="104"/>
                  </a:lnTo>
                  <a:lnTo>
                    <a:pt x="60" y="104"/>
                  </a:lnTo>
                  <a:lnTo>
                    <a:pt x="62" y="108"/>
                  </a:lnTo>
                  <a:lnTo>
                    <a:pt x="68" y="110"/>
                  </a:lnTo>
                  <a:lnTo>
                    <a:pt x="68" y="110"/>
                  </a:lnTo>
                  <a:lnTo>
                    <a:pt x="68" y="110"/>
                  </a:lnTo>
                  <a:lnTo>
                    <a:pt x="68" y="110"/>
                  </a:lnTo>
                  <a:lnTo>
                    <a:pt x="80" y="110"/>
                  </a:lnTo>
                  <a:lnTo>
                    <a:pt x="80" y="110"/>
                  </a:lnTo>
                  <a:lnTo>
                    <a:pt x="82" y="108"/>
                  </a:lnTo>
                  <a:lnTo>
                    <a:pt x="86" y="106"/>
                  </a:lnTo>
                  <a:lnTo>
                    <a:pt x="86" y="106"/>
                  </a:lnTo>
                  <a:lnTo>
                    <a:pt x="98" y="102"/>
                  </a:lnTo>
                  <a:lnTo>
                    <a:pt x="106" y="98"/>
                  </a:lnTo>
                  <a:lnTo>
                    <a:pt x="112" y="92"/>
                  </a:lnTo>
                  <a:lnTo>
                    <a:pt x="116" y="86"/>
                  </a:lnTo>
                  <a:lnTo>
                    <a:pt x="120" y="78"/>
                  </a:lnTo>
                  <a:lnTo>
                    <a:pt x="124" y="66"/>
                  </a:lnTo>
                  <a:lnTo>
                    <a:pt x="124" y="54"/>
                  </a:lnTo>
                  <a:lnTo>
                    <a:pt x="12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57" name="グループ化 1656"/>
          <p:cNvGrpSpPr/>
          <p:nvPr/>
        </p:nvGrpSpPr>
        <p:grpSpPr>
          <a:xfrm>
            <a:off x="4883236" y="2409629"/>
            <a:ext cx="434926" cy="325474"/>
            <a:chOff x="7802563" y="1514475"/>
            <a:chExt cx="479425" cy="358775"/>
          </a:xfrm>
        </p:grpSpPr>
        <p:sp>
          <p:nvSpPr>
            <p:cNvPr id="1658" name="Freeform 454"/>
            <p:cNvSpPr>
              <a:spLocks/>
            </p:cNvSpPr>
            <p:nvPr/>
          </p:nvSpPr>
          <p:spPr bwMode="auto">
            <a:xfrm>
              <a:off x="7986713" y="1514475"/>
              <a:ext cx="111125" cy="111125"/>
            </a:xfrm>
            <a:custGeom>
              <a:avLst/>
              <a:gdLst>
                <a:gd name="T0" fmla="*/ 34 w 70"/>
                <a:gd name="T1" fmla="*/ 70 h 70"/>
                <a:gd name="T2" fmla="*/ 34 w 70"/>
                <a:gd name="T3" fmla="*/ 70 h 70"/>
                <a:gd name="T4" fmla="*/ 42 w 70"/>
                <a:gd name="T5" fmla="*/ 70 h 70"/>
                <a:gd name="T6" fmla="*/ 48 w 70"/>
                <a:gd name="T7" fmla="*/ 68 h 70"/>
                <a:gd name="T8" fmla="*/ 54 w 70"/>
                <a:gd name="T9" fmla="*/ 64 h 70"/>
                <a:gd name="T10" fmla="*/ 60 w 70"/>
                <a:gd name="T11" fmla="*/ 60 h 70"/>
                <a:gd name="T12" fmla="*/ 64 w 70"/>
                <a:gd name="T13" fmla="*/ 54 h 70"/>
                <a:gd name="T14" fmla="*/ 68 w 70"/>
                <a:gd name="T15" fmla="*/ 48 h 70"/>
                <a:gd name="T16" fmla="*/ 70 w 70"/>
                <a:gd name="T17" fmla="*/ 42 h 70"/>
                <a:gd name="T18" fmla="*/ 70 w 70"/>
                <a:gd name="T19" fmla="*/ 34 h 70"/>
                <a:gd name="T20" fmla="*/ 70 w 70"/>
                <a:gd name="T21" fmla="*/ 34 h 70"/>
                <a:gd name="T22" fmla="*/ 70 w 70"/>
                <a:gd name="T23" fmla="*/ 28 h 70"/>
                <a:gd name="T24" fmla="*/ 68 w 70"/>
                <a:gd name="T25" fmla="*/ 20 h 70"/>
                <a:gd name="T26" fmla="*/ 64 w 70"/>
                <a:gd name="T27" fmla="*/ 14 h 70"/>
                <a:gd name="T28" fmla="*/ 60 w 70"/>
                <a:gd name="T29" fmla="*/ 10 h 70"/>
                <a:gd name="T30" fmla="*/ 54 w 70"/>
                <a:gd name="T31" fmla="*/ 6 h 70"/>
                <a:gd name="T32" fmla="*/ 48 w 70"/>
                <a:gd name="T33" fmla="*/ 2 h 70"/>
                <a:gd name="T34" fmla="*/ 42 w 70"/>
                <a:gd name="T35" fmla="*/ 0 h 70"/>
                <a:gd name="T36" fmla="*/ 34 w 70"/>
                <a:gd name="T37" fmla="*/ 0 h 70"/>
                <a:gd name="T38" fmla="*/ 34 w 70"/>
                <a:gd name="T39" fmla="*/ 0 h 70"/>
                <a:gd name="T40" fmla="*/ 28 w 70"/>
                <a:gd name="T41" fmla="*/ 0 h 70"/>
                <a:gd name="T42" fmla="*/ 22 w 70"/>
                <a:gd name="T43" fmla="*/ 2 h 70"/>
                <a:gd name="T44" fmla="*/ 16 w 70"/>
                <a:gd name="T45" fmla="*/ 6 h 70"/>
                <a:gd name="T46" fmla="*/ 10 w 70"/>
                <a:gd name="T47" fmla="*/ 10 h 70"/>
                <a:gd name="T48" fmla="*/ 6 w 70"/>
                <a:gd name="T49" fmla="*/ 14 h 70"/>
                <a:gd name="T50" fmla="*/ 2 w 70"/>
                <a:gd name="T51" fmla="*/ 20 h 70"/>
                <a:gd name="T52" fmla="*/ 0 w 70"/>
                <a:gd name="T53" fmla="*/ 28 h 70"/>
                <a:gd name="T54" fmla="*/ 0 w 70"/>
                <a:gd name="T55" fmla="*/ 34 h 70"/>
                <a:gd name="T56" fmla="*/ 0 w 70"/>
                <a:gd name="T57" fmla="*/ 34 h 70"/>
                <a:gd name="T58" fmla="*/ 0 w 70"/>
                <a:gd name="T59" fmla="*/ 42 h 70"/>
                <a:gd name="T60" fmla="*/ 2 w 70"/>
                <a:gd name="T61" fmla="*/ 48 h 70"/>
                <a:gd name="T62" fmla="*/ 6 w 70"/>
                <a:gd name="T63" fmla="*/ 54 h 70"/>
                <a:gd name="T64" fmla="*/ 10 w 70"/>
                <a:gd name="T65" fmla="*/ 60 h 70"/>
                <a:gd name="T66" fmla="*/ 16 w 70"/>
                <a:gd name="T67" fmla="*/ 64 h 70"/>
                <a:gd name="T68" fmla="*/ 22 w 70"/>
                <a:gd name="T69" fmla="*/ 68 h 70"/>
                <a:gd name="T70" fmla="*/ 28 w 70"/>
                <a:gd name="T71" fmla="*/ 70 h 70"/>
                <a:gd name="T72" fmla="*/ 34 w 70"/>
                <a:gd name="T73" fmla="*/ 70 h 70"/>
                <a:gd name="T74" fmla="*/ 34 w 70"/>
                <a:gd name="T7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0">
                  <a:moveTo>
                    <a:pt x="34" y="70"/>
                  </a:moveTo>
                  <a:lnTo>
                    <a:pt x="34" y="70"/>
                  </a:lnTo>
                  <a:lnTo>
                    <a:pt x="42" y="70"/>
                  </a:lnTo>
                  <a:lnTo>
                    <a:pt x="48" y="68"/>
                  </a:lnTo>
                  <a:lnTo>
                    <a:pt x="54" y="64"/>
                  </a:lnTo>
                  <a:lnTo>
                    <a:pt x="60" y="60"/>
                  </a:lnTo>
                  <a:lnTo>
                    <a:pt x="64" y="54"/>
                  </a:lnTo>
                  <a:lnTo>
                    <a:pt x="68" y="48"/>
                  </a:lnTo>
                  <a:lnTo>
                    <a:pt x="70" y="4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0" y="28"/>
                  </a:lnTo>
                  <a:lnTo>
                    <a:pt x="68" y="20"/>
                  </a:lnTo>
                  <a:lnTo>
                    <a:pt x="64" y="14"/>
                  </a:lnTo>
                  <a:lnTo>
                    <a:pt x="60" y="10"/>
                  </a:lnTo>
                  <a:lnTo>
                    <a:pt x="54" y="6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6" y="54"/>
                  </a:lnTo>
                  <a:lnTo>
                    <a:pt x="10" y="60"/>
                  </a:lnTo>
                  <a:lnTo>
                    <a:pt x="16" y="64"/>
                  </a:lnTo>
                  <a:lnTo>
                    <a:pt x="22" y="68"/>
                  </a:lnTo>
                  <a:lnTo>
                    <a:pt x="28" y="70"/>
                  </a:lnTo>
                  <a:lnTo>
                    <a:pt x="34" y="70"/>
                  </a:lnTo>
                  <a:lnTo>
                    <a:pt x="34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59" name="Freeform 455"/>
            <p:cNvSpPr>
              <a:spLocks/>
            </p:cNvSpPr>
            <p:nvPr/>
          </p:nvSpPr>
          <p:spPr bwMode="auto">
            <a:xfrm>
              <a:off x="7974013" y="1628775"/>
              <a:ext cx="136525" cy="88900"/>
            </a:xfrm>
            <a:custGeom>
              <a:avLst/>
              <a:gdLst>
                <a:gd name="T0" fmla="*/ 42 w 86"/>
                <a:gd name="T1" fmla="*/ 0 h 56"/>
                <a:gd name="T2" fmla="*/ 42 w 86"/>
                <a:gd name="T3" fmla="*/ 0 h 56"/>
                <a:gd name="T4" fmla="*/ 36 w 86"/>
                <a:gd name="T5" fmla="*/ 2 h 56"/>
                <a:gd name="T6" fmla="*/ 30 w 86"/>
                <a:gd name="T7" fmla="*/ 4 h 56"/>
                <a:gd name="T8" fmla="*/ 22 w 86"/>
                <a:gd name="T9" fmla="*/ 10 h 56"/>
                <a:gd name="T10" fmla="*/ 16 w 86"/>
                <a:gd name="T11" fmla="*/ 16 h 56"/>
                <a:gd name="T12" fmla="*/ 12 w 86"/>
                <a:gd name="T13" fmla="*/ 24 h 56"/>
                <a:gd name="T14" fmla="*/ 8 w 86"/>
                <a:gd name="T15" fmla="*/ 34 h 56"/>
                <a:gd name="T16" fmla="*/ 0 w 86"/>
                <a:gd name="T17" fmla="*/ 56 h 56"/>
                <a:gd name="T18" fmla="*/ 86 w 86"/>
                <a:gd name="T19" fmla="*/ 56 h 56"/>
                <a:gd name="T20" fmla="*/ 86 w 86"/>
                <a:gd name="T21" fmla="*/ 56 h 56"/>
                <a:gd name="T22" fmla="*/ 78 w 86"/>
                <a:gd name="T23" fmla="*/ 34 h 56"/>
                <a:gd name="T24" fmla="*/ 74 w 86"/>
                <a:gd name="T25" fmla="*/ 24 h 56"/>
                <a:gd name="T26" fmla="*/ 68 w 86"/>
                <a:gd name="T27" fmla="*/ 16 h 56"/>
                <a:gd name="T28" fmla="*/ 64 w 86"/>
                <a:gd name="T29" fmla="*/ 10 h 56"/>
                <a:gd name="T30" fmla="*/ 56 w 86"/>
                <a:gd name="T31" fmla="*/ 4 h 56"/>
                <a:gd name="T32" fmla="*/ 50 w 86"/>
                <a:gd name="T33" fmla="*/ 2 h 56"/>
                <a:gd name="T34" fmla="*/ 42 w 86"/>
                <a:gd name="T35" fmla="*/ 0 h 56"/>
                <a:gd name="T36" fmla="*/ 42 w 8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56">
                  <a:moveTo>
                    <a:pt x="42" y="0"/>
                  </a:moveTo>
                  <a:lnTo>
                    <a:pt x="42" y="0"/>
                  </a:lnTo>
                  <a:lnTo>
                    <a:pt x="36" y="2"/>
                  </a:lnTo>
                  <a:lnTo>
                    <a:pt x="30" y="4"/>
                  </a:lnTo>
                  <a:lnTo>
                    <a:pt x="22" y="10"/>
                  </a:lnTo>
                  <a:lnTo>
                    <a:pt x="16" y="16"/>
                  </a:lnTo>
                  <a:lnTo>
                    <a:pt x="12" y="24"/>
                  </a:lnTo>
                  <a:lnTo>
                    <a:pt x="8" y="34"/>
                  </a:lnTo>
                  <a:lnTo>
                    <a:pt x="0" y="56"/>
                  </a:lnTo>
                  <a:lnTo>
                    <a:pt x="86" y="56"/>
                  </a:lnTo>
                  <a:lnTo>
                    <a:pt x="86" y="56"/>
                  </a:lnTo>
                  <a:lnTo>
                    <a:pt x="78" y="34"/>
                  </a:lnTo>
                  <a:lnTo>
                    <a:pt x="74" y="24"/>
                  </a:lnTo>
                  <a:lnTo>
                    <a:pt x="68" y="16"/>
                  </a:lnTo>
                  <a:lnTo>
                    <a:pt x="64" y="10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60" name="Freeform 456"/>
            <p:cNvSpPr>
              <a:spLocks/>
            </p:cNvSpPr>
            <p:nvPr/>
          </p:nvSpPr>
          <p:spPr bwMode="auto">
            <a:xfrm>
              <a:off x="7818438" y="1612900"/>
              <a:ext cx="114300" cy="114300"/>
            </a:xfrm>
            <a:custGeom>
              <a:avLst/>
              <a:gdLst>
                <a:gd name="T0" fmla="*/ 36 w 72"/>
                <a:gd name="T1" fmla="*/ 72 h 72"/>
                <a:gd name="T2" fmla="*/ 36 w 72"/>
                <a:gd name="T3" fmla="*/ 72 h 72"/>
                <a:gd name="T4" fmla="*/ 42 w 72"/>
                <a:gd name="T5" fmla="*/ 72 h 72"/>
                <a:gd name="T6" fmla="*/ 50 w 72"/>
                <a:gd name="T7" fmla="*/ 70 h 72"/>
                <a:gd name="T8" fmla="*/ 56 w 72"/>
                <a:gd name="T9" fmla="*/ 66 h 72"/>
                <a:gd name="T10" fmla="*/ 60 w 72"/>
                <a:gd name="T11" fmla="*/ 62 h 72"/>
                <a:gd name="T12" fmla="*/ 66 w 72"/>
                <a:gd name="T13" fmla="*/ 56 h 72"/>
                <a:gd name="T14" fmla="*/ 68 w 72"/>
                <a:gd name="T15" fmla="*/ 50 h 72"/>
                <a:gd name="T16" fmla="*/ 70 w 72"/>
                <a:gd name="T17" fmla="*/ 44 h 72"/>
                <a:gd name="T18" fmla="*/ 72 w 72"/>
                <a:gd name="T19" fmla="*/ 36 h 72"/>
                <a:gd name="T20" fmla="*/ 72 w 72"/>
                <a:gd name="T21" fmla="*/ 36 h 72"/>
                <a:gd name="T22" fmla="*/ 70 w 72"/>
                <a:gd name="T23" fmla="*/ 30 h 72"/>
                <a:gd name="T24" fmla="*/ 68 w 72"/>
                <a:gd name="T25" fmla="*/ 22 h 72"/>
                <a:gd name="T26" fmla="*/ 66 w 72"/>
                <a:gd name="T27" fmla="*/ 16 h 72"/>
                <a:gd name="T28" fmla="*/ 60 w 72"/>
                <a:gd name="T29" fmla="*/ 12 h 72"/>
                <a:gd name="T30" fmla="*/ 56 w 72"/>
                <a:gd name="T31" fmla="*/ 6 h 72"/>
                <a:gd name="T32" fmla="*/ 50 w 72"/>
                <a:gd name="T33" fmla="*/ 4 h 72"/>
                <a:gd name="T34" fmla="*/ 42 w 72"/>
                <a:gd name="T35" fmla="*/ 2 h 72"/>
                <a:gd name="T36" fmla="*/ 36 w 72"/>
                <a:gd name="T37" fmla="*/ 0 h 72"/>
                <a:gd name="T38" fmla="*/ 36 w 72"/>
                <a:gd name="T39" fmla="*/ 0 h 72"/>
                <a:gd name="T40" fmla="*/ 28 w 72"/>
                <a:gd name="T41" fmla="*/ 2 h 72"/>
                <a:gd name="T42" fmla="*/ 22 w 72"/>
                <a:gd name="T43" fmla="*/ 4 h 72"/>
                <a:gd name="T44" fmla="*/ 16 w 72"/>
                <a:gd name="T45" fmla="*/ 6 h 72"/>
                <a:gd name="T46" fmla="*/ 10 w 72"/>
                <a:gd name="T47" fmla="*/ 12 h 72"/>
                <a:gd name="T48" fmla="*/ 6 w 72"/>
                <a:gd name="T49" fmla="*/ 16 h 72"/>
                <a:gd name="T50" fmla="*/ 4 w 72"/>
                <a:gd name="T51" fmla="*/ 22 h 72"/>
                <a:gd name="T52" fmla="*/ 0 w 72"/>
                <a:gd name="T53" fmla="*/ 30 h 72"/>
                <a:gd name="T54" fmla="*/ 0 w 72"/>
                <a:gd name="T55" fmla="*/ 36 h 72"/>
                <a:gd name="T56" fmla="*/ 0 w 72"/>
                <a:gd name="T57" fmla="*/ 36 h 72"/>
                <a:gd name="T58" fmla="*/ 0 w 72"/>
                <a:gd name="T59" fmla="*/ 44 h 72"/>
                <a:gd name="T60" fmla="*/ 4 w 72"/>
                <a:gd name="T61" fmla="*/ 50 h 72"/>
                <a:gd name="T62" fmla="*/ 6 w 72"/>
                <a:gd name="T63" fmla="*/ 56 h 72"/>
                <a:gd name="T64" fmla="*/ 10 w 72"/>
                <a:gd name="T65" fmla="*/ 62 h 72"/>
                <a:gd name="T66" fmla="*/ 16 w 72"/>
                <a:gd name="T67" fmla="*/ 66 h 72"/>
                <a:gd name="T68" fmla="*/ 22 w 72"/>
                <a:gd name="T69" fmla="*/ 70 h 72"/>
                <a:gd name="T70" fmla="*/ 28 w 72"/>
                <a:gd name="T71" fmla="*/ 72 h 72"/>
                <a:gd name="T72" fmla="*/ 36 w 72"/>
                <a:gd name="T73" fmla="*/ 72 h 72"/>
                <a:gd name="T74" fmla="*/ 36 w 72"/>
                <a:gd name="T7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lnTo>
                    <a:pt x="36" y="72"/>
                  </a:lnTo>
                  <a:lnTo>
                    <a:pt x="42" y="72"/>
                  </a:lnTo>
                  <a:lnTo>
                    <a:pt x="50" y="70"/>
                  </a:lnTo>
                  <a:lnTo>
                    <a:pt x="56" y="66"/>
                  </a:lnTo>
                  <a:lnTo>
                    <a:pt x="60" y="62"/>
                  </a:lnTo>
                  <a:lnTo>
                    <a:pt x="66" y="56"/>
                  </a:lnTo>
                  <a:lnTo>
                    <a:pt x="68" y="50"/>
                  </a:lnTo>
                  <a:lnTo>
                    <a:pt x="70" y="44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0" y="30"/>
                  </a:lnTo>
                  <a:lnTo>
                    <a:pt x="68" y="22"/>
                  </a:lnTo>
                  <a:lnTo>
                    <a:pt x="66" y="16"/>
                  </a:lnTo>
                  <a:lnTo>
                    <a:pt x="60" y="12"/>
                  </a:lnTo>
                  <a:lnTo>
                    <a:pt x="56" y="6"/>
                  </a:lnTo>
                  <a:lnTo>
                    <a:pt x="50" y="4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6" y="6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4" y="50"/>
                  </a:lnTo>
                  <a:lnTo>
                    <a:pt x="6" y="56"/>
                  </a:lnTo>
                  <a:lnTo>
                    <a:pt x="10" y="62"/>
                  </a:lnTo>
                  <a:lnTo>
                    <a:pt x="16" y="66"/>
                  </a:lnTo>
                  <a:lnTo>
                    <a:pt x="22" y="70"/>
                  </a:lnTo>
                  <a:lnTo>
                    <a:pt x="28" y="72"/>
                  </a:lnTo>
                  <a:lnTo>
                    <a:pt x="36" y="72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61" name="Freeform 457"/>
            <p:cNvSpPr>
              <a:spLocks/>
            </p:cNvSpPr>
            <p:nvPr/>
          </p:nvSpPr>
          <p:spPr bwMode="auto">
            <a:xfrm>
              <a:off x="7802563" y="1730375"/>
              <a:ext cx="111125" cy="142875"/>
            </a:xfrm>
            <a:custGeom>
              <a:avLst/>
              <a:gdLst>
                <a:gd name="T0" fmla="*/ 46 w 70"/>
                <a:gd name="T1" fmla="*/ 0 h 90"/>
                <a:gd name="T2" fmla="*/ 46 w 70"/>
                <a:gd name="T3" fmla="*/ 0 h 90"/>
                <a:gd name="T4" fmla="*/ 36 w 70"/>
                <a:gd name="T5" fmla="*/ 2 h 90"/>
                <a:gd name="T6" fmla="*/ 28 w 70"/>
                <a:gd name="T7" fmla="*/ 6 h 90"/>
                <a:gd name="T8" fmla="*/ 20 w 70"/>
                <a:gd name="T9" fmla="*/ 14 h 90"/>
                <a:gd name="T10" fmla="*/ 14 w 70"/>
                <a:gd name="T11" fmla="*/ 26 h 90"/>
                <a:gd name="T12" fmla="*/ 8 w 70"/>
                <a:gd name="T13" fmla="*/ 40 h 90"/>
                <a:gd name="T14" fmla="*/ 4 w 70"/>
                <a:gd name="T15" fmla="*/ 54 h 90"/>
                <a:gd name="T16" fmla="*/ 0 w 70"/>
                <a:gd name="T17" fmla="*/ 72 h 90"/>
                <a:gd name="T18" fmla="*/ 0 w 70"/>
                <a:gd name="T19" fmla="*/ 90 h 90"/>
                <a:gd name="T20" fmla="*/ 50 w 70"/>
                <a:gd name="T21" fmla="*/ 90 h 90"/>
                <a:gd name="T22" fmla="*/ 70 w 70"/>
                <a:gd name="T23" fmla="*/ 36 h 90"/>
                <a:gd name="T24" fmla="*/ 70 w 70"/>
                <a:gd name="T25" fmla="*/ 36 h 90"/>
                <a:gd name="T26" fmla="*/ 68 w 70"/>
                <a:gd name="T27" fmla="*/ 20 h 90"/>
                <a:gd name="T28" fmla="*/ 62 w 70"/>
                <a:gd name="T29" fmla="*/ 10 h 90"/>
                <a:gd name="T30" fmla="*/ 60 w 70"/>
                <a:gd name="T31" fmla="*/ 6 h 90"/>
                <a:gd name="T32" fmla="*/ 56 w 70"/>
                <a:gd name="T33" fmla="*/ 2 h 90"/>
                <a:gd name="T34" fmla="*/ 50 w 70"/>
                <a:gd name="T35" fmla="*/ 0 h 90"/>
                <a:gd name="T36" fmla="*/ 46 w 70"/>
                <a:gd name="T37" fmla="*/ 0 h 90"/>
                <a:gd name="T38" fmla="*/ 46 w 70"/>
                <a:gd name="T3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90">
                  <a:moveTo>
                    <a:pt x="46" y="0"/>
                  </a:moveTo>
                  <a:lnTo>
                    <a:pt x="46" y="0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20" y="14"/>
                  </a:lnTo>
                  <a:lnTo>
                    <a:pt x="14" y="26"/>
                  </a:lnTo>
                  <a:lnTo>
                    <a:pt x="8" y="40"/>
                  </a:lnTo>
                  <a:lnTo>
                    <a:pt x="4" y="54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50" y="90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68" y="20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62" name="Freeform 458"/>
            <p:cNvSpPr>
              <a:spLocks/>
            </p:cNvSpPr>
            <p:nvPr/>
          </p:nvSpPr>
          <p:spPr bwMode="auto">
            <a:xfrm>
              <a:off x="8151813" y="1612900"/>
              <a:ext cx="114300" cy="114300"/>
            </a:xfrm>
            <a:custGeom>
              <a:avLst/>
              <a:gdLst>
                <a:gd name="T0" fmla="*/ 36 w 72"/>
                <a:gd name="T1" fmla="*/ 72 h 72"/>
                <a:gd name="T2" fmla="*/ 36 w 72"/>
                <a:gd name="T3" fmla="*/ 72 h 72"/>
                <a:gd name="T4" fmla="*/ 44 w 72"/>
                <a:gd name="T5" fmla="*/ 72 h 72"/>
                <a:gd name="T6" fmla="*/ 50 w 72"/>
                <a:gd name="T7" fmla="*/ 70 h 72"/>
                <a:gd name="T8" fmla="*/ 56 w 72"/>
                <a:gd name="T9" fmla="*/ 66 h 72"/>
                <a:gd name="T10" fmla="*/ 62 w 72"/>
                <a:gd name="T11" fmla="*/ 62 h 72"/>
                <a:gd name="T12" fmla="*/ 66 w 72"/>
                <a:gd name="T13" fmla="*/ 56 h 72"/>
                <a:gd name="T14" fmla="*/ 68 w 72"/>
                <a:gd name="T15" fmla="*/ 50 h 72"/>
                <a:gd name="T16" fmla="*/ 70 w 72"/>
                <a:gd name="T17" fmla="*/ 44 h 72"/>
                <a:gd name="T18" fmla="*/ 72 w 72"/>
                <a:gd name="T19" fmla="*/ 36 h 72"/>
                <a:gd name="T20" fmla="*/ 72 w 72"/>
                <a:gd name="T21" fmla="*/ 36 h 72"/>
                <a:gd name="T22" fmla="*/ 70 w 72"/>
                <a:gd name="T23" fmla="*/ 30 h 72"/>
                <a:gd name="T24" fmla="*/ 68 w 72"/>
                <a:gd name="T25" fmla="*/ 22 h 72"/>
                <a:gd name="T26" fmla="*/ 66 w 72"/>
                <a:gd name="T27" fmla="*/ 16 h 72"/>
                <a:gd name="T28" fmla="*/ 62 w 72"/>
                <a:gd name="T29" fmla="*/ 12 h 72"/>
                <a:gd name="T30" fmla="*/ 56 w 72"/>
                <a:gd name="T31" fmla="*/ 6 h 72"/>
                <a:gd name="T32" fmla="*/ 50 w 72"/>
                <a:gd name="T33" fmla="*/ 4 h 72"/>
                <a:gd name="T34" fmla="*/ 44 w 72"/>
                <a:gd name="T35" fmla="*/ 2 h 72"/>
                <a:gd name="T36" fmla="*/ 36 w 72"/>
                <a:gd name="T37" fmla="*/ 0 h 72"/>
                <a:gd name="T38" fmla="*/ 36 w 72"/>
                <a:gd name="T39" fmla="*/ 0 h 72"/>
                <a:gd name="T40" fmla="*/ 28 w 72"/>
                <a:gd name="T41" fmla="*/ 2 h 72"/>
                <a:gd name="T42" fmla="*/ 22 w 72"/>
                <a:gd name="T43" fmla="*/ 4 h 72"/>
                <a:gd name="T44" fmla="*/ 16 w 72"/>
                <a:gd name="T45" fmla="*/ 6 h 72"/>
                <a:gd name="T46" fmla="*/ 10 w 72"/>
                <a:gd name="T47" fmla="*/ 12 h 72"/>
                <a:gd name="T48" fmla="*/ 6 w 72"/>
                <a:gd name="T49" fmla="*/ 16 h 72"/>
                <a:gd name="T50" fmla="*/ 4 w 72"/>
                <a:gd name="T51" fmla="*/ 22 h 72"/>
                <a:gd name="T52" fmla="*/ 2 w 72"/>
                <a:gd name="T53" fmla="*/ 30 h 72"/>
                <a:gd name="T54" fmla="*/ 0 w 72"/>
                <a:gd name="T55" fmla="*/ 36 h 72"/>
                <a:gd name="T56" fmla="*/ 0 w 72"/>
                <a:gd name="T57" fmla="*/ 36 h 72"/>
                <a:gd name="T58" fmla="*/ 2 w 72"/>
                <a:gd name="T59" fmla="*/ 44 h 72"/>
                <a:gd name="T60" fmla="*/ 4 w 72"/>
                <a:gd name="T61" fmla="*/ 50 h 72"/>
                <a:gd name="T62" fmla="*/ 6 w 72"/>
                <a:gd name="T63" fmla="*/ 56 h 72"/>
                <a:gd name="T64" fmla="*/ 10 w 72"/>
                <a:gd name="T65" fmla="*/ 62 h 72"/>
                <a:gd name="T66" fmla="*/ 16 w 72"/>
                <a:gd name="T67" fmla="*/ 66 h 72"/>
                <a:gd name="T68" fmla="*/ 22 w 72"/>
                <a:gd name="T69" fmla="*/ 70 h 72"/>
                <a:gd name="T70" fmla="*/ 28 w 72"/>
                <a:gd name="T71" fmla="*/ 72 h 72"/>
                <a:gd name="T72" fmla="*/ 36 w 72"/>
                <a:gd name="T73" fmla="*/ 72 h 72"/>
                <a:gd name="T74" fmla="*/ 36 w 72"/>
                <a:gd name="T7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lnTo>
                    <a:pt x="36" y="72"/>
                  </a:lnTo>
                  <a:lnTo>
                    <a:pt x="44" y="72"/>
                  </a:lnTo>
                  <a:lnTo>
                    <a:pt x="50" y="70"/>
                  </a:lnTo>
                  <a:lnTo>
                    <a:pt x="56" y="66"/>
                  </a:lnTo>
                  <a:lnTo>
                    <a:pt x="62" y="62"/>
                  </a:lnTo>
                  <a:lnTo>
                    <a:pt x="66" y="56"/>
                  </a:lnTo>
                  <a:lnTo>
                    <a:pt x="68" y="50"/>
                  </a:lnTo>
                  <a:lnTo>
                    <a:pt x="70" y="44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0" y="30"/>
                  </a:lnTo>
                  <a:lnTo>
                    <a:pt x="68" y="22"/>
                  </a:lnTo>
                  <a:lnTo>
                    <a:pt x="66" y="16"/>
                  </a:lnTo>
                  <a:lnTo>
                    <a:pt x="62" y="12"/>
                  </a:lnTo>
                  <a:lnTo>
                    <a:pt x="56" y="6"/>
                  </a:lnTo>
                  <a:lnTo>
                    <a:pt x="50" y="4"/>
                  </a:lnTo>
                  <a:lnTo>
                    <a:pt x="44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6" y="6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4" y="22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4" y="50"/>
                  </a:lnTo>
                  <a:lnTo>
                    <a:pt x="6" y="56"/>
                  </a:lnTo>
                  <a:lnTo>
                    <a:pt x="10" y="62"/>
                  </a:lnTo>
                  <a:lnTo>
                    <a:pt x="16" y="66"/>
                  </a:lnTo>
                  <a:lnTo>
                    <a:pt x="22" y="70"/>
                  </a:lnTo>
                  <a:lnTo>
                    <a:pt x="28" y="72"/>
                  </a:lnTo>
                  <a:lnTo>
                    <a:pt x="36" y="72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63" name="Freeform 459"/>
            <p:cNvSpPr>
              <a:spLocks/>
            </p:cNvSpPr>
            <p:nvPr/>
          </p:nvSpPr>
          <p:spPr bwMode="auto">
            <a:xfrm>
              <a:off x="8170863" y="1730375"/>
              <a:ext cx="111125" cy="142875"/>
            </a:xfrm>
            <a:custGeom>
              <a:avLst/>
              <a:gdLst>
                <a:gd name="T0" fmla="*/ 24 w 70"/>
                <a:gd name="T1" fmla="*/ 0 h 90"/>
                <a:gd name="T2" fmla="*/ 24 w 70"/>
                <a:gd name="T3" fmla="*/ 0 h 90"/>
                <a:gd name="T4" fmla="*/ 18 w 70"/>
                <a:gd name="T5" fmla="*/ 0 h 90"/>
                <a:gd name="T6" fmla="*/ 14 w 70"/>
                <a:gd name="T7" fmla="*/ 2 h 90"/>
                <a:gd name="T8" fmla="*/ 10 w 70"/>
                <a:gd name="T9" fmla="*/ 6 h 90"/>
                <a:gd name="T10" fmla="*/ 8 w 70"/>
                <a:gd name="T11" fmla="*/ 10 h 90"/>
                <a:gd name="T12" fmla="*/ 2 w 70"/>
                <a:gd name="T13" fmla="*/ 20 h 90"/>
                <a:gd name="T14" fmla="*/ 0 w 70"/>
                <a:gd name="T15" fmla="*/ 36 h 90"/>
                <a:gd name="T16" fmla="*/ 20 w 70"/>
                <a:gd name="T17" fmla="*/ 90 h 90"/>
                <a:gd name="T18" fmla="*/ 70 w 70"/>
                <a:gd name="T19" fmla="*/ 90 h 90"/>
                <a:gd name="T20" fmla="*/ 70 w 70"/>
                <a:gd name="T21" fmla="*/ 90 h 90"/>
                <a:gd name="T22" fmla="*/ 68 w 70"/>
                <a:gd name="T23" fmla="*/ 72 h 90"/>
                <a:gd name="T24" fmla="*/ 66 w 70"/>
                <a:gd name="T25" fmla="*/ 54 h 90"/>
                <a:gd name="T26" fmla="*/ 62 w 70"/>
                <a:gd name="T27" fmla="*/ 40 h 90"/>
                <a:gd name="T28" fmla="*/ 56 w 70"/>
                <a:gd name="T29" fmla="*/ 26 h 90"/>
                <a:gd name="T30" fmla="*/ 50 w 70"/>
                <a:gd name="T31" fmla="*/ 14 h 90"/>
                <a:gd name="T32" fmla="*/ 42 w 70"/>
                <a:gd name="T33" fmla="*/ 6 h 90"/>
                <a:gd name="T34" fmla="*/ 34 w 70"/>
                <a:gd name="T35" fmla="*/ 2 h 90"/>
                <a:gd name="T36" fmla="*/ 24 w 70"/>
                <a:gd name="T37" fmla="*/ 0 h 90"/>
                <a:gd name="T38" fmla="*/ 24 w 70"/>
                <a:gd name="T3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90">
                  <a:moveTo>
                    <a:pt x="24" y="0"/>
                  </a:moveTo>
                  <a:lnTo>
                    <a:pt x="24" y="0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2" y="20"/>
                  </a:lnTo>
                  <a:lnTo>
                    <a:pt x="0" y="36"/>
                  </a:lnTo>
                  <a:lnTo>
                    <a:pt x="20" y="90"/>
                  </a:lnTo>
                  <a:lnTo>
                    <a:pt x="70" y="90"/>
                  </a:lnTo>
                  <a:lnTo>
                    <a:pt x="70" y="90"/>
                  </a:lnTo>
                  <a:lnTo>
                    <a:pt x="68" y="72"/>
                  </a:lnTo>
                  <a:lnTo>
                    <a:pt x="66" y="54"/>
                  </a:lnTo>
                  <a:lnTo>
                    <a:pt x="62" y="40"/>
                  </a:lnTo>
                  <a:lnTo>
                    <a:pt x="56" y="26"/>
                  </a:lnTo>
                  <a:lnTo>
                    <a:pt x="50" y="14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64" name="Freeform 460"/>
            <p:cNvSpPr>
              <a:spLocks/>
            </p:cNvSpPr>
            <p:nvPr/>
          </p:nvSpPr>
          <p:spPr bwMode="auto">
            <a:xfrm>
              <a:off x="7900988" y="1733550"/>
              <a:ext cx="282575" cy="139700"/>
            </a:xfrm>
            <a:custGeom>
              <a:avLst/>
              <a:gdLst>
                <a:gd name="T0" fmla="*/ 148 w 178"/>
                <a:gd name="T1" fmla="*/ 0 h 88"/>
                <a:gd name="T2" fmla="*/ 134 w 178"/>
                <a:gd name="T3" fmla="*/ 0 h 88"/>
                <a:gd name="T4" fmla="*/ 44 w 178"/>
                <a:gd name="T5" fmla="*/ 0 h 88"/>
                <a:gd name="T6" fmla="*/ 30 w 178"/>
                <a:gd name="T7" fmla="*/ 0 h 88"/>
                <a:gd name="T8" fmla="*/ 10 w 178"/>
                <a:gd name="T9" fmla="*/ 58 h 88"/>
                <a:gd name="T10" fmla="*/ 0 w 178"/>
                <a:gd name="T11" fmla="*/ 88 h 88"/>
                <a:gd name="T12" fmla="*/ 10 w 178"/>
                <a:gd name="T13" fmla="*/ 88 h 88"/>
                <a:gd name="T14" fmla="*/ 168 w 178"/>
                <a:gd name="T15" fmla="*/ 88 h 88"/>
                <a:gd name="T16" fmla="*/ 178 w 178"/>
                <a:gd name="T17" fmla="*/ 88 h 88"/>
                <a:gd name="T18" fmla="*/ 168 w 178"/>
                <a:gd name="T19" fmla="*/ 58 h 88"/>
                <a:gd name="T20" fmla="*/ 148 w 178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88">
                  <a:moveTo>
                    <a:pt x="148" y="0"/>
                  </a:moveTo>
                  <a:lnTo>
                    <a:pt x="134" y="0"/>
                  </a:lnTo>
                  <a:lnTo>
                    <a:pt x="44" y="0"/>
                  </a:lnTo>
                  <a:lnTo>
                    <a:pt x="30" y="0"/>
                  </a:lnTo>
                  <a:lnTo>
                    <a:pt x="10" y="58"/>
                  </a:lnTo>
                  <a:lnTo>
                    <a:pt x="0" y="88"/>
                  </a:lnTo>
                  <a:lnTo>
                    <a:pt x="10" y="88"/>
                  </a:lnTo>
                  <a:lnTo>
                    <a:pt x="168" y="88"/>
                  </a:lnTo>
                  <a:lnTo>
                    <a:pt x="178" y="88"/>
                  </a:lnTo>
                  <a:lnTo>
                    <a:pt x="168" y="5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65" name="グループ化 1664"/>
          <p:cNvGrpSpPr/>
          <p:nvPr/>
        </p:nvGrpSpPr>
        <p:grpSpPr>
          <a:xfrm>
            <a:off x="5393049" y="5059144"/>
            <a:ext cx="293791" cy="434926"/>
            <a:chOff x="7316788" y="5048250"/>
            <a:chExt cx="323850" cy="479425"/>
          </a:xfrm>
        </p:grpSpPr>
        <p:sp>
          <p:nvSpPr>
            <p:cNvPr id="1666" name="Freeform 461"/>
            <p:cNvSpPr>
              <a:spLocks noEditPoints="1"/>
            </p:cNvSpPr>
            <p:nvPr/>
          </p:nvSpPr>
          <p:spPr bwMode="auto">
            <a:xfrm>
              <a:off x="7316788" y="5286375"/>
              <a:ext cx="323850" cy="241300"/>
            </a:xfrm>
            <a:custGeom>
              <a:avLst/>
              <a:gdLst>
                <a:gd name="T0" fmla="*/ 158 w 204"/>
                <a:gd name="T1" fmla="*/ 10 h 152"/>
                <a:gd name="T2" fmla="*/ 158 w 204"/>
                <a:gd name="T3" fmla="*/ 0 h 152"/>
                <a:gd name="T4" fmla="*/ 0 w 204"/>
                <a:gd name="T5" fmla="*/ 0 h 152"/>
                <a:gd name="T6" fmla="*/ 0 w 204"/>
                <a:gd name="T7" fmla="*/ 114 h 152"/>
                <a:gd name="T8" fmla="*/ 0 w 204"/>
                <a:gd name="T9" fmla="*/ 114 h 152"/>
                <a:gd name="T10" fmla="*/ 2 w 204"/>
                <a:gd name="T11" fmla="*/ 122 h 152"/>
                <a:gd name="T12" fmla="*/ 4 w 204"/>
                <a:gd name="T13" fmla="*/ 128 h 152"/>
                <a:gd name="T14" fmla="*/ 6 w 204"/>
                <a:gd name="T15" fmla="*/ 134 h 152"/>
                <a:gd name="T16" fmla="*/ 12 w 204"/>
                <a:gd name="T17" fmla="*/ 140 h 152"/>
                <a:gd name="T18" fmla="*/ 18 w 204"/>
                <a:gd name="T19" fmla="*/ 144 h 152"/>
                <a:gd name="T20" fmla="*/ 24 w 204"/>
                <a:gd name="T21" fmla="*/ 148 h 152"/>
                <a:gd name="T22" fmla="*/ 30 w 204"/>
                <a:gd name="T23" fmla="*/ 150 h 152"/>
                <a:gd name="T24" fmla="*/ 38 w 204"/>
                <a:gd name="T25" fmla="*/ 152 h 152"/>
                <a:gd name="T26" fmla="*/ 122 w 204"/>
                <a:gd name="T27" fmla="*/ 152 h 152"/>
                <a:gd name="T28" fmla="*/ 122 w 204"/>
                <a:gd name="T29" fmla="*/ 152 h 152"/>
                <a:gd name="T30" fmla="*/ 128 w 204"/>
                <a:gd name="T31" fmla="*/ 150 h 152"/>
                <a:gd name="T32" fmla="*/ 136 w 204"/>
                <a:gd name="T33" fmla="*/ 148 h 152"/>
                <a:gd name="T34" fmla="*/ 142 w 204"/>
                <a:gd name="T35" fmla="*/ 144 h 152"/>
                <a:gd name="T36" fmla="*/ 148 w 204"/>
                <a:gd name="T37" fmla="*/ 140 h 152"/>
                <a:gd name="T38" fmla="*/ 152 w 204"/>
                <a:gd name="T39" fmla="*/ 134 h 152"/>
                <a:gd name="T40" fmla="*/ 156 w 204"/>
                <a:gd name="T41" fmla="*/ 128 h 152"/>
                <a:gd name="T42" fmla="*/ 158 w 204"/>
                <a:gd name="T43" fmla="*/ 122 h 152"/>
                <a:gd name="T44" fmla="*/ 158 w 204"/>
                <a:gd name="T45" fmla="*/ 114 h 152"/>
                <a:gd name="T46" fmla="*/ 158 w 204"/>
                <a:gd name="T47" fmla="*/ 106 h 152"/>
                <a:gd name="T48" fmla="*/ 158 w 204"/>
                <a:gd name="T49" fmla="*/ 106 h 152"/>
                <a:gd name="T50" fmla="*/ 176 w 204"/>
                <a:gd name="T51" fmla="*/ 106 h 152"/>
                <a:gd name="T52" fmla="*/ 184 w 204"/>
                <a:gd name="T53" fmla="*/ 104 h 152"/>
                <a:gd name="T54" fmla="*/ 190 w 204"/>
                <a:gd name="T55" fmla="*/ 100 h 152"/>
                <a:gd name="T56" fmla="*/ 196 w 204"/>
                <a:gd name="T57" fmla="*/ 94 h 152"/>
                <a:gd name="T58" fmla="*/ 200 w 204"/>
                <a:gd name="T59" fmla="*/ 86 h 152"/>
                <a:gd name="T60" fmla="*/ 202 w 204"/>
                <a:gd name="T61" fmla="*/ 74 h 152"/>
                <a:gd name="T62" fmla="*/ 204 w 204"/>
                <a:gd name="T63" fmla="*/ 58 h 152"/>
                <a:gd name="T64" fmla="*/ 204 w 204"/>
                <a:gd name="T65" fmla="*/ 58 h 152"/>
                <a:gd name="T66" fmla="*/ 202 w 204"/>
                <a:gd name="T67" fmla="*/ 44 h 152"/>
                <a:gd name="T68" fmla="*/ 200 w 204"/>
                <a:gd name="T69" fmla="*/ 32 h 152"/>
                <a:gd name="T70" fmla="*/ 196 w 204"/>
                <a:gd name="T71" fmla="*/ 24 h 152"/>
                <a:gd name="T72" fmla="*/ 190 w 204"/>
                <a:gd name="T73" fmla="*/ 18 h 152"/>
                <a:gd name="T74" fmla="*/ 184 w 204"/>
                <a:gd name="T75" fmla="*/ 14 h 152"/>
                <a:gd name="T76" fmla="*/ 176 w 204"/>
                <a:gd name="T77" fmla="*/ 12 h 152"/>
                <a:gd name="T78" fmla="*/ 158 w 204"/>
                <a:gd name="T79" fmla="*/ 10 h 152"/>
                <a:gd name="T80" fmla="*/ 158 w 204"/>
                <a:gd name="T81" fmla="*/ 10 h 152"/>
                <a:gd name="T82" fmla="*/ 158 w 204"/>
                <a:gd name="T83" fmla="*/ 94 h 152"/>
                <a:gd name="T84" fmla="*/ 158 w 204"/>
                <a:gd name="T85" fmla="*/ 24 h 152"/>
                <a:gd name="T86" fmla="*/ 158 w 204"/>
                <a:gd name="T87" fmla="*/ 24 h 152"/>
                <a:gd name="T88" fmla="*/ 172 w 204"/>
                <a:gd name="T89" fmla="*/ 24 h 152"/>
                <a:gd name="T90" fmla="*/ 178 w 204"/>
                <a:gd name="T91" fmla="*/ 26 h 152"/>
                <a:gd name="T92" fmla="*/ 182 w 204"/>
                <a:gd name="T93" fmla="*/ 28 h 152"/>
                <a:gd name="T94" fmla="*/ 186 w 204"/>
                <a:gd name="T95" fmla="*/ 32 h 152"/>
                <a:gd name="T96" fmla="*/ 188 w 204"/>
                <a:gd name="T97" fmla="*/ 38 h 152"/>
                <a:gd name="T98" fmla="*/ 190 w 204"/>
                <a:gd name="T99" fmla="*/ 48 h 152"/>
                <a:gd name="T100" fmla="*/ 190 w 204"/>
                <a:gd name="T101" fmla="*/ 58 h 152"/>
                <a:gd name="T102" fmla="*/ 190 w 204"/>
                <a:gd name="T103" fmla="*/ 58 h 152"/>
                <a:gd name="T104" fmla="*/ 190 w 204"/>
                <a:gd name="T105" fmla="*/ 70 h 152"/>
                <a:gd name="T106" fmla="*/ 188 w 204"/>
                <a:gd name="T107" fmla="*/ 78 h 152"/>
                <a:gd name="T108" fmla="*/ 186 w 204"/>
                <a:gd name="T109" fmla="*/ 86 h 152"/>
                <a:gd name="T110" fmla="*/ 182 w 204"/>
                <a:gd name="T111" fmla="*/ 90 h 152"/>
                <a:gd name="T112" fmla="*/ 178 w 204"/>
                <a:gd name="T113" fmla="*/ 92 h 152"/>
                <a:gd name="T114" fmla="*/ 172 w 204"/>
                <a:gd name="T115" fmla="*/ 94 h 152"/>
                <a:gd name="T116" fmla="*/ 158 w 204"/>
                <a:gd name="T117" fmla="*/ 94 h 152"/>
                <a:gd name="T118" fmla="*/ 158 w 204"/>
                <a:gd name="T119" fmla="*/ 9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" h="152">
                  <a:moveTo>
                    <a:pt x="158" y="10"/>
                  </a:moveTo>
                  <a:lnTo>
                    <a:pt x="158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22"/>
                  </a:lnTo>
                  <a:lnTo>
                    <a:pt x="4" y="128"/>
                  </a:lnTo>
                  <a:lnTo>
                    <a:pt x="6" y="134"/>
                  </a:lnTo>
                  <a:lnTo>
                    <a:pt x="12" y="140"/>
                  </a:lnTo>
                  <a:lnTo>
                    <a:pt x="18" y="144"/>
                  </a:lnTo>
                  <a:lnTo>
                    <a:pt x="24" y="148"/>
                  </a:lnTo>
                  <a:lnTo>
                    <a:pt x="30" y="150"/>
                  </a:lnTo>
                  <a:lnTo>
                    <a:pt x="38" y="152"/>
                  </a:lnTo>
                  <a:lnTo>
                    <a:pt x="122" y="152"/>
                  </a:lnTo>
                  <a:lnTo>
                    <a:pt x="122" y="152"/>
                  </a:lnTo>
                  <a:lnTo>
                    <a:pt x="128" y="150"/>
                  </a:lnTo>
                  <a:lnTo>
                    <a:pt x="136" y="148"/>
                  </a:lnTo>
                  <a:lnTo>
                    <a:pt x="142" y="144"/>
                  </a:lnTo>
                  <a:lnTo>
                    <a:pt x="148" y="140"/>
                  </a:lnTo>
                  <a:lnTo>
                    <a:pt x="152" y="134"/>
                  </a:lnTo>
                  <a:lnTo>
                    <a:pt x="156" y="128"/>
                  </a:lnTo>
                  <a:lnTo>
                    <a:pt x="158" y="122"/>
                  </a:lnTo>
                  <a:lnTo>
                    <a:pt x="158" y="114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76" y="106"/>
                  </a:lnTo>
                  <a:lnTo>
                    <a:pt x="184" y="104"/>
                  </a:lnTo>
                  <a:lnTo>
                    <a:pt x="190" y="100"/>
                  </a:lnTo>
                  <a:lnTo>
                    <a:pt x="196" y="94"/>
                  </a:lnTo>
                  <a:lnTo>
                    <a:pt x="200" y="86"/>
                  </a:lnTo>
                  <a:lnTo>
                    <a:pt x="202" y="74"/>
                  </a:lnTo>
                  <a:lnTo>
                    <a:pt x="204" y="58"/>
                  </a:lnTo>
                  <a:lnTo>
                    <a:pt x="204" y="58"/>
                  </a:lnTo>
                  <a:lnTo>
                    <a:pt x="202" y="44"/>
                  </a:lnTo>
                  <a:lnTo>
                    <a:pt x="200" y="32"/>
                  </a:lnTo>
                  <a:lnTo>
                    <a:pt x="196" y="24"/>
                  </a:lnTo>
                  <a:lnTo>
                    <a:pt x="190" y="18"/>
                  </a:lnTo>
                  <a:lnTo>
                    <a:pt x="184" y="14"/>
                  </a:lnTo>
                  <a:lnTo>
                    <a:pt x="176" y="12"/>
                  </a:lnTo>
                  <a:lnTo>
                    <a:pt x="158" y="10"/>
                  </a:lnTo>
                  <a:lnTo>
                    <a:pt x="158" y="10"/>
                  </a:lnTo>
                  <a:close/>
                  <a:moveTo>
                    <a:pt x="158" y="94"/>
                  </a:moveTo>
                  <a:lnTo>
                    <a:pt x="158" y="24"/>
                  </a:lnTo>
                  <a:lnTo>
                    <a:pt x="158" y="24"/>
                  </a:lnTo>
                  <a:lnTo>
                    <a:pt x="172" y="24"/>
                  </a:lnTo>
                  <a:lnTo>
                    <a:pt x="178" y="26"/>
                  </a:lnTo>
                  <a:lnTo>
                    <a:pt x="182" y="28"/>
                  </a:lnTo>
                  <a:lnTo>
                    <a:pt x="186" y="32"/>
                  </a:lnTo>
                  <a:lnTo>
                    <a:pt x="188" y="38"/>
                  </a:lnTo>
                  <a:lnTo>
                    <a:pt x="190" y="48"/>
                  </a:lnTo>
                  <a:lnTo>
                    <a:pt x="190" y="58"/>
                  </a:lnTo>
                  <a:lnTo>
                    <a:pt x="190" y="58"/>
                  </a:lnTo>
                  <a:lnTo>
                    <a:pt x="190" y="70"/>
                  </a:lnTo>
                  <a:lnTo>
                    <a:pt x="188" y="78"/>
                  </a:lnTo>
                  <a:lnTo>
                    <a:pt x="186" y="86"/>
                  </a:lnTo>
                  <a:lnTo>
                    <a:pt x="182" y="90"/>
                  </a:lnTo>
                  <a:lnTo>
                    <a:pt x="178" y="92"/>
                  </a:lnTo>
                  <a:lnTo>
                    <a:pt x="172" y="94"/>
                  </a:lnTo>
                  <a:lnTo>
                    <a:pt x="158" y="94"/>
                  </a:lnTo>
                  <a:lnTo>
                    <a:pt x="158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67" name="Freeform 462"/>
            <p:cNvSpPr>
              <a:spLocks/>
            </p:cNvSpPr>
            <p:nvPr/>
          </p:nvSpPr>
          <p:spPr bwMode="auto">
            <a:xfrm>
              <a:off x="7421563" y="5048250"/>
              <a:ext cx="41275" cy="222250"/>
            </a:xfrm>
            <a:custGeom>
              <a:avLst/>
              <a:gdLst>
                <a:gd name="T0" fmla="*/ 20 w 26"/>
                <a:gd name="T1" fmla="*/ 0 h 140"/>
                <a:gd name="T2" fmla="*/ 20 w 26"/>
                <a:gd name="T3" fmla="*/ 0 h 140"/>
                <a:gd name="T4" fmla="*/ 16 w 26"/>
                <a:gd name="T5" fmla="*/ 12 h 140"/>
                <a:gd name="T6" fmla="*/ 16 w 26"/>
                <a:gd name="T7" fmla="*/ 12 h 140"/>
                <a:gd name="T8" fmla="*/ 6 w 26"/>
                <a:gd name="T9" fmla="*/ 26 h 140"/>
                <a:gd name="T10" fmla="*/ 6 w 26"/>
                <a:gd name="T11" fmla="*/ 26 h 140"/>
                <a:gd name="T12" fmla="*/ 2 w 26"/>
                <a:gd name="T13" fmla="*/ 36 h 140"/>
                <a:gd name="T14" fmla="*/ 0 w 26"/>
                <a:gd name="T15" fmla="*/ 48 h 140"/>
                <a:gd name="T16" fmla="*/ 0 w 26"/>
                <a:gd name="T17" fmla="*/ 48 h 140"/>
                <a:gd name="T18" fmla="*/ 2 w 26"/>
                <a:gd name="T19" fmla="*/ 62 h 140"/>
                <a:gd name="T20" fmla="*/ 8 w 26"/>
                <a:gd name="T21" fmla="*/ 74 h 140"/>
                <a:gd name="T22" fmla="*/ 8 w 26"/>
                <a:gd name="T23" fmla="*/ 74 h 140"/>
                <a:gd name="T24" fmla="*/ 12 w 26"/>
                <a:gd name="T25" fmla="*/ 82 h 140"/>
                <a:gd name="T26" fmla="*/ 14 w 26"/>
                <a:gd name="T27" fmla="*/ 92 h 140"/>
                <a:gd name="T28" fmla="*/ 14 w 26"/>
                <a:gd name="T29" fmla="*/ 92 h 140"/>
                <a:gd name="T30" fmla="*/ 14 w 26"/>
                <a:gd name="T31" fmla="*/ 102 h 140"/>
                <a:gd name="T32" fmla="*/ 12 w 26"/>
                <a:gd name="T33" fmla="*/ 110 h 140"/>
                <a:gd name="T34" fmla="*/ 12 w 26"/>
                <a:gd name="T35" fmla="*/ 110 h 140"/>
                <a:gd name="T36" fmla="*/ 8 w 26"/>
                <a:gd name="T37" fmla="*/ 118 h 140"/>
                <a:gd name="T38" fmla="*/ 6 w 26"/>
                <a:gd name="T39" fmla="*/ 126 h 140"/>
                <a:gd name="T40" fmla="*/ 6 w 26"/>
                <a:gd name="T41" fmla="*/ 126 h 140"/>
                <a:gd name="T42" fmla="*/ 6 w 26"/>
                <a:gd name="T43" fmla="*/ 134 h 140"/>
                <a:gd name="T44" fmla="*/ 8 w 26"/>
                <a:gd name="T45" fmla="*/ 140 h 140"/>
                <a:gd name="T46" fmla="*/ 8 w 26"/>
                <a:gd name="T47" fmla="*/ 140 h 140"/>
                <a:gd name="T48" fmla="*/ 12 w 26"/>
                <a:gd name="T49" fmla="*/ 128 h 140"/>
                <a:gd name="T50" fmla="*/ 12 w 26"/>
                <a:gd name="T51" fmla="*/ 128 h 140"/>
                <a:gd name="T52" fmla="*/ 20 w 26"/>
                <a:gd name="T53" fmla="*/ 114 h 140"/>
                <a:gd name="T54" fmla="*/ 20 w 26"/>
                <a:gd name="T55" fmla="*/ 114 h 140"/>
                <a:gd name="T56" fmla="*/ 26 w 26"/>
                <a:gd name="T57" fmla="*/ 104 h 140"/>
                <a:gd name="T58" fmla="*/ 26 w 26"/>
                <a:gd name="T59" fmla="*/ 92 h 140"/>
                <a:gd name="T60" fmla="*/ 26 w 26"/>
                <a:gd name="T61" fmla="*/ 92 h 140"/>
                <a:gd name="T62" fmla="*/ 24 w 26"/>
                <a:gd name="T63" fmla="*/ 78 h 140"/>
                <a:gd name="T64" fmla="*/ 20 w 26"/>
                <a:gd name="T65" fmla="*/ 66 h 140"/>
                <a:gd name="T66" fmla="*/ 20 w 26"/>
                <a:gd name="T67" fmla="*/ 66 h 140"/>
                <a:gd name="T68" fmla="*/ 16 w 26"/>
                <a:gd name="T69" fmla="*/ 58 h 140"/>
                <a:gd name="T70" fmla="*/ 14 w 26"/>
                <a:gd name="T71" fmla="*/ 48 h 140"/>
                <a:gd name="T72" fmla="*/ 14 w 26"/>
                <a:gd name="T73" fmla="*/ 48 h 140"/>
                <a:gd name="T74" fmla="*/ 14 w 26"/>
                <a:gd name="T75" fmla="*/ 38 h 140"/>
                <a:gd name="T76" fmla="*/ 16 w 26"/>
                <a:gd name="T77" fmla="*/ 30 h 140"/>
                <a:gd name="T78" fmla="*/ 16 w 26"/>
                <a:gd name="T79" fmla="*/ 30 h 140"/>
                <a:gd name="T80" fmla="*/ 18 w 26"/>
                <a:gd name="T81" fmla="*/ 22 h 140"/>
                <a:gd name="T82" fmla="*/ 20 w 26"/>
                <a:gd name="T83" fmla="*/ 14 h 140"/>
                <a:gd name="T84" fmla="*/ 20 w 26"/>
                <a:gd name="T85" fmla="*/ 14 h 140"/>
                <a:gd name="T86" fmla="*/ 22 w 26"/>
                <a:gd name="T87" fmla="*/ 6 h 140"/>
                <a:gd name="T88" fmla="*/ 20 w 26"/>
                <a:gd name="T89" fmla="*/ 0 h 140"/>
                <a:gd name="T90" fmla="*/ 20 w 26"/>
                <a:gd name="T9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140">
                  <a:moveTo>
                    <a:pt x="20" y="0"/>
                  </a:moveTo>
                  <a:lnTo>
                    <a:pt x="20" y="0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2" y="3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6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2" y="8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14" y="102"/>
                  </a:lnTo>
                  <a:lnTo>
                    <a:pt x="12" y="110"/>
                  </a:lnTo>
                  <a:lnTo>
                    <a:pt x="12" y="110"/>
                  </a:lnTo>
                  <a:lnTo>
                    <a:pt x="8" y="118"/>
                  </a:lnTo>
                  <a:lnTo>
                    <a:pt x="6" y="126"/>
                  </a:lnTo>
                  <a:lnTo>
                    <a:pt x="6" y="126"/>
                  </a:lnTo>
                  <a:lnTo>
                    <a:pt x="6" y="134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20" y="114"/>
                  </a:lnTo>
                  <a:lnTo>
                    <a:pt x="20" y="114"/>
                  </a:lnTo>
                  <a:lnTo>
                    <a:pt x="26" y="104"/>
                  </a:lnTo>
                  <a:lnTo>
                    <a:pt x="26" y="92"/>
                  </a:lnTo>
                  <a:lnTo>
                    <a:pt x="26" y="92"/>
                  </a:lnTo>
                  <a:lnTo>
                    <a:pt x="24" y="78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3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8" y="22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2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68" name="Freeform 463"/>
            <p:cNvSpPr>
              <a:spLocks/>
            </p:cNvSpPr>
            <p:nvPr/>
          </p:nvSpPr>
          <p:spPr bwMode="auto">
            <a:xfrm>
              <a:off x="7339013" y="5048250"/>
              <a:ext cx="41275" cy="222250"/>
            </a:xfrm>
            <a:custGeom>
              <a:avLst/>
              <a:gdLst>
                <a:gd name="T0" fmla="*/ 20 w 26"/>
                <a:gd name="T1" fmla="*/ 0 h 140"/>
                <a:gd name="T2" fmla="*/ 20 w 26"/>
                <a:gd name="T3" fmla="*/ 0 h 140"/>
                <a:gd name="T4" fmla="*/ 16 w 26"/>
                <a:gd name="T5" fmla="*/ 12 h 140"/>
                <a:gd name="T6" fmla="*/ 16 w 26"/>
                <a:gd name="T7" fmla="*/ 12 h 140"/>
                <a:gd name="T8" fmla="*/ 6 w 26"/>
                <a:gd name="T9" fmla="*/ 26 h 140"/>
                <a:gd name="T10" fmla="*/ 6 w 26"/>
                <a:gd name="T11" fmla="*/ 26 h 140"/>
                <a:gd name="T12" fmla="*/ 2 w 26"/>
                <a:gd name="T13" fmla="*/ 36 h 140"/>
                <a:gd name="T14" fmla="*/ 0 w 26"/>
                <a:gd name="T15" fmla="*/ 48 h 140"/>
                <a:gd name="T16" fmla="*/ 0 w 26"/>
                <a:gd name="T17" fmla="*/ 48 h 140"/>
                <a:gd name="T18" fmla="*/ 2 w 26"/>
                <a:gd name="T19" fmla="*/ 62 h 140"/>
                <a:gd name="T20" fmla="*/ 8 w 26"/>
                <a:gd name="T21" fmla="*/ 74 h 140"/>
                <a:gd name="T22" fmla="*/ 8 w 26"/>
                <a:gd name="T23" fmla="*/ 74 h 140"/>
                <a:gd name="T24" fmla="*/ 12 w 26"/>
                <a:gd name="T25" fmla="*/ 82 h 140"/>
                <a:gd name="T26" fmla="*/ 14 w 26"/>
                <a:gd name="T27" fmla="*/ 92 h 140"/>
                <a:gd name="T28" fmla="*/ 14 w 26"/>
                <a:gd name="T29" fmla="*/ 92 h 140"/>
                <a:gd name="T30" fmla="*/ 14 w 26"/>
                <a:gd name="T31" fmla="*/ 102 h 140"/>
                <a:gd name="T32" fmla="*/ 12 w 26"/>
                <a:gd name="T33" fmla="*/ 110 h 140"/>
                <a:gd name="T34" fmla="*/ 12 w 26"/>
                <a:gd name="T35" fmla="*/ 110 h 140"/>
                <a:gd name="T36" fmla="*/ 8 w 26"/>
                <a:gd name="T37" fmla="*/ 118 h 140"/>
                <a:gd name="T38" fmla="*/ 6 w 26"/>
                <a:gd name="T39" fmla="*/ 126 h 140"/>
                <a:gd name="T40" fmla="*/ 6 w 26"/>
                <a:gd name="T41" fmla="*/ 126 h 140"/>
                <a:gd name="T42" fmla="*/ 6 w 26"/>
                <a:gd name="T43" fmla="*/ 134 h 140"/>
                <a:gd name="T44" fmla="*/ 8 w 26"/>
                <a:gd name="T45" fmla="*/ 140 h 140"/>
                <a:gd name="T46" fmla="*/ 8 w 26"/>
                <a:gd name="T47" fmla="*/ 140 h 140"/>
                <a:gd name="T48" fmla="*/ 12 w 26"/>
                <a:gd name="T49" fmla="*/ 128 h 140"/>
                <a:gd name="T50" fmla="*/ 12 w 26"/>
                <a:gd name="T51" fmla="*/ 128 h 140"/>
                <a:gd name="T52" fmla="*/ 20 w 26"/>
                <a:gd name="T53" fmla="*/ 114 h 140"/>
                <a:gd name="T54" fmla="*/ 20 w 26"/>
                <a:gd name="T55" fmla="*/ 114 h 140"/>
                <a:gd name="T56" fmla="*/ 24 w 26"/>
                <a:gd name="T57" fmla="*/ 104 h 140"/>
                <a:gd name="T58" fmla="*/ 26 w 26"/>
                <a:gd name="T59" fmla="*/ 92 h 140"/>
                <a:gd name="T60" fmla="*/ 26 w 26"/>
                <a:gd name="T61" fmla="*/ 92 h 140"/>
                <a:gd name="T62" fmla="*/ 24 w 26"/>
                <a:gd name="T63" fmla="*/ 78 h 140"/>
                <a:gd name="T64" fmla="*/ 20 w 26"/>
                <a:gd name="T65" fmla="*/ 66 h 140"/>
                <a:gd name="T66" fmla="*/ 20 w 26"/>
                <a:gd name="T67" fmla="*/ 66 h 140"/>
                <a:gd name="T68" fmla="*/ 16 w 26"/>
                <a:gd name="T69" fmla="*/ 58 h 140"/>
                <a:gd name="T70" fmla="*/ 14 w 26"/>
                <a:gd name="T71" fmla="*/ 48 h 140"/>
                <a:gd name="T72" fmla="*/ 14 w 26"/>
                <a:gd name="T73" fmla="*/ 48 h 140"/>
                <a:gd name="T74" fmla="*/ 14 w 26"/>
                <a:gd name="T75" fmla="*/ 38 h 140"/>
                <a:gd name="T76" fmla="*/ 16 w 26"/>
                <a:gd name="T77" fmla="*/ 30 h 140"/>
                <a:gd name="T78" fmla="*/ 16 w 26"/>
                <a:gd name="T79" fmla="*/ 30 h 140"/>
                <a:gd name="T80" fmla="*/ 18 w 26"/>
                <a:gd name="T81" fmla="*/ 22 h 140"/>
                <a:gd name="T82" fmla="*/ 20 w 26"/>
                <a:gd name="T83" fmla="*/ 14 h 140"/>
                <a:gd name="T84" fmla="*/ 20 w 26"/>
                <a:gd name="T85" fmla="*/ 14 h 140"/>
                <a:gd name="T86" fmla="*/ 20 w 26"/>
                <a:gd name="T87" fmla="*/ 6 h 140"/>
                <a:gd name="T88" fmla="*/ 20 w 26"/>
                <a:gd name="T89" fmla="*/ 0 h 140"/>
                <a:gd name="T90" fmla="*/ 20 w 26"/>
                <a:gd name="T9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140">
                  <a:moveTo>
                    <a:pt x="20" y="0"/>
                  </a:moveTo>
                  <a:lnTo>
                    <a:pt x="20" y="0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2" y="3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6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2" y="8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14" y="102"/>
                  </a:lnTo>
                  <a:lnTo>
                    <a:pt x="12" y="110"/>
                  </a:lnTo>
                  <a:lnTo>
                    <a:pt x="12" y="110"/>
                  </a:lnTo>
                  <a:lnTo>
                    <a:pt x="8" y="118"/>
                  </a:lnTo>
                  <a:lnTo>
                    <a:pt x="6" y="126"/>
                  </a:lnTo>
                  <a:lnTo>
                    <a:pt x="6" y="126"/>
                  </a:lnTo>
                  <a:lnTo>
                    <a:pt x="6" y="134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20" y="114"/>
                  </a:lnTo>
                  <a:lnTo>
                    <a:pt x="20" y="114"/>
                  </a:lnTo>
                  <a:lnTo>
                    <a:pt x="24" y="104"/>
                  </a:lnTo>
                  <a:lnTo>
                    <a:pt x="26" y="92"/>
                  </a:lnTo>
                  <a:lnTo>
                    <a:pt x="26" y="92"/>
                  </a:lnTo>
                  <a:lnTo>
                    <a:pt x="24" y="78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3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8" y="22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69" name="Freeform 464"/>
            <p:cNvSpPr>
              <a:spLocks/>
            </p:cNvSpPr>
            <p:nvPr/>
          </p:nvSpPr>
          <p:spPr bwMode="auto">
            <a:xfrm>
              <a:off x="7504113" y="5048250"/>
              <a:ext cx="41275" cy="222250"/>
            </a:xfrm>
            <a:custGeom>
              <a:avLst/>
              <a:gdLst>
                <a:gd name="T0" fmla="*/ 20 w 26"/>
                <a:gd name="T1" fmla="*/ 0 h 140"/>
                <a:gd name="T2" fmla="*/ 20 w 26"/>
                <a:gd name="T3" fmla="*/ 0 h 140"/>
                <a:gd name="T4" fmla="*/ 16 w 26"/>
                <a:gd name="T5" fmla="*/ 12 h 140"/>
                <a:gd name="T6" fmla="*/ 16 w 26"/>
                <a:gd name="T7" fmla="*/ 12 h 140"/>
                <a:gd name="T8" fmla="*/ 6 w 26"/>
                <a:gd name="T9" fmla="*/ 26 h 140"/>
                <a:gd name="T10" fmla="*/ 6 w 26"/>
                <a:gd name="T11" fmla="*/ 26 h 140"/>
                <a:gd name="T12" fmla="*/ 2 w 26"/>
                <a:gd name="T13" fmla="*/ 36 h 140"/>
                <a:gd name="T14" fmla="*/ 0 w 26"/>
                <a:gd name="T15" fmla="*/ 48 h 140"/>
                <a:gd name="T16" fmla="*/ 0 w 26"/>
                <a:gd name="T17" fmla="*/ 48 h 140"/>
                <a:gd name="T18" fmla="*/ 2 w 26"/>
                <a:gd name="T19" fmla="*/ 62 h 140"/>
                <a:gd name="T20" fmla="*/ 8 w 26"/>
                <a:gd name="T21" fmla="*/ 74 h 140"/>
                <a:gd name="T22" fmla="*/ 8 w 26"/>
                <a:gd name="T23" fmla="*/ 74 h 140"/>
                <a:gd name="T24" fmla="*/ 12 w 26"/>
                <a:gd name="T25" fmla="*/ 82 h 140"/>
                <a:gd name="T26" fmla="*/ 14 w 26"/>
                <a:gd name="T27" fmla="*/ 92 h 140"/>
                <a:gd name="T28" fmla="*/ 14 w 26"/>
                <a:gd name="T29" fmla="*/ 92 h 140"/>
                <a:gd name="T30" fmla="*/ 14 w 26"/>
                <a:gd name="T31" fmla="*/ 102 h 140"/>
                <a:gd name="T32" fmla="*/ 12 w 26"/>
                <a:gd name="T33" fmla="*/ 110 h 140"/>
                <a:gd name="T34" fmla="*/ 12 w 26"/>
                <a:gd name="T35" fmla="*/ 110 h 140"/>
                <a:gd name="T36" fmla="*/ 8 w 26"/>
                <a:gd name="T37" fmla="*/ 118 h 140"/>
                <a:gd name="T38" fmla="*/ 6 w 26"/>
                <a:gd name="T39" fmla="*/ 126 h 140"/>
                <a:gd name="T40" fmla="*/ 6 w 26"/>
                <a:gd name="T41" fmla="*/ 126 h 140"/>
                <a:gd name="T42" fmla="*/ 6 w 26"/>
                <a:gd name="T43" fmla="*/ 134 h 140"/>
                <a:gd name="T44" fmla="*/ 8 w 26"/>
                <a:gd name="T45" fmla="*/ 140 h 140"/>
                <a:gd name="T46" fmla="*/ 8 w 26"/>
                <a:gd name="T47" fmla="*/ 140 h 140"/>
                <a:gd name="T48" fmla="*/ 12 w 26"/>
                <a:gd name="T49" fmla="*/ 128 h 140"/>
                <a:gd name="T50" fmla="*/ 12 w 26"/>
                <a:gd name="T51" fmla="*/ 128 h 140"/>
                <a:gd name="T52" fmla="*/ 22 w 26"/>
                <a:gd name="T53" fmla="*/ 114 h 140"/>
                <a:gd name="T54" fmla="*/ 22 w 26"/>
                <a:gd name="T55" fmla="*/ 114 h 140"/>
                <a:gd name="T56" fmla="*/ 26 w 26"/>
                <a:gd name="T57" fmla="*/ 104 h 140"/>
                <a:gd name="T58" fmla="*/ 26 w 26"/>
                <a:gd name="T59" fmla="*/ 92 h 140"/>
                <a:gd name="T60" fmla="*/ 26 w 26"/>
                <a:gd name="T61" fmla="*/ 92 h 140"/>
                <a:gd name="T62" fmla="*/ 26 w 26"/>
                <a:gd name="T63" fmla="*/ 78 h 140"/>
                <a:gd name="T64" fmla="*/ 20 w 26"/>
                <a:gd name="T65" fmla="*/ 66 h 140"/>
                <a:gd name="T66" fmla="*/ 20 w 26"/>
                <a:gd name="T67" fmla="*/ 66 h 140"/>
                <a:gd name="T68" fmla="*/ 16 w 26"/>
                <a:gd name="T69" fmla="*/ 58 h 140"/>
                <a:gd name="T70" fmla="*/ 14 w 26"/>
                <a:gd name="T71" fmla="*/ 48 h 140"/>
                <a:gd name="T72" fmla="*/ 14 w 26"/>
                <a:gd name="T73" fmla="*/ 48 h 140"/>
                <a:gd name="T74" fmla="*/ 14 w 26"/>
                <a:gd name="T75" fmla="*/ 38 h 140"/>
                <a:gd name="T76" fmla="*/ 16 w 26"/>
                <a:gd name="T77" fmla="*/ 30 h 140"/>
                <a:gd name="T78" fmla="*/ 16 w 26"/>
                <a:gd name="T79" fmla="*/ 30 h 140"/>
                <a:gd name="T80" fmla="*/ 18 w 26"/>
                <a:gd name="T81" fmla="*/ 22 h 140"/>
                <a:gd name="T82" fmla="*/ 22 w 26"/>
                <a:gd name="T83" fmla="*/ 14 h 140"/>
                <a:gd name="T84" fmla="*/ 22 w 26"/>
                <a:gd name="T85" fmla="*/ 14 h 140"/>
                <a:gd name="T86" fmla="*/ 22 w 26"/>
                <a:gd name="T87" fmla="*/ 6 h 140"/>
                <a:gd name="T88" fmla="*/ 20 w 26"/>
                <a:gd name="T89" fmla="*/ 0 h 140"/>
                <a:gd name="T90" fmla="*/ 20 w 26"/>
                <a:gd name="T9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140">
                  <a:moveTo>
                    <a:pt x="20" y="0"/>
                  </a:moveTo>
                  <a:lnTo>
                    <a:pt x="20" y="0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2" y="3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6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2" y="8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14" y="102"/>
                  </a:lnTo>
                  <a:lnTo>
                    <a:pt x="12" y="110"/>
                  </a:lnTo>
                  <a:lnTo>
                    <a:pt x="12" y="110"/>
                  </a:lnTo>
                  <a:lnTo>
                    <a:pt x="8" y="118"/>
                  </a:lnTo>
                  <a:lnTo>
                    <a:pt x="6" y="126"/>
                  </a:lnTo>
                  <a:lnTo>
                    <a:pt x="6" y="126"/>
                  </a:lnTo>
                  <a:lnTo>
                    <a:pt x="6" y="134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22" y="114"/>
                  </a:lnTo>
                  <a:lnTo>
                    <a:pt x="22" y="114"/>
                  </a:lnTo>
                  <a:lnTo>
                    <a:pt x="26" y="104"/>
                  </a:lnTo>
                  <a:lnTo>
                    <a:pt x="26" y="92"/>
                  </a:lnTo>
                  <a:lnTo>
                    <a:pt x="26" y="92"/>
                  </a:lnTo>
                  <a:lnTo>
                    <a:pt x="26" y="78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6" y="5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3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8" y="2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70" name="グループ化 1669"/>
          <p:cNvGrpSpPr/>
          <p:nvPr/>
        </p:nvGrpSpPr>
        <p:grpSpPr>
          <a:xfrm>
            <a:off x="4338859" y="2380826"/>
            <a:ext cx="434926" cy="383080"/>
            <a:chOff x="7202488" y="1482725"/>
            <a:chExt cx="479425" cy="422275"/>
          </a:xfrm>
        </p:grpSpPr>
        <p:sp>
          <p:nvSpPr>
            <p:cNvPr id="1671" name="Freeform 465"/>
            <p:cNvSpPr>
              <a:spLocks/>
            </p:cNvSpPr>
            <p:nvPr/>
          </p:nvSpPr>
          <p:spPr bwMode="auto">
            <a:xfrm>
              <a:off x="7227888" y="1482725"/>
              <a:ext cx="155575" cy="165100"/>
            </a:xfrm>
            <a:custGeom>
              <a:avLst/>
              <a:gdLst>
                <a:gd name="T0" fmla="*/ 52 w 98"/>
                <a:gd name="T1" fmla="*/ 104 h 104"/>
                <a:gd name="T2" fmla="*/ 52 w 98"/>
                <a:gd name="T3" fmla="*/ 104 h 104"/>
                <a:gd name="T4" fmla="*/ 64 w 98"/>
                <a:gd name="T5" fmla="*/ 102 h 104"/>
                <a:gd name="T6" fmla="*/ 76 w 98"/>
                <a:gd name="T7" fmla="*/ 98 h 104"/>
                <a:gd name="T8" fmla="*/ 76 w 98"/>
                <a:gd name="T9" fmla="*/ 98 h 104"/>
                <a:gd name="T10" fmla="*/ 74 w 98"/>
                <a:gd name="T11" fmla="*/ 90 h 104"/>
                <a:gd name="T12" fmla="*/ 74 w 98"/>
                <a:gd name="T13" fmla="*/ 80 h 104"/>
                <a:gd name="T14" fmla="*/ 74 w 98"/>
                <a:gd name="T15" fmla="*/ 80 h 104"/>
                <a:gd name="T16" fmla="*/ 76 w 98"/>
                <a:gd name="T17" fmla="*/ 66 h 104"/>
                <a:gd name="T18" fmla="*/ 80 w 98"/>
                <a:gd name="T19" fmla="*/ 54 h 104"/>
                <a:gd name="T20" fmla="*/ 88 w 98"/>
                <a:gd name="T21" fmla="*/ 42 h 104"/>
                <a:gd name="T22" fmla="*/ 98 w 98"/>
                <a:gd name="T23" fmla="*/ 32 h 104"/>
                <a:gd name="T24" fmla="*/ 98 w 98"/>
                <a:gd name="T25" fmla="*/ 32 h 104"/>
                <a:gd name="T26" fmla="*/ 90 w 98"/>
                <a:gd name="T27" fmla="*/ 20 h 104"/>
                <a:gd name="T28" fmla="*/ 80 w 98"/>
                <a:gd name="T29" fmla="*/ 10 h 104"/>
                <a:gd name="T30" fmla="*/ 66 w 98"/>
                <a:gd name="T31" fmla="*/ 4 h 104"/>
                <a:gd name="T32" fmla="*/ 52 w 98"/>
                <a:gd name="T33" fmla="*/ 0 h 104"/>
                <a:gd name="T34" fmla="*/ 52 w 98"/>
                <a:gd name="T35" fmla="*/ 0 h 104"/>
                <a:gd name="T36" fmla="*/ 40 w 98"/>
                <a:gd name="T37" fmla="*/ 2 h 104"/>
                <a:gd name="T38" fmla="*/ 32 w 98"/>
                <a:gd name="T39" fmla="*/ 4 h 104"/>
                <a:gd name="T40" fmla="*/ 22 w 98"/>
                <a:gd name="T41" fmla="*/ 10 h 104"/>
                <a:gd name="T42" fmla="*/ 14 w 98"/>
                <a:gd name="T43" fmla="*/ 16 h 104"/>
                <a:gd name="T44" fmla="*/ 8 w 98"/>
                <a:gd name="T45" fmla="*/ 24 h 104"/>
                <a:gd name="T46" fmla="*/ 4 w 98"/>
                <a:gd name="T47" fmla="*/ 32 h 104"/>
                <a:gd name="T48" fmla="*/ 0 w 98"/>
                <a:gd name="T49" fmla="*/ 42 h 104"/>
                <a:gd name="T50" fmla="*/ 0 w 98"/>
                <a:gd name="T51" fmla="*/ 52 h 104"/>
                <a:gd name="T52" fmla="*/ 0 w 98"/>
                <a:gd name="T53" fmla="*/ 52 h 104"/>
                <a:gd name="T54" fmla="*/ 0 w 98"/>
                <a:gd name="T55" fmla="*/ 62 h 104"/>
                <a:gd name="T56" fmla="*/ 4 w 98"/>
                <a:gd name="T57" fmla="*/ 72 h 104"/>
                <a:gd name="T58" fmla="*/ 8 w 98"/>
                <a:gd name="T59" fmla="*/ 82 h 104"/>
                <a:gd name="T60" fmla="*/ 14 w 98"/>
                <a:gd name="T61" fmla="*/ 88 h 104"/>
                <a:gd name="T62" fmla="*/ 22 w 98"/>
                <a:gd name="T63" fmla="*/ 96 h 104"/>
                <a:gd name="T64" fmla="*/ 32 w 98"/>
                <a:gd name="T65" fmla="*/ 100 h 104"/>
                <a:gd name="T66" fmla="*/ 40 w 98"/>
                <a:gd name="T67" fmla="*/ 104 h 104"/>
                <a:gd name="T68" fmla="*/ 52 w 98"/>
                <a:gd name="T69" fmla="*/ 104 h 104"/>
                <a:gd name="T70" fmla="*/ 52 w 98"/>
                <a:gd name="T7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8" h="104">
                  <a:moveTo>
                    <a:pt x="52" y="104"/>
                  </a:moveTo>
                  <a:lnTo>
                    <a:pt x="52" y="104"/>
                  </a:lnTo>
                  <a:lnTo>
                    <a:pt x="64" y="102"/>
                  </a:lnTo>
                  <a:lnTo>
                    <a:pt x="76" y="98"/>
                  </a:lnTo>
                  <a:lnTo>
                    <a:pt x="76" y="98"/>
                  </a:lnTo>
                  <a:lnTo>
                    <a:pt x="74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6" y="66"/>
                  </a:lnTo>
                  <a:lnTo>
                    <a:pt x="80" y="54"/>
                  </a:lnTo>
                  <a:lnTo>
                    <a:pt x="88" y="4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0" y="20"/>
                  </a:lnTo>
                  <a:lnTo>
                    <a:pt x="80" y="10"/>
                  </a:lnTo>
                  <a:lnTo>
                    <a:pt x="66" y="4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10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4" y="72"/>
                  </a:lnTo>
                  <a:lnTo>
                    <a:pt x="8" y="82"/>
                  </a:lnTo>
                  <a:lnTo>
                    <a:pt x="14" y="88"/>
                  </a:lnTo>
                  <a:lnTo>
                    <a:pt x="22" y="96"/>
                  </a:lnTo>
                  <a:lnTo>
                    <a:pt x="32" y="100"/>
                  </a:lnTo>
                  <a:lnTo>
                    <a:pt x="40" y="104"/>
                  </a:lnTo>
                  <a:lnTo>
                    <a:pt x="52" y="104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72" name="Freeform 466"/>
            <p:cNvSpPr>
              <a:spLocks/>
            </p:cNvSpPr>
            <p:nvPr/>
          </p:nvSpPr>
          <p:spPr bwMode="auto">
            <a:xfrm>
              <a:off x="7202488" y="1651000"/>
              <a:ext cx="180975" cy="209550"/>
            </a:xfrm>
            <a:custGeom>
              <a:avLst/>
              <a:gdLst>
                <a:gd name="T0" fmla="*/ 68 w 114"/>
                <a:gd name="T1" fmla="*/ 0 h 132"/>
                <a:gd name="T2" fmla="*/ 68 w 114"/>
                <a:gd name="T3" fmla="*/ 0 h 132"/>
                <a:gd name="T4" fmla="*/ 60 w 114"/>
                <a:gd name="T5" fmla="*/ 2 h 132"/>
                <a:gd name="T6" fmla="*/ 54 w 114"/>
                <a:gd name="T7" fmla="*/ 4 h 132"/>
                <a:gd name="T8" fmla="*/ 42 w 114"/>
                <a:gd name="T9" fmla="*/ 10 h 132"/>
                <a:gd name="T10" fmla="*/ 30 w 114"/>
                <a:gd name="T11" fmla="*/ 24 h 132"/>
                <a:gd name="T12" fmla="*/ 20 w 114"/>
                <a:gd name="T13" fmla="*/ 38 h 132"/>
                <a:gd name="T14" fmla="*/ 12 w 114"/>
                <a:gd name="T15" fmla="*/ 58 h 132"/>
                <a:gd name="T16" fmla="*/ 6 w 114"/>
                <a:gd name="T17" fmla="*/ 80 h 132"/>
                <a:gd name="T18" fmla="*/ 2 w 114"/>
                <a:gd name="T19" fmla="*/ 104 h 132"/>
                <a:gd name="T20" fmla="*/ 0 w 114"/>
                <a:gd name="T21" fmla="*/ 132 h 132"/>
                <a:gd name="T22" fmla="*/ 76 w 114"/>
                <a:gd name="T23" fmla="*/ 132 h 132"/>
                <a:gd name="T24" fmla="*/ 76 w 114"/>
                <a:gd name="T25" fmla="*/ 132 h 132"/>
                <a:gd name="T26" fmla="*/ 82 w 114"/>
                <a:gd name="T27" fmla="*/ 102 h 132"/>
                <a:gd name="T28" fmla="*/ 90 w 114"/>
                <a:gd name="T29" fmla="*/ 76 h 132"/>
                <a:gd name="T30" fmla="*/ 100 w 114"/>
                <a:gd name="T31" fmla="*/ 54 h 132"/>
                <a:gd name="T32" fmla="*/ 114 w 114"/>
                <a:gd name="T33" fmla="*/ 38 h 132"/>
                <a:gd name="T34" fmla="*/ 114 w 114"/>
                <a:gd name="T35" fmla="*/ 38 h 132"/>
                <a:gd name="T36" fmla="*/ 104 w 114"/>
                <a:gd name="T37" fmla="*/ 22 h 132"/>
                <a:gd name="T38" fmla="*/ 92 w 114"/>
                <a:gd name="T39" fmla="*/ 10 h 132"/>
                <a:gd name="T40" fmla="*/ 80 w 114"/>
                <a:gd name="T41" fmla="*/ 4 h 132"/>
                <a:gd name="T42" fmla="*/ 74 w 114"/>
                <a:gd name="T43" fmla="*/ 2 h 132"/>
                <a:gd name="T44" fmla="*/ 68 w 114"/>
                <a:gd name="T45" fmla="*/ 0 h 132"/>
                <a:gd name="T46" fmla="*/ 68 w 114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4" h="132">
                  <a:moveTo>
                    <a:pt x="68" y="0"/>
                  </a:moveTo>
                  <a:lnTo>
                    <a:pt x="68" y="0"/>
                  </a:lnTo>
                  <a:lnTo>
                    <a:pt x="60" y="2"/>
                  </a:lnTo>
                  <a:lnTo>
                    <a:pt x="54" y="4"/>
                  </a:lnTo>
                  <a:lnTo>
                    <a:pt x="42" y="10"/>
                  </a:lnTo>
                  <a:lnTo>
                    <a:pt x="30" y="24"/>
                  </a:lnTo>
                  <a:lnTo>
                    <a:pt x="20" y="38"/>
                  </a:lnTo>
                  <a:lnTo>
                    <a:pt x="12" y="58"/>
                  </a:lnTo>
                  <a:lnTo>
                    <a:pt x="6" y="80"/>
                  </a:lnTo>
                  <a:lnTo>
                    <a:pt x="2" y="104"/>
                  </a:lnTo>
                  <a:lnTo>
                    <a:pt x="0" y="132"/>
                  </a:lnTo>
                  <a:lnTo>
                    <a:pt x="76" y="132"/>
                  </a:lnTo>
                  <a:lnTo>
                    <a:pt x="76" y="132"/>
                  </a:lnTo>
                  <a:lnTo>
                    <a:pt x="82" y="102"/>
                  </a:lnTo>
                  <a:lnTo>
                    <a:pt x="90" y="76"/>
                  </a:lnTo>
                  <a:lnTo>
                    <a:pt x="100" y="54"/>
                  </a:lnTo>
                  <a:lnTo>
                    <a:pt x="114" y="38"/>
                  </a:lnTo>
                  <a:lnTo>
                    <a:pt x="114" y="38"/>
                  </a:lnTo>
                  <a:lnTo>
                    <a:pt x="104" y="22"/>
                  </a:lnTo>
                  <a:lnTo>
                    <a:pt x="92" y="10"/>
                  </a:lnTo>
                  <a:lnTo>
                    <a:pt x="80" y="4"/>
                  </a:lnTo>
                  <a:lnTo>
                    <a:pt x="74" y="2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73" name="Freeform 467"/>
            <p:cNvSpPr>
              <a:spLocks/>
            </p:cNvSpPr>
            <p:nvPr/>
          </p:nvSpPr>
          <p:spPr bwMode="auto">
            <a:xfrm>
              <a:off x="7500938" y="1482725"/>
              <a:ext cx="158750" cy="165100"/>
            </a:xfrm>
            <a:custGeom>
              <a:avLst/>
              <a:gdLst>
                <a:gd name="T0" fmla="*/ 26 w 100"/>
                <a:gd name="T1" fmla="*/ 80 h 104"/>
                <a:gd name="T2" fmla="*/ 26 w 100"/>
                <a:gd name="T3" fmla="*/ 80 h 104"/>
                <a:gd name="T4" fmla="*/ 24 w 100"/>
                <a:gd name="T5" fmla="*/ 90 h 104"/>
                <a:gd name="T6" fmla="*/ 22 w 100"/>
                <a:gd name="T7" fmla="*/ 98 h 104"/>
                <a:gd name="T8" fmla="*/ 22 w 100"/>
                <a:gd name="T9" fmla="*/ 98 h 104"/>
                <a:gd name="T10" fmla="*/ 34 w 100"/>
                <a:gd name="T11" fmla="*/ 102 h 104"/>
                <a:gd name="T12" fmla="*/ 48 w 100"/>
                <a:gd name="T13" fmla="*/ 104 h 104"/>
                <a:gd name="T14" fmla="*/ 48 w 100"/>
                <a:gd name="T15" fmla="*/ 104 h 104"/>
                <a:gd name="T16" fmla="*/ 58 w 100"/>
                <a:gd name="T17" fmla="*/ 104 h 104"/>
                <a:gd name="T18" fmla="*/ 68 w 100"/>
                <a:gd name="T19" fmla="*/ 100 h 104"/>
                <a:gd name="T20" fmla="*/ 76 w 100"/>
                <a:gd name="T21" fmla="*/ 96 h 104"/>
                <a:gd name="T22" fmla="*/ 84 w 100"/>
                <a:gd name="T23" fmla="*/ 88 h 104"/>
                <a:gd name="T24" fmla="*/ 90 w 100"/>
                <a:gd name="T25" fmla="*/ 82 h 104"/>
                <a:gd name="T26" fmla="*/ 96 w 100"/>
                <a:gd name="T27" fmla="*/ 72 h 104"/>
                <a:gd name="T28" fmla="*/ 98 w 100"/>
                <a:gd name="T29" fmla="*/ 62 h 104"/>
                <a:gd name="T30" fmla="*/ 100 w 100"/>
                <a:gd name="T31" fmla="*/ 52 h 104"/>
                <a:gd name="T32" fmla="*/ 100 w 100"/>
                <a:gd name="T33" fmla="*/ 52 h 104"/>
                <a:gd name="T34" fmla="*/ 98 w 100"/>
                <a:gd name="T35" fmla="*/ 42 h 104"/>
                <a:gd name="T36" fmla="*/ 96 w 100"/>
                <a:gd name="T37" fmla="*/ 32 h 104"/>
                <a:gd name="T38" fmla="*/ 90 w 100"/>
                <a:gd name="T39" fmla="*/ 24 h 104"/>
                <a:gd name="T40" fmla="*/ 84 w 100"/>
                <a:gd name="T41" fmla="*/ 16 h 104"/>
                <a:gd name="T42" fmla="*/ 76 w 100"/>
                <a:gd name="T43" fmla="*/ 10 h 104"/>
                <a:gd name="T44" fmla="*/ 68 w 100"/>
                <a:gd name="T45" fmla="*/ 4 h 104"/>
                <a:gd name="T46" fmla="*/ 58 w 100"/>
                <a:gd name="T47" fmla="*/ 2 h 104"/>
                <a:gd name="T48" fmla="*/ 48 w 100"/>
                <a:gd name="T49" fmla="*/ 0 h 104"/>
                <a:gd name="T50" fmla="*/ 48 w 100"/>
                <a:gd name="T51" fmla="*/ 0 h 104"/>
                <a:gd name="T52" fmla="*/ 32 w 100"/>
                <a:gd name="T53" fmla="*/ 4 h 104"/>
                <a:gd name="T54" fmla="*/ 20 w 100"/>
                <a:gd name="T55" fmla="*/ 10 h 104"/>
                <a:gd name="T56" fmla="*/ 8 w 100"/>
                <a:gd name="T57" fmla="*/ 20 h 104"/>
                <a:gd name="T58" fmla="*/ 0 w 100"/>
                <a:gd name="T59" fmla="*/ 32 h 104"/>
                <a:gd name="T60" fmla="*/ 0 w 100"/>
                <a:gd name="T61" fmla="*/ 32 h 104"/>
                <a:gd name="T62" fmla="*/ 10 w 100"/>
                <a:gd name="T63" fmla="*/ 42 h 104"/>
                <a:gd name="T64" fmla="*/ 18 w 100"/>
                <a:gd name="T65" fmla="*/ 54 h 104"/>
                <a:gd name="T66" fmla="*/ 24 w 100"/>
                <a:gd name="T67" fmla="*/ 66 h 104"/>
                <a:gd name="T68" fmla="*/ 26 w 100"/>
                <a:gd name="T69" fmla="*/ 80 h 104"/>
                <a:gd name="T70" fmla="*/ 26 w 100"/>
                <a:gd name="T71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04">
                  <a:moveTo>
                    <a:pt x="26" y="80"/>
                  </a:moveTo>
                  <a:lnTo>
                    <a:pt x="26" y="80"/>
                  </a:lnTo>
                  <a:lnTo>
                    <a:pt x="24" y="90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34" y="102"/>
                  </a:lnTo>
                  <a:lnTo>
                    <a:pt x="48" y="104"/>
                  </a:lnTo>
                  <a:lnTo>
                    <a:pt x="48" y="104"/>
                  </a:lnTo>
                  <a:lnTo>
                    <a:pt x="58" y="104"/>
                  </a:lnTo>
                  <a:lnTo>
                    <a:pt x="68" y="100"/>
                  </a:lnTo>
                  <a:lnTo>
                    <a:pt x="76" y="96"/>
                  </a:lnTo>
                  <a:lnTo>
                    <a:pt x="84" y="88"/>
                  </a:lnTo>
                  <a:lnTo>
                    <a:pt x="90" y="82"/>
                  </a:lnTo>
                  <a:lnTo>
                    <a:pt x="96" y="72"/>
                  </a:lnTo>
                  <a:lnTo>
                    <a:pt x="98" y="62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98" y="42"/>
                  </a:lnTo>
                  <a:lnTo>
                    <a:pt x="96" y="32"/>
                  </a:lnTo>
                  <a:lnTo>
                    <a:pt x="90" y="24"/>
                  </a:lnTo>
                  <a:lnTo>
                    <a:pt x="84" y="16"/>
                  </a:lnTo>
                  <a:lnTo>
                    <a:pt x="76" y="10"/>
                  </a:lnTo>
                  <a:lnTo>
                    <a:pt x="68" y="4"/>
                  </a:lnTo>
                  <a:lnTo>
                    <a:pt x="5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2" y="4"/>
                  </a:lnTo>
                  <a:lnTo>
                    <a:pt x="20" y="10"/>
                  </a:lnTo>
                  <a:lnTo>
                    <a:pt x="8" y="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0" y="42"/>
                  </a:lnTo>
                  <a:lnTo>
                    <a:pt x="18" y="54"/>
                  </a:lnTo>
                  <a:lnTo>
                    <a:pt x="24" y="66"/>
                  </a:lnTo>
                  <a:lnTo>
                    <a:pt x="26" y="80"/>
                  </a:lnTo>
                  <a:lnTo>
                    <a:pt x="2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74" name="Freeform 468"/>
            <p:cNvSpPr>
              <a:spLocks/>
            </p:cNvSpPr>
            <p:nvPr/>
          </p:nvSpPr>
          <p:spPr bwMode="auto">
            <a:xfrm>
              <a:off x="7504113" y="1651000"/>
              <a:ext cx="177800" cy="209550"/>
            </a:xfrm>
            <a:custGeom>
              <a:avLst/>
              <a:gdLst>
                <a:gd name="T0" fmla="*/ 46 w 112"/>
                <a:gd name="T1" fmla="*/ 0 h 132"/>
                <a:gd name="T2" fmla="*/ 46 w 112"/>
                <a:gd name="T3" fmla="*/ 0 h 132"/>
                <a:gd name="T4" fmla="*/ 40 w 112"/>
                <a:gd name="T5" fmla="*/ 2 h 132"/>
                <a:gd name="T6" fmla="*/ 32 w 112"/>
                <a:gd name="T7" fmla="*/ 4 h 132"/>
                <a:gd name="T8" fmla="*/ 20 w 112"/>
                <a:gd name="T9" fmla="*/ 10 h 132"/>
                <a:gd name="T10" fmla="*/ 10 w 112"/>
                <a:gd name="T11" fmla="*/ 22 h 132"/>
                <a:gd name="T12" fmla="*/ 0 w 112"/>
                <a:gd name="T13" fmla="*/ 38 h 132"/>
                <a:gd name="T14" fmla="*/ 0 w 112"/>
                <a:gd name="T15" fmla="*/ 38 h 132"/>
                <a:gd name="T16" fmla="*/ 12 w 112"/>
                <a:gd name="T17" fmla="*/ 54 h 132"/>
                <a:gd name="T18" fmla="*/ 24 w 112"/>
                <a:gd name="T19" fmla="*/ 76 h 132"/>
                <a:gd name="T20" fmla="*/ 32 w 112"/>
                <a:gd name="T21" fmla="*/ 102 h 132"/>
                <a:gd name="T22" fmla="*/ 36 w 112"/>
                <a:gd name="T23" fmla="*/ 132 h 132"/>
                <a:gd name="T24" fmla="*/ 112 w 112"/>
                <a:gd name="T25" fmla="*/ 132 h 132"/>
                <a:gd name="T26" fmla="*/ 112 w 112"/>
                <a:gd name="T27" fmla="*/ 132 h 132"/>
                <a:gd name="T28" fmla="*/ 112 w 112"/>
                <a:gd name="T29" fmla="*/ 104 h 132"/>
                <a:gd name="T30" fmla="*/ 108 w 112"/>
                <a:gd name="T31" fmla="*/ 80 h 132"/>
                <a:gd name="T32" fmla="*/ 102 w 112"/>
                <a:gd name="T33" fmla="*/ 58 h 132"/>
                <a:gd name="T34" fmla="*/ 94 w 112"/>
                <a:gd name="T35" fmla="*/ 38 h 132"/>
                <a:gd name="T36" fmla="*/ 84 w 112"/>
                <a:gd name="T37" fmla="*/ 24 h 132"/>
                <a:gd name="T38" fmla="*/ 72 w 112"/>
                <a:gd name="T39" fmla="*/ 10 h 132"/>
                <a:gd name="T40" fmla="*/ 60 w 112"/>
                <a:gd name="T41" fmla="*/ 4 h 132"/>
                <a:gd name="T42" fmla="*/ 52 w 112"/>
                <a:gd name="T43" fmla="*/ 2 h 132"/>
                <a:gd name="T44" fmla="*/ 46 w 112"/>
                <a:gd name="T45" fmla="*/ 0 h 132"/>
                <a:gd name="T46" fmla="*/ 46 w 112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132">
                  <a:moveTo>
                    <a:pt x="46" y="0"/>
                  </a:moveTo>
                  <a:lnTo>
                    <a:pt x="46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0" y="10"/>
                  </a:lnTo>
                  <a:lnTo>
                    <a:pt x="10" y="2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2" y="54"/>
                  </a:lnTo>
                  <a:lnTo>
                    <a:pt x="24" y="76"/>
                  </a:lnTo>
                  <a:lnTo>
                    <a:pt x="32" y="102"/>
                  </a:lnTo>
                  <a:lnTo>
                    <a:pt x="36" y="132"/>
                  </a:lnTo>
                  <a:lnTo>
                    <a:pt x="112" y="132"/>
                  </a:lnTo>
                  <a:lnTo>
                    <a:pt x="112" y="132"/>
                  </a:lnTo>
                  <a:lnTo>
                    <a:pt x="112" y="104"/>
                  </a:lnTo>
                  <a:lnTo>
                    <a:pt x="108" y="80"/>
                  </a:lnTo>
                  <a:lnTo>
                    <a:pt x="102" y="58"/>
                  </a:lnTo>
                  <a:lnTo>
                    <a:pt x="94" y="38"/>
                  </a:lnTo>
                  <a:lnTo>
                    <a:pt x="84" y="24"/>
                  </a:lnTo>
                  <a:lnTo>
                    <a:pt x="72" y="10"/>
                  </a:lnTo>
                  <a:lnTo>
                    <a:pt x="60" y="4"/>
                  </a:lnTo>
                  <a:lnTo>
                    <a:pt x="52" y="2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75" name="Freeform 469"/>
            <p:cNvSpPr>
              <a:spLocks/>
            </p:cNvSpPr>
            <p:nvPr/>
          </p:nvSpPr>
          <p:spPr bwMode="auto">
            <a:xfrm>
              <a:off x="7361238" y="1530350"/>
              <a:ext cx="165100" cy="161925"/>
            </a:xfrm>
            <a:custGeom>
              <a:avLst/>
              <a:gdLst>
                <a:gd name="T0" fmla="*/ 42 w 104"/>
                <a:gd name="T1" fmla="*/ 0 h 102"/>
                <a:gd name="T2" fmla="*/ 16 w 104"/>
                <a:gd name="T3" fmla="*/ 14 h 102"/>
                <a:gd name="T4" fmla="*/ 2 w 104"/>
                <a:gd name="T5" fmla="*/ 40 h 102"/>
                <a:gd name="T6" fmla="*/ 2 w 104"/>
                <a:gd name="T7" fmla="*/ 40 h 102"/>
                <a:gd name="T8" fmla="*/ 0 w 104"/>
                <a:gd name="T9" fmla="*/ 44 h 102"/>
                <a:gd name="T10" fmla="*/ 0 w 104"/>
                <a:gd name="T11" fmla="*/ 46 h 102"/>
                <a:gd name="T12" fmla="*/ 0 w 104"/>
                <a:gd name="T13" fmla="*/ 50 h 102"/>
                <a:gd name="T14" fmla="*/ 0 w 104"/>
                <a:gd name="T15" fmla="*/ 58 h 102"/>
                <a:gd name="T16" fmla="*/ 2 w 104"/>
                <a:gd name="T17" fmla="*/ 62 h 102"/>
                <a:gd name="T18" fmla="*/ 2 w 104"/>
                <a:gd name="T19" fmla="*/ 62 h 102"/>
                <a:gd name="T20" fmla="*/ 2 w 104"/>
                <a:gd name="T21" fmla="*/ 66 h 102"/>
                <a:gd name="T22" fmla="*/ 4 w 104"/>
                <a:gd name="T23" fmla="*/ 68 h 102"/>
                <a:gd name="T24" fmla="*/ 6 w 104"/>
                <a:gd name="T25" fmla="*/ 72 h 102"/>
                <a:gd name="T26" fmla="*/ 6 w 104"/>
                <a:gd name="T27" fmla="*/ 74 h 102"/>
                <a:gd name="T28" fmla="*/ 14 w 104"/>
                <a:gd name="T29" fmla="*/ 86 h 102"/>
                <a:gd name="T30" fmla="*/ 38 w 104"/>
                <a:gd name="T31" fmla="*/ 100 h 102"/>
                <a:gd name="T32" fmla="*/ 52 w 104"/>
                <a:gd name="T33" fmla="*/ 102 h 102"/>
                <a:gd name="T34" fmla="*/ 78 w 104"/>
                <a:gd name="T35" fmla="*/ 94 h 102"/>
                <a:gd name="T36" fmla="*/ 98 w 104"/>
                <a:gd name="T37" fmla="*/ 74 h 102"/>
                <a:gd name="T38" fmla="*/ 98 w 104"/>
                <a:gd name="T39" fmla="*/ 72 h 102"/>
                <a:gd name="T40" fmla="*/ 100 w 104"/>
                <a:gd name="T41" fmla="*/ 68 h 102"/>
                <a:gd name="T42" fmla="*/ 100 w 104"/>
                <a:gd name="T43" fmla="*/ 66 h 102"/>
                <a:gd name="T44" fmla="*/ 102 w 104"/>
                <a:gd name="T45" fmla="*/ 62 h 102"/>
                <a:gd name="T46" fmla="*/ 102 w 104"/>
                <a:gd name="T47" fmla="*/ 62 h 102"/>
                <a:gd name="T48" fmla="*/ 102 w 104"/>
                <a:gd name="T49" fmla="*/ 58 h 102"/>
                <a:gd name="T50" fmla="*/ 102 w 104"/>
                <a:gd name="T51" fmla="*/ 56 h 102"/>
                <a:gd name="T52" fmla="*/ 104 w 104"/>
                <a:gd name="T53" fmla="*/ 50 h 102"/>
                <a:gd name="T54" fmla="*/ 102 w 104"/>
                <a:gd name="T55" fmla="*/ 46 h 102"/>
                <a:gd name="T56" fmla="*/ 102 w 104"/>
                <a:gd name="T57" fmla="*/ 44 h 102"/>
                <a:gd name="T58" fmla="*/ 102 w 104"/>
                <a:gd name="T59" fmla="*/ 40 h 102"/>
                <a:gd name="T60" fmla="*/ 102 w 104"/>
                <a:gd name="T61" fmla="*/ 40 h 102"/>
                <a:gd name="T62" fmla="*/ 96 w 104"/>
                <a:gd name="T63" fmla="*/ 26 h 102"/>
                <a:gd name="T64" fmla="*/ 76 w 104"/>
                <a:gd name="T65" fmla="*/ 4 h 102"/>
                <a:gd name="T66" fmla="*/ 62 w 104"/>
                <a:gd name="T67" fmla="*/ 0 h 102"/>
                <a:gd name="T68" fmla="*/ 60 w 104"/>
                <a:gd name="T69" fmla="*/ 0 h 102"/>
                <a:gd name="T70" fmla="*/ 56 w 104"/>
                <a:gd name="T71" fmla="*/ 0 h 102"/>
                <a:gd name="T72" fmla="*/ 52 w 104"/>
                <a:gd name="T73" fmla="*/ 0 h 102"/>
                <a:gd name="T74" fmla="*/ 46 w 104"/>
                <a:gd name="T75" fmla="*/ 0 h 102"/>
                <a:gd name="T76" fmla="*/ 44 w 104"/>
                <a:gd name="T77" fmla="*/ 0 h 102"/>
                <a:gd name="T78" fmla="*/ 42 w 104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02">
                  <a:moveTo>
                    <a:pt x="42" y="0"/>
                  </a:moveTo>
                  <a:lnTo>
                    <a:pt x="42" y="0"/>
                  </a:lnTo>
                  <a:lnTo>
                    <a:pt x="28" y="4"/>
                  </a:lnTo>
                  <a:lnTo>
                    <a:pt x="16" y="14"/>
                  </a:lnTo>
                  <a:lnTo>
                    <a:pt x="6" y="26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6" y="74"/>
                  </a:lnTo>
                  <a:lnTo>
                    <a:pt x="6" y="74"/>
                  </a:lnTo>
                  <a:lnTo>
                    <a:pt x="14" y="86"/>
                  </a:lnTo>
                  <a:lnTo>
                    <a:pt x="24" y="94"/>
                  </a:lnTo>
                  <a:lnTo>
                    <a:pt x="38" y="100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6" y="100"/>
                  </a:lnTo>
                  <a:lnTo>
                    <a:pt x="78" y="94"/>
                  </a:lnTo>
                  <a:lnTo>
                    <a:pt x="90" y="86"/>
                  </a:lnTo>
                  <a:lnTo>
                    <a:pt x="98" y="74"/>
                  </a:lnTo>
                  <a:lnTo>
                    <a:pt x="98" y="74"/>
                  </a:lnTo>
                  <a:lnTo>
                    <a:pt x="98" y="72"/>
                  </a:lnTo>
                  <a:lnTo>
                    <a:pt x="98" y="72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102" y="62"/>
                  </a:lnTo>
                  <a:lnTo>
                    <a:pt x="102" y="62"/>
                  </a:lnTo>
                  <a:lnTo>
                    <a:pt x="102" y="62"/>
                  </a:lnTo>
                  <a:lnTo>
                    <a:pt x="102" y="58"/>
                  </a:lnTo>
                  <a:lnTo>
                    <a:pt x="102" y="58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04" y="50"/>
                  </a:lnTo>
                  <a:lnTo>
                    <a:pt x="104" y="5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102" y="40"/>
                  </a:lnTo>
                  <a:lnTo>
                    <a:pt x="102" y="40"/>
                  </a:lnTo>
                  <a:lnTo>
                    <a:pt x="102" y="40"/>
                  </a:lnTo>
                  <a:lnTo>
                    <a:pt x="102" y="40"/>
                  </a:lnTo>
                  <a:lnTo>
                    <a:pt x="96" y="26"/>
                  </a:lnTo>
                  <a:lnTo>
                    <a:pt x="88" y="14"/>
                  </a:lnTo>
                  <a:lnTo>
                    <a:pt x="76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76" name="Freeform 470"/>
            <p:cNvSpPr>
              <a:spLocks/>
            </p:cNvSpPr>
            <p:nvPr/>
          </p:nvSpPr>
          <p:spPr bwMode="auto">
            <a:xfrm>
              <a:off x="7339013" y="1698625"/>
              <a:ext cx="209550" cy="206375"/>
            </a:xfrm>
            <a:custGeom>
              <a:avLst/>
              <a:gdLst>
                <a:gd name="T0" fmla="*/ 128 w 132"/>
                <a:gd name="T1" fmla="*/ 88 h 130"/>
                <a:gd name="T2" fmla="*/ 126 w 132"/>
                <a:gd name="T3" fmla="*/ 76 h 130"/>
                <a:gd name="T4" fmla="*/ 126 w 132"/>
                <a:gd name="T5" fmla="*/ 74 h 130"/>
                <a:gd name="T6" fmla="*/ 124 w 132"/>
                <a:gd name="T7" fmla="*/ 64 h 130"/>
                <a:gd name="T8" fmla="*/ 122 w 132"/>
                <a:gd name="T9" fmla="*/ 62 h 130"/>
                <a:gd name="T10" fmla="*/ 120 w 132"/>
                <a:gd name="T11" fmla="*/ 52 h 130"/>
                <a:gd name="T12" fmla="*/ 118 w 132"/>
                <a:gd name="T13" fmla="*/ 52 h 130"/>
                <a:gd name="T14" fmla="*/ 116 w 132"/>
                <a:gd name="T15" fmla="*/ 42 h 130"/>
                <a:gd name="T16" fmla="*/ 114 w 132"/>
                <a:gd name="T17" fmla="*/ 42 h 130"/>
                <a:gd name="T18" fmla="*/ 110 w 132"/>
                <a:gd name="T19" fmla="*/ 34 h 130"/>
                <a:gd name="T20" fmla="*/ 110 w 132"/>
                <a:gd name="T21" fmla="*/ 32 h 130"/>
                <a:gd name="T22" fmla="*/ 104 w 132"/>
                <a:gd name="T23" fmla="*/ 24 h 130"/>
                <a:gd name="T24" fmla="*/ 104 w 132"/>
                <a:gd name="T25" fmla="*/ 24 h 130"/>
                <a:gd name="T26" fmla="*/ 100 w 132"/>
                <a:gd name="T27" fmla="*/ 18 h 130"/>
                <a:gd name="T28" fmla="*/ 100 w 132"/>
                <a:gd name="T29" fmla="*/ 18 h 130"/>
                <a:gd name="T30" fmla="*/ 76 w 132"/>
                <a:gd name="T31" fmla="*/ 0 h 130"/>
                <a:gd name="T32" fmla="*/ 74 w 132"/>
                <a:gd name="T33" fmla="*/ 0 h 130"/>
                <a:gd name="T34" fmla="*/ 72 w 132"/>
                <a:gd name="T35" fmla="*/ 0 h 130"/>
                <a:gd name="T36" fmla="*/ 66 w 132"/>
                <a:gd name="T37" fmla="*/ 0 h 130"/>
                <a:gd name="T38" fmla="*/ 60 w 132"/>
                <a:gd name="T39" fmla="*/ 0 h 130"/>
                <a:gd name="T40" fmla="*/ 58 w 132"/>
                <a:gd name="T41" fmla="*/ 0 h 130"/>
                <a:gd name="T42" fmla="*/ 56 w 132"/>
                <a:gd name="T43" fmla="*/ 0 h 130"/>
                <a:gd name="T44" fmla="*/ 44 w 132"/>
                <a:gd name="T45" fmla="*/ 6 h 130"/>
                <a:gd name="T46" fmla="*/ 32 w 132"/>
                <a:gd name="T47" fmla="*/ 18 h 130"/>
                <a:gd name="T48" fmla="*/ 32 w 132"/>
                <a:gd name="T49" fmla="*/ 18 h 130"/>
                <a:gd name="T50" fmla="*/ 32 w 132"/>
                <a:gd name="T51" fmla="*/ 18 h 130"/>
                <a:gd name="T52" fmla="*/ 26 w 132"/>
                <a:gd name="T53" fmla="*/ 24 h 130"/>
                <a:gd name="T54" fmla="*/ 26 w 132"/>
                <a:gd name="T55" fmla="*/ 24 h 130"/>
                <a:gd name="T56" fmla="*/ 22 w 132"/>
                <a:gd name="T57" fmla="*/ 32 h 130"/>
                <a:gd name="T58" fmla="*/ 20 w 132"/>
                <a:gd name="T59" fmla="*/ 34 h 130"/>
                <a:gd name="T60" fmla="*/ 16 w 132"/>
                <a:gd name="T61" fmla="*/ 42 h 130"/>
                <a:gd name="T62" fmla="*/ 16 w 132"/>
                <a:gd name="T63" fmla="*/ 42 h 130"/>
                <a:gd name="T64" fmla="*/ 12 w 132"/>
                <a:gd name="T65" fmla="*/ 52 h 130"/>
                <a:gd name="T66" fmla="*/ 12 w 132"/>
                <a:gd name="T67" fmla="*/ 54 h 130"/>
                <a:gd name="T68" fmla="*/ 8 w 132"/>
                <a:gd name="T69" fmla="*/ 62 h 130"/>
                <a:gd name="T70" fmla="*/ 8 w 132"/>
                <a:gd name="T71" fmla="*/ 64 h 130"/>
                <a:gd name="T72" fmla="*/ 6 w 132"/>
                <a:gd name="T73" fmla="*/ 74 h 130"/>
                <a:gd name="T74" fmla="*/ 6 w 132"/>
                <a:gd name="T75" fmla="*/ 76 h 130"/>
                <a:gd name="T76" fmla="*/ 2 w 132"/>
                <a:gd name="T77" fmla="*/ 88 h 130"/>
                <a:gd name="T78" fmla="*/ 2 w 132"/>
                <a:gd name="T79" fmla="*/ 88 h 130"/>
                <a:gd name="T80" fmla="*/ 0 w 132"/>
                <a:gd name="T81" fmla="*/ 114 h 130"/>
                <a:gd name="T82" fmla="*/ 0 w 132"/>
                <a:gd name="T83" fmla="*/ 116 h 130"/>
                <a:gd name="T84" fmla="*/ 132 w 132"/>
                <a:gd name="T85" fmla="*/ 130 h 130"/>
                <a:gd name="T86" fmla="*/ 132 w 132"/>
                <a:gd name="T87" fmla="*/ 108 h 130"/>
                <a:gd name="T88" fmla="*/ 128 w 132"/>
                <a:gd name="T89" fmla="*/ 88 h 130"/>
                <a:gd name="T90" fmla="*/ 128 w 132"/>
                <a:gd name="T91" fmla="*/ 8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2" h="130">
                  <a:moveTo>
                    <a:pt x="128" y="88"/>
                  </a:moveTo>
                  <a:lnTo>
                    <a:pt x="128" y="88"/>
                  </a:lnTo>
                  <a:lnTo>
                    <a:pt x="126" y="76"/>
                  </a:lnTo>
                  <a:lnTo>
                    <a:pt x="126" y="76"/>
                  </a:lnTo>
                  <a:lnTo>
                    <a:pt x="126" y="74"/>
                  </a:lnTo>
                  <a:lnTo>
                    <a:pt x="126" y="74"/>
                  </a:lnTo>
                  <a:lnTo>
                    <a:pt x="124" y="64"/>
                  </a:lnTo>
                  <a:lnTo>
                    <a:pt x="124" y="64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20" y="52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8" y="52"/>
                  </a:lnTo>
                  <a:lnTo>
                    <a:pt x="116" y="42"/>
                  </a:lnTo>
                  <a:lnTo>
                    <a:pt x="116" y="42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0" y="34"/>
                  </a:lnTo>
                  <a:lnTo>
                    <a:pt x="110" y="34"/>
                  </a:lnTo>
                  <a:lnTo>
                    <a:pt x="110" y="32"/>
                  </a:lnTo>
                  <a:lnTo>
                    <a:pt x="110" y="32"/>
                  </a:lnTo>
                  <a:lnTo>
                    <a:pt x="104" y="24"/>
                  </a:lnTo>
                  <a:lnTo>
                    <a:pt x="104" y="24"/>
                  </a:lnTo>
                  <a:lnTo>
                    <a:pt x="104" y="24"/>
                  </a:lnTo>
                  <a:lnTo>
                    <a:pt x="104" y="24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4" y="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6" y="74"/>
                  </a:lnTo>
                  <a:lnTo>
                    <a:pt x="6" y="74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30"/>
                  </a:lnTo>
                  <a:lnTo>
                    <a:pt x="132" y="130"/>
                  </a:lnTo>
                  <a:lnTo>
                    <a:pt x="132" y="130"/>
                  </a:lnTo>
                  <a:lnTo>
                    <a:pt x="132" y="108"/>
                  </a:lnTo>
                  <a:lnTo>
                    <a:pt x="128" y="88"/>
                  </a:lnTo>
                  <a:lnTo>
                    <a:pt x="128" y="88"/>
                  </a:lnTo>
                  <a:lnTo>
                    <a:pt x="128" y="88"/>
                  </a:lnTo>
                  <a:lnTo>
                    <a:pt x="12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77" name="グループ化 1676"/>
          <p:cNvGrpSpPr/>
          <p:nvPr/>
        </p:nvGrpSpPr>
        <p:grpSpPr>
          <a:xfrm>
            <a:off x="2671164" y="3742991"/>
            <a:ext cx="434926" cy="339876"/>
            <a:chOff x="4208463" y="3295650"/>
            <a:chExt cx="479425" cy="374650"/>
          </a:xfrm>
        </p:grpSpPr>
        <p:sp>
          <p:nvSpPr>
            <p:cNvPr id="1678" name="Freeform 471"/>
            <p:cNvSpPr>
              <a:spLocks/>
            </p:cNvSpPr>
            <p:nvPr/>
          </p:nvSpPr>
          <p:spPr bwMode="auto">
            <a:xfrm>
              <a:off x="4208463" y="3492500"/>
              <a:ext cx="479425" cy="177800"/>
            </a:xfrm>
            <a:custGeom>
              <a:avLst/>
              <a:gdLst>
                <a:gd name="T0" fmla="*/ 32 w 302"/>
                <a:gd name="T1" fmla="*/ 12 h 112"/>
                <a:gd name="T2" fmla="*/ 32 w 302"/>
                <a:gd name="T3" fmla="*/ 12 h 112"/>
                <a:gd name="T4" fmla="*/ 22 w 302"/>
                <a:gd name="T5" fmla="*/ 12 h 112"/>
                <a:gd name="T6" fmla="*/ 14 w 302"/>
                <a:gd name="T7" fmla="*/ 8 h 112"/>
                <a:gd name="T8" fmla="*/ 6 w 302"/>
                <a:gd name="T9" fmla="*/ 4 h 112"/>
                <a:gd name="T10" fmla="*/ 0 w 302"/>
                <a:gd name="T11" fmla="*/ 0 h 112"/>
                <a:gd name="T12" fmla="*/ 0 w 302"/>
                <a:gd name="T13" fmla="*/ 76 h 112"/>
                <a:gd name="T14" fmla="*/ 0 w 302"/>
                <a:gd name="T15" fmla="*/ 76 h 112"/>
                <a:gd name="T16" fmla="*/ 0 w 302"/>
                <a:gd name="T17" fmla="*/ 82 h 112"/>
                <a:gd name="T18" fmla="*/ 2 w 302"/>
                <a:gd name="T19" fmla="*/ 90 h 112"/>
                <a:gd name="T20" fmla="*/ 6 w 302"/>
                <a:gd name="T21" fmla="*/ 96 h 112"/>
                <a:gd name="T22" fmla="*/ 12 w 302"/>
                <a:gd name="T23" fmla="*/ 102 h 112"/>
                <a:gd name="T24" fmla="*/ 16 w 302"/>
                <a:gd name="T25" fmla="*/ 106 h 112"/>
                <a:gd name="T26" fmla="*/ 24 w 302"/>
                <a:gd name="T27" fmla="*/ 110 h 112"/>
                <a:gd name="T28" fmla="*/ 30 w 302"/>
                <a:gd name="T29" fmla="*/ 112 h 112"/>
                <a:gd name="T30" fmla="*/ 38 w 302"/>
                <a:gd name="T31" fmla="*/ 112 h 112"/>
                <a:gd name="T32" fmla="*/ 264 w 302"/>
                <a:gd name="T33" fmla="*/ 112 h 112"/>
                <a:gd name="T34" fmla="*/ 264 w 302"/>
                <a:gd name="T35" fmla="*/ 112 h 112"/>
                <a:gd name="T36" fmla="*/ 272 w 302"/>
                <a:gd name="T37" fmla="*/ 112 h 112"/>
                <a:gd name="T38" fmla="*/ 278 w 302"/>
                <a:gd name="T39" fmla="*/ 110 h 112"/>
                <a:gd name="T40" fmla="*/ 286 w 302"/>
                <a:gd name="T41" fmla="*/ 106 h 112"/>
                <a:gd name="T42" fmla="*/ 290 w 302"/>
                <a:gd name="T43" fmla="*/ 102 h 112"/>
                <a:gd name="T44" fmla="*/ 296 w 302"/>
                <a:gd name="T45" fmla="*/ 96 h 112"/>
                <a:gd name="T46" fmla="*/ 298 w 302"/>
                <a:gd name="T47" fmla="*/ 90 h 112"/>
                <a:gd name="T48" fmla="*/ 302 w 302"/>
                <a:gd name="T49" fmla="*/ 82 h 112"/>
                <a:gd name="T50" fmla="*/ 302 w 302"/>
                <a:gd name="T51" fmla="*/ 76 h 112"/>
                <a:gd name="T52" fmla="*/ 302 w 302"/>
                <a:gd name="T53" fmla="*/ 0 h 112"/>
                <a:gd name="T54" fmla="*/ 302 w 302"/>
                <a:gd name="T55" fmla="*/ 0 h 112"/>
                <a:gd name="T56" fmla="*/ 296 w 302"/>
                <a:gd name="T57" fmla="*/ 4 h 112"/>
                <a:gd name="T58" fmla="*/ 288 w 302"/>
                <a:gd name="T59" fmla="*/ 8 h 112"/>
                <a:gd name="T60" fmla="*/ 280 w 302"/>
                <a:gd name="T61" fmla="*/ 12 h 112"/>
                <a:gd name="T62" fmla="*/ 270 w 302"/>
                <a:gd name="T63" fmla="*/ 12 h 112"/>
                <a:gd name="T64" fmla="*/ 32 w 302"/>
                <a:gd name="T65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2" h="112">
                  <a:moveTo>
                    <a:pt x="32" y="12"/>
                  </a:moveTo>
                  <a:lnTo>
                    <a:pt x="32" y="12"/>
                  </a:lnTo>
                  <a:lnTo>
                    <a:pt x="22" y="12"/>
                  </a:lnTo>
                  <a:lnTo>
                    <a:pt x="14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2" y="90"/>
                  </a:lnTo>
                  <a:lnTo>
                    <a:pt x="6" y="96"/>
                  </a:lnTo>
                  <a:lnTo>
                    <a:pt x="12" y="102"/>
                  </a:lnTo>
                  <a:lnTo>
                    <a:pt x="16" y="106"/>
                  </a:lnTo>
                  <a:lnTo>
                    <a:pt x="24" y="110"/>
                  </a:lnTo>
                  <a:lnTo>
                    <a:pt x="30" y="112"/>
                  </a:lnTo>
                  <a:lnTo>
                    <a:pt x="38" y="112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72" y="112"/>
                  </a:lnTo>
                  <a:lnTo>
                    <a:pt x="278" y="110"/>
                  </a:lnTo>
                  <a:lnTo>
                    <a:pt x="286" y="106"/>
                  </a:lnTo>
                  <a:lnTo>
                    <a:pt x="290" y="102"/>
                  </a:lnTo>
                  <a:lnTo>
                    <a:pt x="296" y="96"/>
                  </a:lnTo>
                  <a:lnTo>
                    <a:pt x="298" y="90"/>
                  </a:lnTo>
                  <a:lnTo>
                    <a:pt x="302" y="82"/>
                  </a:lnTo>
                  <a:lnTo>
                    <a:pt x="302" y="76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296" y="4"/>
                  </a:lnTo>
                  <a:lnTo>
                    <a:pt x="288" y="8"/>
                  </a:lnTo>
                  <a:lnTo>
                    <a:pt x="280" y="12"/>
                  </a:lnTo>
                  <a:lnTo>
                    <a:pt x="270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79" name="Freeform 472"/>
            <p:cNvSpPr>
              <a:spLocks/>
            </p:cNvSpPr>
            <p:nvPr/>
          </p:nvSpPr>
          <p:spPr bwMode="auto">
            <a:xfrm>
              <a:off x="4208463" y="3444875"/>
              <a:ext cx="479425" cy="66675"/>
            </a:xfrm>
            <a:custGeom>
              <a:avLst/>
              <a:gdLst>
                <a:gd name="T0" fmla="*/ 270 w 302"/>
                <a:gd name="T1" fmla="*/ 32 h 42"/>
                <a:gd name="T2" fmla="*/ 32 w 302"/>
                <a:gd name="T3" fmla="*/ 32 h 42"/>
                <a:gd name="T4" fmla="*/ 32 w 302"/>
                <a:gd name="T5" fmla="*/ 32 h 42"/>
                <a:gd name="T6" fmla="*/ 24 w 302"/>
                <a:gd name="T7" fmla="*/ 32 h 42"/>
                <a:gd name="T8" fmla="*/ 18 w 302"/>
                <a:gd name="T9" fmla="*/ 30 h 42"/>
                <a:gd name="T10" fmla="*/ 10 w 302"/>
                <a:gd name="T11" fmla="*/ 24 h 42"/>
                <a:gd name="T12" fmla="*/ 2 w 302"/>
                <a:gd name="T13" fmla="*/ 14 h 42"/>
                <a:gd name="T14" fmla="*/ 0 w 302"/>
                <a:gd name="T15" fmla="*/ 8 h 42"/>
                <a:gd name="T16" fmla="*/ 0 w 302"/>
                <a:gd name="T17" fmla="*/ 2 h 42"/>
                <a:gd name="T18" fmla="*/ 0 w 302"/>
                <a:gd name="T19" fmla="*/ 30 h 42"/>
                <a:gd name="T20" fmla="*/ 0 w 302"/>
                <a:gd name="T21" fmla="*/ 30 h 42"/>
                <a:gd name="T22" fmla="*/ 6 w 302"/>
                <a:gd name="T23" fmla="*/ 34 h 42"/>
                <a:gd name="T24" fmla="*/ 14 w 302"/>
                <a:gd name="T25" fmla="*/ 38 h 42"/>
                <a:gd name="T26" fmla="*/ 22 w 302"/>
                <a:gd name="T27" fmla="*/ 42 h 42"/>
                <a:gd name="T28" fmla="*/ 32 w 302"/>
                <a:gd name="T29" fmla="*/ 42 h 42"/>
                <a:gd name="T30" fmla="*/ 270 w 302"/>
                <a:gd name="T31" fmla="*/ 42 h 42"/>
                <a:gd name="T32" fmla="*/ 270 w 302"/>
                <a:gd name="T33" fmla="*/ 42 h 42"/>
                <a:gd name="T34" fmla="*/ 280 w 302"/>
                <a:gd name="T35" fmla="*/ 42 h 42"/>
                <a:gd name="T36" fmla="*/ 288 w 302"/>
                <a:gd name="T37" fmla="*/ 38 h 42"/>
                <a:gd name="T38" fmla="*/ 296 w 302"/>
                <a:gd name="T39" fmla="*/ 34 h 42"/>
                <a:gd name="T40" fmla="*/ 302 w 302"/>
                <a:gd name="T41" fmla="*/ 30 h 42"/>
                <a:gd name="T42" fmla="*/ 302 w 302"/>
                <a:gd name="T43" fmla="*/ 0 h 42"/>
                <a:gd name="T44" fmla="*/ 302 w 302"/>
                <a:gd name="T45" fmla="*/ 0 h 42"/>
                <a:gd name="T46" fmla="*/ 302 w 302"/>
                <a:gd name="T47" fmla="*/ 6 h 42"/>
                <a:gd name="T48" fmla="*/ 300 w 302"/>
                <a:gd name="T49" fmla="*/ 12 h 42"/>
                <a:gd name="T50" fmla="*/ 292 w 302"/>
                <a:gd name="T51" fmla="*/ 22 h 42"/>
                <a:gd name="T52" fmla="*/ 288 w 302"/>
                <a:gd name="T53" fmla="*/ 26 h 42"/>
                <a:gd name="T54" fmla="*/ 282 w 302"/>
                <a:gd name="T55" fmla="*/ 30 h 42"/>
                <a:gd name="T56" fmla="*/ 278 w 302"/>
                <a:gd name="T57" fmla="*/ 32 h 42"/>
                <a:gd name="T58" fmla="*/ 270 w 302"/>
                <a:gd name="T59" fmla="*/ 32 h 42"/>
                <a:gd name="T60" fmla="*/ 270 w 302"/>
                <a:gd name="T6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2" h="42">
                  <a:moveTo>
                    <a:pt x="270" y="32"/>
                  </a:moveTo>
                  <a:lnTo>
                    <a:pt x="32" y="32"/>
                  </a:lnTo>
                  <a:lnTo>
                    <a:pt x="32" y="32"/>
                  </a:lnTo>
                  <a:lnTo>
                    <a:pt x="24" y="32"/>
                  </a:lnTo>
                  <a:lnTo>
                    <a:pt x="18" y="30"/>
                  </a:lnTo>
                  <a:lnTo>
                    <a:pt x="10" y="24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34"/>
                  </a:lnTo>
                  <a:lnTo>
                    <a:pt x="14" y="38"/>
                  </a:lnTo>
                  <a:lnTo>
                    <a:pt x="22" y="42"/>
                  </a:lnTo>
                  <a:lnTo>
                    <a:pt x="32" y="42"/>
                  </a:lnTo>
                  <a:lnTo>
                    <a:pt x="270" y="42"/>
                  </a:lnTo>
                  <a:lnTo>
                    <a:pt x="270" y="42"/>
                  </a:lnTo>
                  <a:lnTo>
                    <a:pt x="280" y="42"/>
                  </a:lnTo>
                  <a:lnTo>
                    <a:pt x="288" y="38"/>
                  </a:lnTo>
                  <a:lnTo>
                    <a:pt x="296" y="34"/>
                  </a:lnTo>
                  <a:lnTo>
                    <a:pt x="302" y="30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2" y="6"/>
                  </a:lnTo>
                  <a:lnTo>
                    <a:pt x="300" y="12"/>
                  </a:lnTo>
                  <a:lnTo>
                    <a:pt x="292" y="22"/>
                  </a:lnTo>
                  <a:lnTo>
                    <a:pt x="288" y="26"/>
                  </a:lnTo>
                  <a:lnTo>
                    <a:pt x="282" y="30"/>
                  </a:lnTo>
                  <a:lnTo>
                    <a:pt x="278" y="32"/>
                  </a:lnTo>
                  <a:lnTo>
                    <a:pt x="270" y="32"/>
                  </a:lnTo>
                  <a:lnTo>
                    <a:pt x="27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80" name="Freeform 473"/>
            <p:cNvSpPr>
              <a:spLocks noEditPoints="1"/>
            </p:cNvSpPr>
            <p:nvPr/>
          </p:nvSpPr>
          <p:spPr bwMode="auto">
            <a:xfrm>
              <a:off x="4208463" y="3295650"/>
              <a:ext cx="479425" cy="200025"/>
            </a:xfrm>
            <a:custGeom>
              <a:avLst/>
              <a:gdLst>
                <a:gd name="T0" fmla="*/ 226 w 302"/>
                <a:gd name="T1" fmla="*/ 48 h 126"/>
                <a:gd name="T2" fmla="*/ 226 w 302"/>
                <a:gd name="T3" fmla="*/ 24 h 126"/>
                <a:gd name="T4" fmla="*/ 222 w 302"/>
                <a:gd name="T5" fmla="*/ 16 h 126"/>
                <a:gd name="T6" fmla="*/ 210 w 302"/>
                <a:gd name="T7" fmla="*/ 2 h 126"/>
                <a:gd name="T8" fmla="*/ 200 w 302"/>
                <a:gd name="T9" fmla="*/ 0 h 126"/>
                <a:gd name="T10" fmla="*/ 102 w 302"/>
                <a:gd name="T11" fmla="*/ 0 h 126"/>
                <a:gd name="T12" fmla="*/ 92 w 302"/>
                <a:gd name="T13" fmla="*/ 2 h 126"/>
                <a:gd name="T14" fmla="*/ 78 w 302"/>
                <a:gd name="T15" fmla="*/ 16 h 126"/>
                <a:gd name="T16" fmla="*/ 76 w 302"/>
                <a:gd name="T17" fmla="*/ 48 h 126"/>
                <a:gd name="T18" fmla="*/ 38 w 302"/>
                <a:gd name="T19" fmla="*/ 48 h 126"/>
                <a:gd name="T20" fmla="*/ 24 w 302"/>
                <a:gd name="T21" fmla="*/ 52 h 126"/>
                <a:gd name="T22" fmla="*/ 12 w 302"/>
                <a:gd name="T23" fmla="*/ 60 h 126"/>
                <a:gd name="T24" fmla="*/ 2 w 302"/>
                <a:gd name="T25" fmla="*/ 72 h 126"/>
                <a:gd name="T26" fmla="*/ 0 w 302"/>
                <a:gd name="T27" fmla="*/ 86 h 126"/>
                <a:gd name="T28" fmla="*/ 0 w 302"/>
                <a:gd name="T29" fmla="*/ 96 h 126"/>
                <a:gd name="T30" fmla="*/ 2 w 302"/>
                <a:gd name="T31" fmla="*/ 108 h 126"/>
                <a:gd name="T32" fmla="*/ 18 w 302"/>
                <a:gd name="T33" fmla="*/ 124 h 126"/>
                <a:gd name="T34" fmla="*/ 32 w 302"/>
                <a:gd name="T35" fmla="*/ 126 h 126"/>
                <a:gd name="T36" fmla="*/ 270 w 302"/>
                <a:gd name="T37" fmla="*/ 126 h 126"/>
                <a:gd name="T38" fmla="*/ 282 w 302"/>
                <a:gd name="T39" fmla="*/ 124 h 126"/>
                <a:gd name="T40" fmla="*/ 292 w 302"/>
                <a:gd name="T41" fmla="*/ 116 h 126"/>
                <a:gd name="T42" fmla="*/ 302 w 302"/>
                <a:gd name="T43" fmla="*/ 100 h 126"/>
                <a:gd name="T44" fmla="*/ 302 w 302"/>
                <a:gd name="T45" fmla="*/ 86 h 126"/>
                <a:gd name="T46" fmla="*/ 302 w 302"/>
                <a:gd name="T47" fmla="*/ 78 h 126"/>
                <a:gd name="T48" fmla="*/ 296 w 302"/>
                <a:gd name="T49" fmla="*/ 64 h 126"/>
                <a:gd name="T50" fmla="*/ 286 w 302"/>
                <a:gd name="T51" fmla="*/ 54 h 126"/>
                <a:gd name="T52" fmla="*/ 272 w 302"/>
                <a:gd name="T53" fmla="*/ 48 h 126"/>
                <a:gd name="T54" fmla="*/ 264 w 302"/>
                <a:gd name="T55" fmla="*/ 48 h 126"/>
                <a:gd name="T56" fmla="*/ 96 w 302"/>
                <a:gd name="T57" fmla="*/ 26 h 126"/>
                <a:gd name="T58" fmla="*/ 98 w 302"/>
                <a:gd name="T59" fmla="*/ 22 h 126"/>
                <a:gd name="T60" fmla="*/ 102 w 302"/>
                <a:gd name="T61" fmla="*/ 20 h 126"/>
                <a:gd name="T62" fmla="*/ 200 w 302"/>
                <a:gd name="T63" fmla="*/ 20 h 126"/>
                <a:gd name="T64" fmla="*/ 204 w 302"/>
                <a:gd name="T65" fmla="*/ 22 h 126"/>
                <a:gd name="T66" fmla="*/ 206 w 302"/>
                <a:gd name="T67" fmla="*/ 4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2" h="126">
                  <a:moveTo>
                    <a:pt x="264" y="48"/>
                  </a:moveTo>
                  <a:lnTo>
                    <a:pt x="226" y="48"/>
                  </a:lnTo>
                  <a:lnTo>
                    <a:pt x="226" y="26"/>
                  </a:lnTo>
                  <a:lnTo>
                    <a:pt x="226" y="24"/>
                  </a:lnTo>
                  <a:lnTo>
                    <a:pt x="226" y="24"/>
                  </a:lnTo>
                  <a:lnTo>
                    <a:pt x="222" y="16"/>
                  </a:lnTo>
                  <a:lnTo>
                    <a:pt x="218" y="8"/>
                  </a:lnTo>
                  <a:lnTo>
                    <a:pt x="210" y="2"/>
                  </a:lnTo>
                  <a:lnTo>
                    <a:pt x="206" y="0"/>
                  </a:lnTo>
                  <a:lnTo>
                    <a:pt x="200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84" y="8"/>
                  </a:lnTo>
                  <a:lnTo>
                    <a:pt x="78" y="16"/>
                  </a:lnTo>
                  <a:lnTo>
                    <a:pt x="76" y="24"/>
                  </a:lnTo>
                  <a:lnTo>
                    <a:pt x="76" y="48"/>
                  </a:lnTo>
                  <a:lnTo>
                    <a:pt x="38" y="48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24" y="52"/>
                  </a:lnTo>
                  <a:lnTo>
                    <a:pt x="16" y="54"/>
                  </a:lnTo>
                  <a:lnTo>
                    <a:pt x="12" y="60"/>
                  </a:lnTo>
                  <a:lnTo>
                    <a:pt x="6" y="64"/>
                  </a:lnTo>
                  <a:lnTo>
                    <a:pt x="2" y="72"/>
                  </a:lnTo>
                  <a:lnTo>
                    <a:pt x="0" y="78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102"/>
                  </a:lnTo>
                  <a:lnTo>
                    <a:pt x="2" y="108"/>
                  </a:lnTo>
                  <a:lnTo>
                    <a:pt x="10" y="118"/>
                  </a:lnTo>
                  <a:lnTo>
                    <a:pt x="18" y="124"/>
                  </a:lnTo>
                  <a:lnTo>
                    <a:pt x="24" y="126"/>
                  </a:lnTo>
                  <a:lnTo>
                    <a:pt x="32" y="126"/>
                  </a:lnTo>
                  <a:lnTo>
                    <a:pt x="270" y="126"/>
                  </a:lnTo>
                  <a:lnTo>
                    <a:pt x="270" y="126"/>
                  </a:lnTo>
                  <a:lnTo>
                    <a:pt x="278" y="126"/>
                  </a:lnTo>
                  <a:lnTo>
                    <a:pt x="282" y="124"/>
                  </a:lnTo>
                  <a:lnTo>
                    <a:pt x="288" y="120"/>
                  </a:lnTo>
                  <a:lnTo>
                    <a:pt x="292" y="116"/>
                  </a:lnTo>
                  <a:lnTo>
                    <a:pt x="300" y="106"/>
                  </a:lnTo>
                  <a:lnTo>
                    <a:pt x="302" y="100"/>
                  </a:lnTo>
                  <a:lnTo>
                    <a:pt x="302" y="94"/>
                  </a:lnTo>
                  <a:lnTo>
                    <a:pt x="302" y="86"/>
                  </a:lnTo>
                  <a:lnTo>
                    <a:pt x="302" y="86"/>
                  </a:lnTo>
                  <a:lnTo>
                    <a:pt x="302" y="78"/>
                  </a:lnTo>
                  <a:lnTo>
                    <a:pt x="298" y="72"/>
                  </a:lnTo>
                  <a:lnTo>
                    <a:pt x="296" y="64"/>
                  </a:lnTo>
                  <a:lnTo>
                    <a:pt x="290" y="60"/>
                  </a:lnTo>
                  <a:lnTo>
                    <a:pt x="286" y="54"/>
                  </a:lnTo>
                  <a:lnTo>
                    <a:pt x="278" y="52"/>
                  </a:lnTo>
                  <a:lnTo>
                    <a:pt x="272" y="48"/>
                  </a:lnTo>
                  <a:lnTo>
                    <a:pt x="264" y="48"/>
                  </a:lnTo>
                  <a:lnTo>
                    <a:pt x="264" y="48"/>
                  </a:lnTo>
                  <a:close/>
                  <a:moveTo>
                    <a:pt x="96" y="48"/>
                  </a:moveTo>
                  <a:lnTo>
                    <a:pt x="96" y="26"/>
                  </a:lnTo>
                  <a:lnTo>
                    <a:pt x="96" y="26"/>
                  </a:lnTo>
                  <a:lnTo>
                    <a:pt x="98" y="22"/>
                  </a:lnTo>
                  <a:lnTo>
                    <a:pt x="100" y="20"/>
                  </a:lnTo>
                  <a:lnTo>
                    <a:pt x="102" y="20"/>
                  </a:lnTo>
                  <a:lnTo>
                    <a:pt x="200" y="20"/>
                  </a:lnTo>
                  <a:lnTo>
                    <a:pt x="200" y="20"/>
                  </a:lnTo>
                  <a:lnTo>
                    <a:pt x="202" y="20"/>
                  </a:lnTo>
                  <a:lnTo>
                    <a:pt x="204" y="22"/>
                  </a:lnTo>
                  <a:lnTo>
                    <a:pt x="206" y="26"/>
                  </a:lnTo>
                  <a:lnTo>
                    <a:pt x="206" y="48"/>
                  </a:lnTo>
                  <a:lnTo>
                    <a:pt x="96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81" name="Freeform 474"/>
            <p:cNvSpPr>
              <a:spLocks/>
            </p:cNvSpPr>
            <p:nvPr/>
          </p:nvSpPr>
          <p:spPr bwMode="auto">
            <a:xfrm>
              <a:off x="4395788" y="3467100"/>
              <a:ext cx="101600" cy="73025"/>
            </a:xfrm>
            <a:custGeom>
              <a:avLst/>
              <a:gdLst>
                <a:gd name="T0" fmla="*/ 64 w 64"/>
                <a:gd name="T1" fmla="*/ 26 h 46"/>
                <a:gd name="T2" fmla="*/ 64 w 64"/>
                <a:gd name="T3" fmla="*/ 26 h 46"/>
                <a:gd name="T4" fmla="*/ 64 w 64"/>
                <a:gd name="T5" fmla="*/ 34 h 46"/>
                <a:gd name="T6" fmla="*/ 60 w 64"/>
                <a:gd name="T7" fmla="*/ 40 h 46"/>
                <a:gd name="T8" fmla="*/ 54 w 64"/>
                <a:gd name="T9" fmla="*/ 44 h 46"/>
                <a:gd name="T10" fmla="*/ 46 w 64"/>
                <a:gd name="T11" fmla="*/ 46 h 46"/>
                <a:gd name="T12" fmla="*/ 20 w 64"/>
                <a:gd name="T13" fmla="*/ 46 h 46"/>
                <a:gd name="T14" fmla="*/ 20 w 64"/>
                <a:gd name="T15" fmla="*/ 46 h 46"/>
                <a:gd name="T16" fmla="*/ 12 w 64"/>
                <a:gd name="T17" fmla="*/ 44 h 46"/>
                <a:gd name="T18" fmla="*/ 6 w 64"/>
                <a:gd name="T19" fmla="*/ 40 h 46"/>
                <a:gd name="T20" fmla="*/ 2 w 64"/>
                <a:gd name="T21" fmla="*/ 34 h 46"/>
                <a:gd name="T22" fmla="*/ 0 w 64"/>
                <a:gd name="T23" fmla="*/ 26 h 46"/>
                <a:gd name="T24" fmla="*/ 0 w 64"/>
                <a:gd name="T25" fmla="*/ 20 h 46"/>
                <a:gd name="T26" fmla="*/ 0 w 64"/>
                <a:gd name="T27" fmla="*/ 20 h 46"/>
                <a:gd name="T28" fmla="*/ 2 w 64"/>
                <a:gd name="T29" fmla="*/ 12 h 46"/>
                <a:gd name="T30" fmla="*/ 6 w 64"/>
                <a:gd name="T31" fmla="*/ 6 h 46"/>
                <a:gd name="T32" fmla="*/ 12 w 64"/>
                <a:gd name="T33" fmla="*/ 2 h 46"/>
                <a:gd name="T34" fmla="*/ 20 w 64"/>
                <a:gd name="T35" fmla="*/ 0 h 46"/>
                <a:gd name="T36" fmla="*/ 46 w 64"/>
                <a:gd name="T37" fmla="*/ 0 h 46"/>
                <a:gd name="T38" fmla="*/ 46 w 64"/>
                <a:gd name="T39" fmla="*/ 0 h 46"/>
                <a:gd name="T40" fmla="*/ 54 w 64"/>
                <a:gd name="T41" fmla="*/ 2 h 46"/>
                <a:gd name="T42" fmla="*/ 60 w 64"/>
                <a:gd name="T43" fmla="*/ 6 h 46"/>
                <a:gd name="T44" fmla="*/ 64 w 64"/>
                <a:gd name="T45" fmla="*/ 12 h 46"/>
                <a:gd name="T46" fmla="*/ 64 w 64"/>
                <a:gd name="T47" fmla="*/ 20 h 46"/>
                <a:gd name="T48" fmla="*/ 64 w 64"/>
                <a:gd name="T49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46">
                  <a:moveTo>
                    <a:pt x="64" y="26"/>
                  </a:moveTo>
                  <a:lnTo>
                    <a:pt x="64" y="26"/>
                  </a:lnTo>
                  <a:lnTo>
                    <a:pt x="64" y="34"/>
                  </a:lnTo>
                  <a:lnTo>
                    <a:pt x="60" y="40"/>
                  </a:lnTo>
                  <a:lnTo>
                    <a:pt x="54" y="44"/>
                  </a:lnTo>
                  <a:lnTo>
                    <a:pt x="46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2" y="44"/>
                  </a:lnTo>
                  <a:lnTo>
                    <a:pt x="6" y="40"/>
                  </a:lnTo>
                  <a:lnTo>
                    <a:pt x="2" y="34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0" y="6"/>
                  </a:lnTo>
                  <a:lnTo>
                    <a:pt x="64" y="12"/>
                  </a:lnTo>
                  <a:lnTo>
                    <a:pt x="64" y="20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82" name="Freeform 475"/>
            <p:cNvSpPr>
              <a:spLocks/>
            </p:cNvSpPr>
            <p:nvPr/>
          </p:nvSpPr>
          <p:spPr bwMode="auto">
            <a:xfrm>
              <a:off x="4687888" y="3444875"/>
              <a:ext cx="0" cy="47625"/>
            </a:xfrm>
            <a:custGeom>
              <a:avLst/>
              <a:gdLst>
                <a:gd name="T0" fmla="*/ 2 h 30"/>
                <a:gd name="T1" fmla="*/ 0 h 30"/>
                <a:gd name="T2" fmla="*/ 30 h 30"/>
                <a:gd name="T3" fmla="*/ 30 h 30"/>
                <a:gd name="T4" fmla="*/ 2 h 3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0">
                  <a:moveTo>
                    <a:pt x="0" y="2"/>
                  </a:move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83" name="Freeform 476"/>
            <p:cNvSpPr>
              <a:spLocks/>
            </p:cNvSpPr>
            <p:nvPr/>
          </p:nvSpPr>
          <p:spPr bwMode="auto">
            <a:xfrm>
              <a:off x="4414838" y="3486150"/>
              <a:ext cx="66675" cy="34925"/>
            </a:xfrm>
            <a:custGeom>
              <a:avLst/>
              <a:gdLst>
                <a:gd name="T0" fmla="*/ 8 w 42"/>
                <a:gd name="T1" fmla="*/ 22 h 22"/>
                <a:gd name="T2" fmla="*/ 8 w 42"/>
                <a:gd name="T3" fmla="*/ 22 h 22"/>
                <a:gd name="T4" fmla="*/ 2 w 42"/>
                <a:gd name="T5" fmla="*/ 20 h 22"/>
                <a:gd name="T6" fmla="*/ 0 w 42"/>
                <a:gd name="T7" fmla="*/ 14 h 22"/>
                <a:gd name="T8" fmla="*/ 0 w 42"/>
                <a:gd name="T9" fmla="*/ 8 h 22"/>
                <a:gd name="T10" fmla="*/ 0 w 42"/>
                <a:gd name="T11" fmla="*/ 8 h 22"/>
                <a:gd name="T12" fmla="*/ 2 w 42"/>
                <a:gd name="T13" fmla="*/ 2 h 22"/>
                <a:gd name="T14" fmla="*/ 8 w 42"/>
                <a:gd name="T15" fmla="*/ 0 h 22"/>
                <a:gd name="T16" fmla="*/ 34 w 42"/>
                <a:gd name="T17" fmla="*/ 0 h 22"/>
                <a:gd name="T18" fmla="*/ 34 w 42"/>
                <a:gd name="T19" fmla="*/ 0 h 22"/>
                <a:gd name="T20" fmla="*/ 40 w 42"/>
                <a:gd name="T21" fmla="*/ 2 h 22"/>
                <a:gd name="T22" fmla="*/ 42 w 42"/>
                <a:gd name="T23" fmla="*/ 8 h 22"/>
                <a:gd name="T24" fmla="*/ 42 w 42"/>
                <a:gd name="T25" fmla="*/ 14 h 22"/>
                <a:gd name="T26" fmla="*/ 42 w 42"/>
                <a:gd name="T27" fmla="*/ 14 h 22"/>
                <a:gd name="T28" fmla="*/ 40 w 42"/>
                <a:gd name="T29" fmla="*/ 20 h 22"/>
                <a:gd name="T30" fmla="*/ 34 w 42"/>
                <a:gd name="T31" fmla="*/ 22 h 22"/>
                <a:gd name="T32" fmla="*/ 8 w 42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22">
                  <a:moveTo>
                    <a:pt x="8" y="22"/>
                  </a:moveTo>
                  <a:lnTo>
                    <a:pt x="8" y="22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2" y="8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0" y="20"/>
                  </a:lnTo>
                  <a:lnTo>
                    <a:pt x="34" y="22"/>
                  </a:lnTo>
                  <a:lnTo>
                    <a:pt x="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84" name="グループ化 1683"/>
          <p:cNvGrpSpPr/>
          <p:nvPr/>
        </p:nvGrpSpPr>
        <p:grpSpPr>
          <a:xfrm>
            <a:off x="4791066" y="5059144"/>
            <a:ext cx="357157" cy="434926"/>
            <a:chOff x="6653213" y="5048250"/>
            <a:chExt cx="393700" cy="479425"/>
          </a:xfrm>
        </p:grpSpPr>
        <p:sp>
          <p:nvSpPr>
            <p:cNvPr id="1685" name="Freeform 477"/>
            <p:cNvSpPr>
              <a:spLocks noEditPoints="1"/>
            </p:cNvSpPr>
            <p:nvPr/>
          </p:nvSpPr>
          <p:spPr bwMode="auto">
            <a:xfrm>
              <a:off x="6653213" y="5048250"/>
              <a:ext cx="393700" cy="479425"/>
            </a:xfrm>
            <a:custGeom>
              <a:avLst/>
              <a:gdLst>
                <a:gd name="T0" fmla="*/ 200 w 248"/>
                <a:gd name="T1" fmla="*/ 88 h 302"/>
                <a:gd name="T2" fmla="*/ 212 w 248"/>
                <a:gd name="T3" fmla="*/ 88 h 302"/>
                <a:gd name="T4" fmla="*/ 230 w 248"/>
                <a:gd name="T5" fmla="*/ 78 h 302"/>
                <a:gd name="T6" fmla="*/ 240 w 248"/>
                <a:gd name="T7" fmla="*/ 58 h 302"/>
                <a:gd name="T8" fmla="*/ 240 w 248"/>
                <a:gd name="T9" fmla="*/ 42 h 302"/>
                <a:gd name="T10" fmla="*/ 230 w 248"/>
                <a:gd name="T11" fmla="*/ 22 h 302"/>
                <a:gd name="T12" fmla="*/ 212 w 248"/>
                <a:gd name="T13" fmla="*/ 12 h 302"/>
                <a:gd name="T14" fmla="*/ 200 w 248"/>
                <a:gd name="T15" fmla="*/ 12 h 302"/>
                <a:gd name="T16" fmla="*/ 182 w 248"/>
                <a:gd name="T17" fmla="*/ 8 h 302"/>
                <a:gd name="T18" fmla="*/ 168 w 248"/>
                <a:gd name="T19" fmla="*/ 4 h 302"/>
                <a:gd name="T20" fmla="*/ 148 w 248"/>
                <a:gd name="T21" fmla="*/ 12 h 302"/>
                <a:gd name="T22" fmla="*/ 128 w 248"/>
                <a:gd name="T23" fmla="*/ 0 h 302"/>
                <a:gd name="T24" fmla="*/ 112 w 248"/>
                <a:gd name="T25" fmla="*/ 0 h 302"/>
                <a:gd name="T26" fmla="*/ 92 w 248"/>
                <a:gd name="T27" fmla="*/ 12 h 302"/>
                <a:gd name="T28" fmla="*/ 72 w 248"/>
                <a:gd name="T29" fmla="*/ 4 h 302"/>
                <a:gd name="T30" fmla="*/ 58 w 248"/>
                <a:gd name="T31" fmla="*/ 8 h 302"/>
                <a:gd name="T32" fmla="*/ 42 w 248"/>
                <a:gd name="T33" fmla="*/ 12 h 302"/>
                <a:gd name="T34" fmla="*/ 28 w 248"/>
                <a:gd name="T35" fmla="*/ 12 h 302"/>
                <a:gd name="T36" fmla="*/ 10 w 248"/>
                <a:gd name="T37" fmla="*/ 22 h 302"/>
                <a:gd name="T38" fmla="*/ 2 w 248"/>
                <a:gd name="T39" fmla="*/ 42 h 302"/>
                <a:gd name="T40" fmla="*/ 2 w 248"/>
                <a:gd name="T41" fmla="*/ 58 h 302"/>
                <a:gd name="T42" fmla="*/ 10 w 248"/>
                <a:gd name="T43" fmla="*/ 78 h 302"/>
                <a:gd name="T44" fmla="*/ 28 w 248"/>
                <a:gd name="T45" fmla="*/ 88 h 302"/>
                <a:gd name="T46" fmla="*/ 42 w 248"/>
                <a:gd name="T47" fmla="*/ 88 h 302"/>
                <a:gd name="T48" fmla="*/ 42 w 248"/>
                <a:gd name="T49" fmla="*/ 264 h 302"/>
                <a:gd name="T50" fmla="*/ 48 w 248"/>
                <a:gd name="T51" fmla="*/ 284 h 302"/>
                <a:gd name="T52" fmla="*/ 58 w 248"/>
                <a:gd name="T53" fmla="*/ 294 h 302"/>
                <a:gd name="T54" fmla="*/ 78 w 248"/>
                <a:gd name="T55" fmla="*/ 302 h 302"/>
                <a:gd name="T56" fmla="*/ 162 w 248"/>
                <a:gd name="T57" fmla="*/ 302 h 302"/>
                <a:gd name="T58" fmla="*/ 182 w 248"/>
                <a:gd name="T59" fmla="*/ 294 h 302"/>
                <a:gd name="T60" fmla="*/ 194 w 248"/>
                <a:gd name="T61" fmla="*/ 284 h 302"/>
                <a:gd name="T62" fmla="*/ 200 w 248"/>
                <a:gd name="T63" fmla="*/ 264 h 302"/>
                <a:gd name="T64" fmla="*/ 218 w 248"/>
                <a:gd name="T65" fmla="*/ 222 h 302"/>
                <a:gd name="T66" fmla="*/ 238 w 248"/>
                <a:gd name="T67" fmla="*/ 208 h 302"/>
                <a:gd name="T68" fmla="*/ 248 w 248"/>
                <a:gd name="T69" fmla="*/ 172 h 302"/>
                <a:gd name="T70" fmla="*/ 244 w 248"/>
                <a:gd name="T71" fmla="*/ 142 h 302"/>
                <a:gd name="T72" fmla="*/ 226 w 248"/>
                <a:gd name="T73" fmla="*/ 124 h 302"/>
                <a:gd name="T74" fmla="*/ 200 w 248"/>
                <a:gd name="T75" fmla="*/ 120 h 302"/>
                <a:gd name="T76" fmla="*/ 200 w 248"/>
                <a:gd name="T77" fmla="*/ 140 h 302"/>
                <a:gd name="T78" fmla="*/ 220 w 248"/>
                <a:gd name="T79" fmla="*/ 144 h 302"/>
                <a:gd name="T80" fmla="*/ 228 w 248"/>
                <a:gd name="T81" fmla="*/ 172 h 302"/>
                <a:gd name="T82" fmla="*/ 224 w 248"/>
                <a:gd name="T83" fmla="*/ 194 h 302"/>
                <a:gd name="T84" fmla="*/ 212 w 248"/>
                <a:gd name="T85" fmla="*/ 2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8" h="302">
                  <a:moveTo>
                    <a:pt x="200" y="120"/>
                  </a:moveTo>
                  <a:lnTo>
                    <a:pt x="200" y="88"/>
                  </a:lnTo>
                  <a:lnTo>
                    <a:pt x="200" y="88"/>
                  </a:lnTo>
                  <a:lnTo>
                    <a:pt x="206" y="88"/>
                  </a:lnTo>
                  <a:lnTo>
                    <a:pt x="206" y="88"/>
                  </a:lnTo>
                  <a:lnTo>
                    <a:pt x="212" y="88"/>
                  </a:lnTo>
                  <a:lnTo>
                    <a:pt x="220" y="86"/>
                  </a:lnTo>
                  <a:lnTo>
                    <a:pt x="226" y="82"/>
                  </a:lnTo>
                  <a:lnTo>
                    <a:pt x="230" y="78"/>
                  </a:lnTo>
                  <a:lnTo>
                    <a:pt x="234" y="72"/>
                  </a:lnTo>
                  <a:lnTo>
                    <a:pt x="238" y="66"/>
                  </a:lnTo>
                  <a:lnTo>
                    <a:pt x="240" y="58"/>
                  </a:lnTo>
                  <a:lnTo>
                    <a:pt x="240" y="50"/>
                  </a:lnTo>
                  <a:lnTo>
                    <a:pt x="240" y="50"/>
                  </a:lnTo>
                  <a:lnTo>
                    <a:pt x="240" y="42"/>
                  </a:lnTo>
                  <a:lnTo>
                    <a:pt x="238" y="36"/>
                  </a:lnTo>
                  <a:lnTo>
                    <a:pt x="234" y="28"/>
                  </a:lnTo>
                  <a:lnTo>
                    <a:pt x="230" y="22"/>
                  </a:lnTo>
                  <a:lnTo>
                    <a:pt x="226" y="18"/>
                  </a:lnTo>
                  <a:lnTo>
                    <a:pt x="220" y="14"/>
                  </a:lnTo>
                  <a:lnTo>
                    <a:pt x="212" y="12"/>
                  </a:lnTo>
                  <a:lnTo>
                    <a:pt x="206" y="12"/>
                  </a:lnTo>
                  <a:lnTo>
                    <a:pt x="206" y="12"/>
                  </a:lnTo>
                  <a:lnTo>
                    <a:pt x="200" y="12"/>
                  </a:lnTo>
                  <a:lnTo>
                    <a:pt x="194" y="14"/>
                  </a:lnTo>
                  <a:lnTo>
                    <a:pt x="194" y="14"/>
                  </a:lnTo>
                  <a:lnTo>
                    <a:pt x="182" y="8"/>
                  </a:lnTo>
                  <a:lnTo>
                    <a:pt x="176" y="6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58" y="6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2" y="6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2" y="0"/>
                  </a:lnTo>
                  <a:lnTo>
                    <a:pt x="104" y="2"/>
                  </a:lnTo>
                  <a:lnTo>
                    <a:pt x="98" y="6"/>
                  </a:lnTo>
                  <a:lnTo>
                    <a:pt x="92" y="12"/>
                  </a:lnTo>
                  <a:lnTo>
                    <a:pt x="92" y="12"/>
                  </a:lnTo>
                  <a:lnTo>
                    <a:pt x="82" y="6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66" y="6"/>
                  </a:lnTo>
                  <a:lnTo>
                    <a:pt x="58" y="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2" y="12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28" y="12"/>
                  </a:lnTo>
                  <a:lnTo>
                    <a:pt x="22" y="14"/>
                  </a:lnTo>
                  <a:lnTo>
                    <a:pt x="16" y="18"/>
                  </a:lnTo>
                  <a:lnTo>
                    <a:pt x="10" y="22"/>
                  </a:lnTo>
                  <a:lnTo>
                    <a:pt x="6" y="28"/>
                  </a:lnTo>
                  <a:lnTo>
                    <a:pt x="4" y="36"/>
                  </a:lnTo>
                  <a:lnTo>
                    <a:pt x="2" y="4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4" y="66"/>
                  </a:lnTo>
                  <a:lnTo>
                    <a:pt x="6" y="72"/>
                  </a:lnTo>
                  <a:lnTo>
                    <a:pt x="10" y="78"/>
                  </a:lnTo>
                  <a:lnTo>
                    <a:pt x="16" y="82"/>
                  </a:lnTo>
                  <a:lnTo>
                    <a:pt x="22" y="86"/>
                  </a:lnTo>
                  <a:lnTo>
                    <a:pt x="28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42" y="88"/>
                  </a:lnTo>
                  <a:lnTo>
                    <a:pt x="42" y="206"/>
                  </a:lnTo>
                  <a:lnTo>
                    <a:pt x="42" y="264"/>
                  </a:lnTo>
                  <a:lnTo>
                    <a:pt x="42" y="264"/>
                  </a:lnTo>
                  <a:lnTo>
                    <a:pt x="42" y="272"/>
                  </a:lnTo>
                  <a:lnTo>
                    <a:pt x="44" y="278"/>
                  </a:lnTo>
                  <a:lnTo>
                    <a:pt x="48" y="284"/>
                  </a:lnTo>
                  <a:lnTo>
                    <a:pt x="52" y="290"/>
                  </a:lnTo>
                  <a:lnTo>
                    <a:pt x="52" y="290"/>
                  </a:lnTo>
                  <a:lnTo>
                    <a:pt x="58" y="294"/>
                  </a:lnTo>
                  <a:lnTo>
                    <a:pt x="64" y="298"/>
                  </a:lnTo>
                  <a:lnTo>
                    <a:pt x="72" y="300"/>
                  </a:lnTo>
                  <a:lnTo>
                    <a:pt x="78" y="302"/>
                  </a:lnTo>
                  <a:lnTo>
                    <a:pt x="120" y="302"/>
                  </a:lnTo>
                  <a:lnTo>
                    <a:pt x="162" y="302"/>
                  </a:lnTo>
                  <a:lnTo>
                    <a:pt x="162" y="302"/>
                  </a:lnTo>
                  <a:lnTo>
                    <a:pt x="170" y="300"/>
                  </a:lnTo>
                  <a:lnTo>
                    <a:pt x="176" y="298"/>
                  </a:lnTo>
                  <a:lnTo>
                    <a:pt x="182" y="294"/>
                  </a:lnTo>
                  <a:lnTo>
                    <a:pt x="188" y="290"/>
                  </a:lnTo>
                  <a:lnTo>
                    <a:pt x="188" y="290"/>
                  </a:lnTo>
                  <a:lnTo>
                    <a:pt x="194" y="284"/>
                  </a:lnTo>
                  <a:lnTo>
                    <a:pt x="196" y="278"/>
                  </a:lnTo>
                  <a:lnTo>
                    <a:pt x="198" y="272"/>
                  </a:lnTo>
                  <a:lnTo>
                    <a:pt x="200" y="264"/>
                  </a:lnTo>
                  <a:lnTo>
                    <a:pt x="200" y="222"/>
                  </a:lnTo>
                  <a:lnTo>
                    <a:pt x="200" y="222"/>
                  </a:lnTo>
                  <a:lnTo>
                    <a:pt x="218" y="222"/>
                  </a:lnTo>
                  <a:lnTo>
                    <a:pt x="226" y="218"/>
                  </a:lnTo>
                  <a:lnTo>
                    <a:pt x="232" y="214"/>
                  </a:lnTo>
                  <a:lnTo>
                    <a:pt x="238" y="208"/>
                  </a:lnTo>
                  <a:lnTo>
                    <a:pt x="244" y="200"/>
                  </a:lnTo>
                  <a:lnTo>
                    <a:pt x="246" y="186"/>
                  </a:lnTo>
                  <a:lnTo>
                    <a:pt x="248" y="172"/>
                  </a:lnTo>
                  <a:lnTo>
                    <a:pt x="248" y="172"/>
                  </a:lnTo>
                  <a:lnTo>
                    <a:pt x="246" y="156"/>
                  </a:lnTo>
                  <a:lnTo>
                    <a:pt x="244" y="142"/>
                  </a:lnTo>
                  <a:lnTo>
                    <a:pt x="238" y="134"/>
                  </a:lnTo>
                  <a:lnTo>
                    <a:pt x="232" y="128"/>
                  </a:lnTo>
                  <a:lnTo>
                    <a:pt x="226" y="124"/>
                  </a:lnTo>
                  <a:lnTo>
                    <a:pt x="218" y="120"/>
                  </a:lnTo>
                  <a:lnTo>
                    <a:pt x="200" y="120"/>
                  </a:lnTo>
                  <a:lnTo>
                    <a:pt x="200" y="120"/>
                  </a:lnTo>
                  <a:close/>
                  <a:moveTo>
                    <a:pt x="200" y="202"/>
                  </a:moveTo>
                  <a:lnTo>
                    <a:pt x="200" y="140"/>
                  </a:lnTo>
                  <a:lnTo>
                    <a:pt x="200" y="140"/>
                  </a:lnTo>
                  <a:lnTo>
                    <a:pt x="212" y="140"/>
                  </a:lnTo>
                  <a:lnTo>
                    <a:pt x="216" y="142"/>
                  </a:lnTo>
                  <a:lnTo>
                    <a:pt x="220" y="144"/>
                  </a:lnTo>
                  <a:lnTo>
                    <a:pt x="224" y="148"/>
                  </a:lnTo>
                  <a:lnTo>
                    <a:pt x="226" y="152"/>
                  </a:lnTo>
                  <a:lnTo>
                    <a:pt x="228" y="172"/>
                  </a:lnTo>
                  <a:lnTo>
                    <a:pt x="228" y="172"/>
                  </a:lnTo>
                  <a:lnTo>
                    <a:pt x="226" y="190"/>
                  </a:lnTo>
                  <a:lnTo>
                    <a:pt x="224" y="194"/>
                  </a:lnTo>
                  <a:lnTo>
                    <a:pt x="220" y="198"/>
                  </a:lnTo>
                  <a:lnTo>
                    <a:pt x="216" y="200"/>
                  </a:lnTo>
                  <a:lnTo>
                    <a:pt x="212" y="202"/>
                  </a:lnTo>
                  <a:lnTo>
                    <a:pt x="200" y="202"/>
                  </a:lnTo>
                  <a:lnTo>
                    <a:pt x="200" y="2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86" name="Freeform 478"/>
            <p:cNvSpPr>
              <a:spLocks/>
            </p:cNvSpPr>
            <p:nvPr/>
          </p:nvSpPr>
          <p:spPr bwMode="auto">
            <a:xfrm>
              <a:off x="6748463" y="5254625"/>
              <a:ext cx="190500" cy="241300"/>
            </a:xfrm>
            <a:custGeom>
              <a:avLst/>
              <a:gdLst>
                <a:gd name="T0" fmla="*/ 0 w 120"/>
                <a:gd name="T1" fmla="*/ 134 h 152"/>
                <a:gd name="T2" fmla="*/ 0 w 120"/>
                <a:gd name="T3" fmla="*/ 134 h 152"/>
                <a:gd name="T4" fmla="*/ 2 w 120"/>
                <a:gd name="T5" fmla="*/ 140 h 152"/>
                <a:gd name="T6" fmla="*/ 6 w 120"/>
                <a:gd name="T7" fmla="*/ 146 h 152"/>
                <a:gd name="T8" fmla="*/ 6 w 120"/>
                <a:gd name="T9" fmla="*/ 146 h 152"/>
                <a:gd name="T10" fmla="*/ 12 w 120"/>
                <a:gd name="T11" fmla="*/ 150 h 152"/>
                <a:gd name="T12" fmla="*/ 18 w 120"/>
                <a:gd name="T13" fmla="*/ 152 h 152"/>
                <a:gd name="T14" fmla="*/ 102 w 120"/>
                <a:gd name="T15" fmla="*/ 152 h 152"/>
                <a:gd name="T16" fmla="*/ 102 w 120"/>
                <a:gd name="T17" fmla="*/ 152 h 152"/>
                <a:gd name="T18" fmla="*/ 108 w 120"/>
                <a:gd name="T19" fmla="*/ 150 h 152"/>
                <a:gd name="T20" fmla="*/ 116 w 120"/>
                <a:gd name="T21" fmla="*/ 146 h 152"/>
                <a:gd name="T22" fmla="*/ 116 w 120"/>
                <a:gd name="T23" fmla="*/ 146 h 152"/>
                <a:gd name="T24" fmla="*/ 120 w 120"/>
                <a:gd name="T25" fmla="*/ 140 h 152"/>
                <a:gd name="T26" fmla="*/ 120 w 120"/>
                <a:gd name="T27" fmla="*/ 134 h 152"/>
                <a:gd name="T28" fmla="*/ 120 w 120"/>
                <a:gd name="T29" fmla="*/ 0 h 152"/>
                <a:gd name="T30" fmla="*/ 0 w 120"/>
                <a:gd name="T31" fmla="*/ 0 h 152"/>
                <a:gd name="T32" fmla="*/ 0 w 120"/>
                <a:gd name="T33" fmla="*/ 1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52">
                  <a:moveTo>
                    <a:pt x="0" y="134"/>
                  </a:moveTo>
                  <a:lnTo>
                    <a:pt x="0" y="134"/>
                  </a:lnTo>
                  <a:lnTo>
                    <a:pt x="2" y="140"/>
                  </a:lnTo>
                  <a:lnTo>
                    <a:pt x="6" y="146"/>
                  </a:lnTo>
                  <a:lnTo>
                    <a:pt x="6" y="146"/>
                  </a:lnTo>
                  <a:lnTo>
                    <a:pt x="12" y="150"/>
                  </a:lnTo>
                  <a:lnTo>
                    <a:pt x="18" y="152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8" y="150"/>
                  </a:lnTo>
                  <a:lnTo>
                    <a:pt x="116" y="146"/>
                  </a:lnTo>
                  <a:lnTo>
                    <a:pt x="116" y="146"/>
                  </a:lnTo>
                  <a:lnTo>
                    <a:pt x="120" y="140"/>
                  </a:lnTo>
                  <a:lnTo>
                    <a:pt x="120" y="134"/>
                  </a:lnTo>
                  <a:lnTo>
                    <a:pt x="120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87" name="Rectangle 479"/>
            <p:cNvSpPr>
              <a:spLocks noChangeArrowheads="1"/>
            </p:cNvSpPr>
            <p:nvPr/>
          </p:nvSpPr>
          <p:spPr bwMode="auto">
            <a:xfrm>
              <a:off x="6748463" y="5191125"/>
              <a:ext cx="190500" cy="6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88" name="Freeform 480"/>
            <p:cNvSpPr>
              <a:spLocks/>
            </p:cNvSpPr>
            <p:nvPr/>
          </p:nvSpPr>
          <p:spPr bwMode="auto">
            <a:xfrm>
              <a:off x="6684963" y="5076825"/>
              <a:ext cx="320675" cy="101600"/>
            </a:xfrm>
            <a:custGeom>
              <a:avLst/>
              <a:gdLst>
                <a:gd name="T0" fmla="*/ 100 w 202"/>
                <a:gd name="T1" fmla="*/ 64 h 64"/>
                <a:gd name="T2" fmla="*/ 92 w 202"/>
                <a:gd name="T3" fmla="*/ 62 h 64"/>
                <a:gd name="T4" fmla="*/ 74 w 202"/>
                <a:gd name="T5" fmla="*/ 48 h 64"/>
                <a:gd name="T6" fmla="*/ 62 w 202"/>
                <a:gd name="T7" fmla="*/ 56 h 64"/>
                <a:gd name="T8" fmla="*/ 52 w 202"/>
                <a:gd name="T9" fmla="*/ 58 h 64"/>
                <a:gd name="T10" fmla="*/ 44 w 202"/>
                <a:gd name="T11" fmla="*/ 58 h 64"/>
                <a:gd name="T12" fmla="*/ 30 w 202"/>
                <a:gd name="T13" fmla="*/ 46 h 64"/>
                <a:gd name="T14" fmla="*/ 20 w 202"/>
                <a:gd name="T15" fmla="*/ 50 h 64"/>
                <a:gd name="T16" fmla="*/ 14 w 202"/>
                <a:gd name="T17" fmla="*/ 52 h 64"/>
                <a:gd name="T18" fmla="*/ 4 w 202"/>
                <a:gd name="T19" fmla="*/ 46 h 64"/>
                <a:gd name="T20" fmla="*/ 0 w 202"/>
                <a:gd name="T21" fmla="*/ 32 h 64"/>
                <a:gd name="T22" fmla="*/ 0 w 202"/>
                <a:gd name="T23" fmla="*/ 24 h 64"/>
                <a:gd name="T24" fmla="*/ 8 w 202"/>
                <a:gd name="T25" fmla="*/ 14 h 64"/>
                <a:gd name="T26" fmla="*/ 14 w 202"/>
                <a:gd name="T27" fmla="*/ 12 h 64"/>
                <a:gd name="T28" fmla="*/ 30 w 202"/>
                <a:gd name="T29" fmla="*/ 18 h 64"/>
                <a:gd name="T30" fmla="*/ 40 w 202"/>
                <a:gd name="T31" fmla="*/ 10 h 64"/>
                <a:gd name="T32" fmla="*/ 52 w 202"/>
                <a:gd name="T33" fmla="*/ 6 h 64"/>
                <a:gd name="T34" fmla="*/ 56 w 202"/>
                <a:gd name="T35" fmla="*/ 6 h 64"/>
                <a:gd name="T36" fmla="*/ 74 w 202"/>
                <a:gd name="T37" fmla="*/ 16 h 64"/>
                <a:gd name="T38" fmla="*/ 84 w 202"/>
                <a:gd name="T39" fmla="*/ 6 h 64"/>
                <a:gd name="T40" fmla="*/ 96 w 202"/>
                <a:gd name="T41" fmla="*/ 0 h 64"/>
                <a:gd name="T42" fmla="*/ 100 w 202"/>
                <a:gd name="T43" fmla="*/ 0 h 64"/>
                <a:gd name="T44" fmla="*/ 110 w 202"/>
                <a:gd name="T45" fmla="*/ 2 h 64"/>
                <a:gd name="T46" fmla="*/ 126 w 202"/>
                <a:gd name="T47" fmla="*/ 16 h 64"/>
                <a:gd name="T48" fmla="*/ 140 w 202"/>
                <a:gd name="T49" fmla="*/ 8 h 64"/>
                <a:gd name="T50" fmla="*/ 148 w 202"/>
                <a:gd name="T51" fmla="*/ 6 h 64"/>
                <a:gd name="T52" fmla="*/ 156 w 202"/>
                <a:gd name="T53" fmla="*/ 8 h 64"/>
                <a:gd name="T54" fmla="*/ 170 w 202"/>
                <a:gd name="T55" fmla="*/ 18 h 64"/>
                <a:gd name="T56" fmla="*/ 182 w 202"/>
                <a:gd name="T57" fmla="*/ 14 h 64"/>
                <a:gd name="T58" fmla="*/ 186 w 202"/>
                <a:gd name="T59" fmla="*/ 12 h 64"/>
                <a:gd name="T60" fmla="*/ 196 w 202"/>
                <a:gd name="T61" fmla="*/ 18 h 64"/>
                <a:gd name="T62" fmla="*/ 202 w 202"/>
                <a:gd name="T63" fmla="*/ 32 h 64"/>
                <a:gd name="T64" fmla="*/ 200 w 202"/>
                <a:gd name="T65" fmla="*/ 40 h 64"/>
                <a:gd name="T66" fmla="*/ 192 w 202"/>
                <a:gd name="T67" fmla="*/ 50 h 64"/>
                <a:gd name="T68" fmla="*/ 186 w 202"/>
                <a:gd name="T69" fmla="*/ 52 h 64"/>
                <a:gd name="T70" fmla="*/ 170 w 202"/>
                <a:gd name="T71" fmla="*/ 46 h 64"/>
                <a:gd name="T72" fmla="*/ 160 w 202"/>
                <a:gd name="T73" fmla="*/ 54 h 64"/>
                <a:gd name="T74" fmla="*/ 148 w 202"/>
                <a:gd name="T75" fmla="*/ 58 h 64"/>
                <a:gd name="T76" fmla="*/ 144 w 202"/>
                <a:gd name="T77" fmla="*/ 58 h 64"/>
                <a:gd name="T78" fmla="*/ 126 w 202"/>
                <a:gd name="T79" fmla="*/ 48 h 64"/>
                <a:gd name="T80" fmla="*/ 116 w 202"/>
                <a:gd name="T81" fmla="*/ 58 h 64"/>
                <a:gd name="T82" fmla="*/ 106 w 202"/>
                <a:gd name="T83" fmla="*/ 64 h 64"/>
                <a:gd name="T84" fmla="*/ 100 w 202"/>
                <a:gd name="T8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2" h="64">
                  <a:moveTo>
                    <a:pt x="100" y="64"/>
                  </a:moveTo>
                  <a:lnTo>
                    <a:pt x="100" y="64"/>
                  </a:lnTo>
                  <a:lnTo>
                    <a:pt x="96" y="64"/>
                  </a:lnTo>
                  <a:lnTo>
                    <a:pt x="92" y="62"/>
                  </a:lnTo>
                  <a:lnTo>
                    <a:pt x="84" y="58"/>
                  </a:lnTo>
                  <a:lnTo>
                    <a:pt x="74" y="48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56" y="58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4" y="58"/>
                  </a:lnTo>
                  <a:lnTo>
                    <a:pt x="40" y="54"/>
                  </a:lnTo>
                  <a:lnTo>
                    <a:pt x="30" y="46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8" y="50"/>
                  </a:lnTo>
                  <a:lnTo>
                    <a:pt x="4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4" y="18"/>
                  </a:lnTo>
                  <a:lnTo>
                    <a:pt x="8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0" y="14"/>
                  </a:lnTo>
                  <a:lnTo>
                    <a:pt x="30" y="1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4" y="8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2" y="8"/>
                  </a:lnTo>
                  <a:lnTo>
                    <a:pt x="74" y="16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92" y="2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6" y="0"/>
                  </a:lnTo>
                  <a:lnTo>
                    <a:pt x="110" y="2"/>
                  </a:lnTo>
                  <a:lnTo>
                    <a:pt x="116" y="6"/>
                  </a:lnTo>
                  <a:lnTo>
                    <a:pt x="126" y="16"/>
                  </a:lnTo>
                  <a:lnTo>
                    <a:pt x="140" y="8"/>
                  </a:lnTo>
                  <a:lnTo>
                    <a:pt x="140" y="8"/>
                  </a:lnTo>
                  <a:lnTo>
                    <a:pt x="144" y="6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56" y="8"/>
                  </a:lnTo>
                  <a:lnTo>
                    <a:pt x="160" y="10"/>
                  </a:lnTo>
                  <a:lnTo>
                    <a:pt x="170" y="18"/>
                  </a:lnTo>
                  <a:lnTo>
                    <a:pt x="182" y="14"/>
                  </a:lnTo>
                  <a:lnTo>
                    <a:pt x="182" y="14"/>
                  </a:lnTo>
                  <a:lnTo>
                    <a:pt x="186" y="12"/>
                  </a:lnTo>
                  <a:lnTo>
                    <a:pt x="186" y="12"/>
                  </a:lnTo>
                  <a:lnTo>
                    <a:pt x="192" y="14"/>
                  </a:lnTo>
                  <a:lnTo>
                    <a:pt x="196" y="18"/>
                  </a:lnTo>
                  <a:lnTo>
                    <a:pt x="200" y="24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0" y="40"/>
                  </a:lnTo>
                  <a:lnTo>
                    <a:pt x="196" y="46"/>
                  </a:lnTo>
                  <a:lnTo>
                    <a:pt x="192" y="50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2" y="50"/>
                  </a:lnTo>
                  <a:lnTo>
                    <a:pt x="170" y="46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56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144" y="58"/>
                  </a:lnTo>
                  <a:lnTo>
                    <a:pt x="140" y="56"/>
                  </a:lnTo>
                  <a:lnTo>
                    <a:pt x="126" y="48"/>
                  </a:lnTo>
                  <a:lnTo>
                    <a:pt x="116" y="58"/>
                  </a:lnTo>
                  <a:lnTo>
                    <a:pt x="116" y="58"/>
                  </a:lnTo>
                  <a:lnTo>
                    <a:pt x="110" y="62"/>
                  </a:lnTo>
                  <a:lnTo>
                    <a:pt x="106" y="64"/>
                  </a:lnTo>
                  <a:lnTo>
                    <a:pt x="100" y="64"/>
                  </a:lnTo>
                  <a:lnTo>
                    <a:pt x="10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89" name="グループ化 1688"/>
          <p:cNvGrpSpPr/>
          <p:nvPr/>
        </p:nvGrpSpPr>
        <p:grpSpPr>
          <a:xfrm>
            <a:off x="4318697" y="5059144"/>
            <a:ext cx="204501" cy="434926"/>
            <a:chOff x="6132513" y="5048250"/>
            <a:chExt cx="225425" cy="479425"/>
          </a:xfrm>
        </p:grpSpPr>
        <p:sp>
          <p:nvSpPr>
            <p:cNvPr id="1690" name="Freeform 481"/>
            <p:cNvSpPr>
              <a:spLocks/>
            </p:cNvSpPr>
            <p:nvPr/>
          </p:nvSpPr>
          <p:spPr bwMode="auto">
            <a:xfrm>
              <a:off x="6132513" y="5048250"/>
              <a:ext cx="225425" cy="479425"/>
            </a:xfrm>
            <a:custGeom>
              <a:avLst/>
              <a:gdLst>
                <a:gd name="T0" fmla="*/ 142 w 142"/>
                <a:gd name="T1" fmla="*/ 84 h 302"/>
                <a:gd name="T2" fmla="*/ 138 w 142"/>
                <a:gd name="T3" fmla="*/ 0 h 302"/>
                <a:gd name="T4" fmla="*/ 4 w 142"/>
                <a:gd name="T5" fmla="*/ 0 h 302"/>
                <a:gd name="T6" fmla="*/ 0 w 142"/>
                <a:gd name="T7" fmla="*/ 84 h 302"/>
                <a:gd name="T8" fmla="*/ 0 w 142"/>
                <a:gd name="T9" fmla="*/ 84 h 302"/>
                <a:gd name="T10" fmla="*/ 0 w 142"/>
                <a:gd name="T11" fmla="*/ 108 h 302"/>
                <a:gd name="T12" fmla="*/ 2 w 142"/>
                <a:gd name="T13" fmla="*/ 122 h 302"/>
                <a:gd name="T14" fmla="*/ 6 w 142"/>
                <a:gd name="T15" fmla="*/ 136 h 302"/>
                <a:gd name="T16" fmla="*/ 14 w 142"/>
                <a:gd name="T17" fmla="*/ 148 h 302"/>
                <a:gd name="T18" fmla="*/ 18 w 142"/>
                <a:gd name="T19" fmla="*/ 152 h 302"/>
                <a:gd name="T20" fmla="*/ 24 w 142"/>
                <a:gd name="T21" fmla="*/ 158 h 302"/>
                <a:gd name="T22" fmla="*/ 32 w 142"/>
                <a:gd name="T23" fmla="*/ 162 h 302"/>
                <a:gd name="T24" fmla="*/ 40 w 142"/>
                <a:gd name="T25" fmla="*/ 166 h 302"/>
                <a:gd name="T26" fmla="*/ 50 w 142"/>
                <a:gd name="T27" fmla="*/ 168 h 302"/>
                <a:gd name="T28" fmla="*/ 62 w 142"/>
                <a:gd name="T29" fmla="*/ 168 h 302"/>
                <a:gd name="T30" fmla="*/ 62 w 142"/>
                <a:gd name="T31" fmla="*/ 260 h 302"/>
                <a:gd name="T32" fmla="*/ 62 w 142"/>
                <a:gd name="T33" fmla="*/ 260 h 302"/>
                <a:gd name="T34" fmla="*/ 62 w 142"/>
                <a:gd name="T35" fmla="*/ 266 h 302"/>
                <a:gd name="T36" fmla="*/ 60 w 142"/>
                <a:gd name="T37" fmla="*/ 276 h 302"/>
                <a:gd name="T38" fmla="*/ 56 w 142"/>
                <a:gd name="T39" fmla="*/ 284 h 302"/>
                <a:gd name="T40" fmla="*/ 50 w 142"/>
                <a:gd name="T41" fmla="*/ 288 h 302"/>
                <a:gd name="T42" fmla="*/ 42 w 142"/>
                <a:gd name="T43" fmla="*/ 292 h 302"/>
                <a:gd name="T44" fmla="*/ 32 w 142"/>
                <a:gd name="T45" fmla="*/ 294 h 302"/>
                <a:gd name="T46" fmla="*/ 32 w 142"/>
                <a:gd name="T47" fmla="*/ 302 h 302"/>
                <a:gd name="T48" fmla="*/ 64 w 142"/>
                <a:gd name="T49" fmla="*/ 302 h 302"/>
                <a:gd name="T50" fmla="*/ 78 w 142"/>
                <a:gd name="T51" fmla="*/ 302 h 302"/>
                <a:gd name="T52" fmla="*/ 110 w 142"/>
                <a:gd name="T53" fmla="*/ 302 h 302"/>
                <a:gd name="T54" fmla="*/ 110 w 142"/>
                <a:gd name="T55" fmla="*/ 294 h 302"/>
                <a:gd name="T56" fmla="*/ 110 w 142"/>
                <a:gd name="T57" fmla="*/ 294 h 302"/>
                <a:gd name="T58" fmla="*/ 100 w 142"/>
                <a:gd name="T59" fmla="*/ 292 h 302"/>
                <a:gd name="T60" fmla="*/ 92 w 142"/>
                <a:gd name="T61" fmla="*/ 288 h 302"/>
                <a:gd name="T62" fmla="*/ 86 w 142"/>
                <a:gd name="T63" fmla="*/ 284 h 302"/>
                <a:gd name="T64" fmla="*/ 82 w 142"/>
                <a:gd name="T65" fmla="*/ 276 h 302"/>
                <a:gd name="T66" fmla="*/ 80 w 142"/>
                <a:gd name="T67" fmla="*/ 266 h 302"/>
                <a:gd name="T68" fmla="*/ 80 w 142"/>
                <a:gd name="T69" fmla="*/ 260 h 302"/>
                <a:gd name="T70" fmla="*/ 80 w 142"/>
                <a:gd name="T71" fmla="*/ 168 h 302"/>
                <a:gd name="T72" fmla="*/ 80 w 142"/>
                <a:gd name="T73" fmla="*/ 168 h 302"/>
                <a:gd name="T74" fmla="*/ 90 w 142"/>
                <a:gd name="T75" fmla="*/ 168 h 302"/>
                <a:gd name="T76" fmla="*/ 102 w 142"/>
                <a:gd name="T77" fmla="*/ 166 h 302"/>
                <a:gd name="T78" fmla="*/ 110 w 142"/>
                <a:gd name="T79" fmla="*/ 162 h 302"/>
                <a:gd name="T80" fmla="*/ 118 w 142"/>
                <a:gd name="T81" fmla="*/ 158 h 302"/>
                <a:gd name="T82" fmla="*/ 124 w 142"/>
                <a:gd name="T83" fmla="*/ 152 h 302"/>
                <a:gd name="T84" fmla="*/ 128 w 142"/>
                <a:gd name="T85" fmla="*/ 148 h 302"/>
                <a:gd name="T86" fmla="*/ 136 w 142"/>
                <a:gd name="T87" fmla="*/ 136 h 302"/>
                <a:gd name="T88" fmla="*/ 140 w 142"/>
                <a:gd name="T89" fmla="*/ 122 h 302"/>
                <a:gd name="T90" fmla="*/ 142 w 142"/>
                <a:gd name="T91" fmla="*/ 108 h 302"/>
                <a:gd name="T92" fmla="*/ 142 w 142"/>
                <a:gd name="T93" fmla="*/ 84 h 302"/>
                <a:gd name="T94" fmla="*/ 142 w 142"/>
                <a:gd name="T95" fmla="*/ 8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" h="302">
                  <a:moveTo>
                    <a:pt x="142" y="84"/>
                  </a:moveTo>
                  <a:lnTo>
                    <a:pt x="138" y="0"/>
                  </a:lnTo>
                  <a:lnTo>
                    <a:pt x="4" y="0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2" y="122"/>
                  </a:lnTo>
                  <a:lnTo>
                    <a:pt x="6" y="136"/>
                  </a:lnTo>
                  <a:lnTo>
                    <a:pt x="14" y="148"/>
                  </a:lnTo>
                  <a:lnTo>
                    <a:pt x="18" y="152"/>
                  </a:lnTo>
                  <a:lnTo>
                    <a:pt x="24" y="158"/>
                  </a:lnTo>
                  <a:lnTo>
                    <a:pt x="32" y="162"/>
                  </a:lnTo>
                  <a:lnTo>
                    <a:pt x="40" y="166"/>
                  </a:lnTo>
                  <a:lnTo>
                    <a:pt x="50" y="168"/>
                  </a:lnTo>
                  <a:lnTo>
                    <a:pt x="62" y="168"/>
                  </a:lnTo>
                  <a:lnTo>
                    <a:pt x="62" y="260"/>
                  </a:lnTo>
                  <a:lnTo>
                    <a:pt x="62" y="260"/>
                  </a:lnTo>
                  <a:lnTo>
                    <a:pt x="62" y="266"/>
                  </a:lnTo>
                  <a:lnTo>
                    <a:pt x="60" y="276"/>
                  </a:lnTo>
                  <a:lnTo>
                    <a:pt x="56" y="284"/>
                  </a:lnTo>
                  <a:lnTo>
                    <a:pt x="50" y="288"/>
                  </a:lnTo>
                  <a:lnTo>
                    <a:pt x="42" y="292"/>
                  </a:lnTo>
                  <a:lnTo>
                    <a:pt x="32" y="294"/>
                  </a:lnTo>
                  <a:lnTo>
                    <a:pt x="32" y="302"/>
                  </a:lnTo>
                  <a:lnTo>
                    <a:pt x="64" y="302"/>
                  </a:lnTo>
                  <a:lnTo>
                    <a:pt x="78" y="302"/>
                  </a:lnTo>
                  <a:lnTo>
                    <a:pt x="110" y="302"/>
                  </a:lnTo>
                  <a:lnTo>
                    <a:pt x="110" y="294"/>
                  </a:lnTo>
                  <a:lnTo>
                    <a:pt x="110" y="294"/>
                  </a:lnTo>
                  <a:lnTo>
                    <a:pt x="100" y="292"/>
                  </a:lnTo>
                  <a:lnTo>
                    <a:pt x="92" y="288"/>
                  </a:lnTo>
                  <a:lnTo>
                    <a:pt x="86" y="284"/>
                  </a:lnTo>
                  <a:lnTo>
                    <a:pt x="82" y="276"/>
                  </a:lnTo>
                  <a:lnTo>
                    <a:pt x="80" y="266"/>
                  </a:lnTo>
                  <a:lnTo>
                    <a:pt x="80" y="260"/>
                  </a:lnTo>
                  <a:lnTo>
                    <a:pt x="80" y="168"/>
                  </a:lnTo>
                  <a:lnTo>
                    <a:pt x="80" y="168"/>
                  </a:lnTo>
                  <a:lnTo>
                    <a:pt x="90" y="168"/>
                  </a:lnTo>
                  <a:lnTo>
                    <a:pt x="102" y="166"/>
                  </a:lnTo>
                  <a:lnTo>
                    <a:pt x="110" y="162"/>
                  </a:lnTo>
                  <a:lnTo>
                    <a:pt x="118" y="158"/>
                  </a:lnTo>
                  <a:lnTo>
                    <a:pt x="124" y="152"/>
                  </a:lnTo>
                  <a:lnTo>
                    <a:pt x="128" y="148"/>
                  </a:lnTo>
                  <a:lnTo>
                    <a:pt x="136" y="136"/>
                  </a:lnTo>
                  <a:lnTo>
                    <a:pt x="140" y="122"/>
                  </a:lnTo>
                  <a:lnTo>
                    <a:pt x="142" y="108"/>
                  </a:lnTo>
                  <a:lnTo>
                    <a:pt x="142" y="84"/>
                  </a:lnTo>
                  <a:lnTo>
                    <a:pt x="142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91" name="Freeform 482"/>
            <p:cNvSpPr>
              <a:spLocks/>
            </p:cNvSpPr>
            <p:nvPr/>
          </p:nvSpPr>
          <p:spPr bwMode="auto">
            <a:xfrm>
              <a:off x="6164263" y="5076825"/>
              <a:ext cx="161925" cy="114300"/>
            </a:xfrm>
            <a:custGeom>
              <a:avLst/>
              <a:gdLst>
                <a:gd name="T0" fmla="*/ 102 w 102"/>
                <a:gd name="T1" fmla="*/ 66 h 72"/>
                <a:gd name="T2" fmla="*/ 100 w 102"/>
                <a:gd name="T3" fmla="*/ 0 h 72"/>
                <a:gd name="T4" fmla="*/ 2 w 102"/>
                <a:gd name="T5" fmla="*/ 0 h 72"/>
                <a:gd name="T6" fmla="*/ 0 w 102"/>
                <a:gd name="T7" fmla="*/ 66 h 72"/>
                <a:gd name="T8" fmla="*/ 0 w 102"/>
                <a:gd name="T9" fmla="*/ 72 h 72"/>
                <a:gd name="T10" fmla="*/ 0 w 102"/>
                <a:gd name="T11" fmla="*/ 72 h 72"/>
                <a:gd name="T12" fmla="*/ 0 w 102"/>
                <a:gd name="T13" fmla="*/ 72 h 72"/>
                <a:gd name="T14" fmla="*/ 102 w 102"/>
                <a:gd name="T15" fmla="*/ 72 h 72"/>
                <a:gd name="T16" fmla="*/ 102 w 102"/>
                <a:gd name="T17" fmla="*/ 72 h 72"/>
                <a:gd name="T18" fmla="*/ 102 w 102"/>
                <a:gd name="T19" fmla="*/ 72 h 72"/>
                <a:gd name="T20" fmla="*/ 102 w 102"/>
                <a:gd name="T21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72">
                  <a:moveTo>
                    <a:pt x="102" y="66"/>
                  </a:moveTo>
                  <a:lnTo>
                    <a:pt x="100" y="0"/>
                  </a:lnTo>
                  <a:lnTo>
                    <a:pt x="2" y="0"/>
                  </a:lnTo>
                  <a:lnTo>
                    <a:pt x="0" y="66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692" name="グループ化 1691"/>
          <p:cNvGrpSpPr/>
          <p:nvPr/>
        </p:nvGrpSpPr>
        <p:grpSpPr>
          <a:xfrm>
            <a:off x="3696316" y="4391406"/>
            <a:ext cx="434926" cy="394601"/>
            <a:chOff x="2411413" y="4460875"/>
            <a:chExt cx="479425" cy="434975"/>
          </a:xfrm>
        </p:grpSpPr>
        <p:sp>
          <p:nvSpPr>
            <p:cNvPr id="1693" name="Freeform 483"/>
            <p:cNvSpPr>
              <a:spLocks/>
            </p:cNvSpPr>
            <p:nvPr/>
          </p:nvSpPr>
          <p:spPr bwMode="auto">
            <a:xfrm>
              <a:off x="2411413" y="4460875"/>
              <a:ext cx="479425" cy="434975"/>
            </a:xfrm>
            <a:custGeom>
              <a:avLst/>
              <a:gdLst>
                <a:gd name="T0" fmla="*/ 250 w 302"/>
                <a:gd name="T1" fmla="*/ 0 h 274"/>
                <a:gd name="T2" fmla="*/ 244 w 302"/>
                <a:gd name="T3" fmla="*/ 2 h 274"/>
                <a:gd name="T4" fmla="*/ 236 w 302"/>
                <a:gd name="T5" fmla="*/ 8 h 274"/>
                <a:gd name="T6" fmla="*/ 236 w 302"/>
                <a:gd name="T7" fmla="*/ 14 h 274"/>
                <a:gd name="T8" fmla="*/ 220 w 302"/>
                <a:gd name="T9" fmla="*/ 72 h 274"/>
                <a:gd name="T10" fmla="*/ 214 w 302"/>
                <a:gd name="T11" fmla="*/ 68 h 274"/>
                <a:gd name="T12" fmla="*/ 22 w 302"/>
                <a:gd name="T13" fmla="*/ 66 h 274"/>
                <a:gd name="T14" fmla="*/ 12 w 302"/>
                <a:gd name="T15" fmla="*/ 68 h 274"/>
                <a:gd name="T16" fmla="*/ 2 w 302"/>
                <a:gd name="T17" fmla="*/ 80 h 274"/>
                <a:gd name="T18" fmla="*/ 0 w 302"/>
                <a:gd name="T19" fmla="*/ 88 h 274"/>
                <a:gd name="T20" fmla="*/ 4 w 302"/>
                <a:gd name="T21" fmla="*/ 100 h 274"/>
                <a:gd name="T22" fmla="*/ 26 w 302"/>
                <a:gd name="T23" fmla="*/ 172 h 274"/>
                <a:gd name="T24" fmla="*/ 32 w 302"/>
                <a:gd name="T25" fmla="*/ 188 h 274"/>
                <a:gd name="T26" fmla="*/ 48 w 302"/>
                <a:gd name="T27" fmla="*/ 194 h 274"/>
                <a:gd name="T28" fmla="*/ 178 w 302"/>
                <a:gd name="T29" fmla="*/ 194 h 274"/>
                <a:gd name="T30" fmla="*/ 176 w 302"/>
                <a:gd name="T31" fmla="*/ 218 h 274"/>
                <a:gd name="T32" fmla="*/ 168 w 302"/>
                <a:gd name="T33" fmla="*/ 220 h 274"/>
                <a:gd name="T34" fmla="*/ 156 w 302"/>
                <a:gd name="T35" fmla="*/ 230 h 274"/>
                <a:gd name="T36" fmla="*/ 100 w 302"/>
                <a:gd name="T37" fmla="*/ 236 h 274"/>
                <a:gd name="T38" fmla="*/ 96 w 302"/>
                <a:gd name="T39" fmla="*/ 230 h 274"/>
                <a:gd name="T40" fmla="*/ 82 w 302"/>
                <a:gd name="T41" fmla="*/ 220 h 274"/>
                <a:gd name="T42" fmla="*/ 74 w 302"/>
                <a:gd name="T43" fmla="*/ 218 h 274"/>
                <a:gd name="T44" fmla="*/ 54 w 302"/>
                <a:gd name="T45" fmla="*/ 226 h 274"/>
                <a:gd name="T46" fmla="*/ 46 w 302"/>
                <a:gd name="T47" fmla="*/ 246 h 274"/>
                <a:gd name="T48" fmla="*/ 48 w 302"/>
                <a:gd name="T49" fmla="*/ 258 h 274"/>
                <a:gd name="T50" fmla="*/ 64 w 302"/>
                <a:gd name="T51" fmla="*/ 272 h 274"/>
                <a:gd name="T52" fmla="*/ 74 w 302"/>
                <a:gd name="T53" fmla="*/ 274 h 274"/>
                <a:gd name="T54" fmla="*/ 90 w 302"/>
                <a:gd name="T55" fmla="*/ 270 h 274"/>
                <a:gd name="T56" fmla="*/ 100 w 302"/>
                <a:gd name="T57" fmla="*/ 256 h 274"/>
                <a:gd name="T58" fmla="*/ 152 w 302"/>
                <a:gd name="T59" fmla="*/ 256 h 274"/>
                <a:gd name="T60" fmla="*/ 162 w 302"/>
                <a:gd name="T61" fmla="*/ 270 h 274"/>
                <a:gd name="T62" fmla="*/ 178 w 302"/>
                <a:gd name="T63" fmla="*/ 274 h 274"/>
                <a:gd name="T64" fmla="*/ 190 w 302"/>
                <a:gd name="T65" fmla="*/ 272 h 274"/>
                <a:gd name="T66" fmla="*/ 204 w 302"/>
                <a:gd name="T67" fmla="*/ 258 h 274"/>
                <a:gd name="T68" fmla="*/ 208 w 302"/>
                <a:gd name="T69" fmla="*/ 246 h 274"/>
                <a:gd name="T70" fmla="*/ 204 w 302"/>
                <a:gd name="T71" fmla="*/ 234 h 274"/>
                <a:gd name="T72" fmla="*/ 194 w 302"/>
                <a:gd name="T73" fmla="*/ 224 h 274"/>
                <a:gd name="T74" fmla="*/ 288 w 302"/>
                <a:gd name="T75" fmla="*/ 26 h 274"/>
                <a:gd name="T76" fmla="*/ 294 w 302"/>
                <a:gd name="T77" fmla="*/ 26 h 274"/>
                <a:gd name="T78" fmla="*/ 300 w 302"/>
                <a:gd name="T79" fmla="*/ 18 h 274"/>
                <a:gd name="T80" fmla="*/ 302 w 302"/>
                <a:gd name="T81" fmla="*/ 14 h 274"/>
                <a:gd name="T82" fmla="*/ 298 w 302"/>
                <a:gd name="T83" fmla="*/ 4 h 274"/>
                <a:gd name="T84" fmla="*/ 288 w 302"/>
                <a:gd name="T8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" h="274">
                  <a:moveTo>
                    <a:pt x="288" y="0"/>
                  </a:moveTo>
                  <a:lnTo>
                    <a:pt x="250" y="0"/>
                  </a:lnTo>
                  <a:lnTo>
                    <a:pt x="250" y="0"/>
                  </a:lnTo>
                  <a:lnTo>
                    <a:pt x="244" y="2"/>
                  </a:lnTo>
                  <a:lnTo>
                    <a:pt x="240" y="4"/>
                  </a:lnTo>
                  <a:lnTo>
                    <a:pt x="236" y="8"/>
                  </a:lnTo>
                  <a:lnTo>
                    <a:pt x="236" y="14"/>
                  </a:lnTo>
                  <a:lnTo>
                    <a:pt x="236" y="14"/>
                  </a:lnTo>
                  <a:lnTo>
                    <a:pt x="238" y="18"/>
                  </a:lnTo>
                  <a:lnTo>
                    <a:pt x="220" y="72"/>
                  </a:lnTo>
                  <a:lnTo>
                    <a:pt x="220" y="72"/>
                  </a:lnTo>
                  <a:lnTo>
                    <a:pt x="214" y="68"/>
                  </a:lnTo>
                  <a:lnTo>
                    <a:pt x="206" y="66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12" y="68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94"/>
                  </a:lnTo>
                  <a:lnTo>
                    <a:pt x="4" y="100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8" y="180"/>
                  </a:lnTo>
                  <a:lnTo>
                    <a:pt x="32" y="188"/>
                  </a:lnTo>
                  <a:lnTo>
                    <a:pt x="40" y="192"/>
                  </a:lnTo>
                  <a:lnTo>
                    <a:pt x="48" y="194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184" y="194"/>
                  </a:lnTo>
                  <a:lnTo>
                    <a:pt x="176" y="218"/>
                  </a:lnTo>
                  <a:lnTo>
                    <a:pt x="176" y="218"/>
                  </a:lnTo>
                  <a:lnTo>
                    <a:pt x="168" y="220"/>
                  </a:lnTo>
                  <a:lnTo>
                    <a:pt x="162" y="224"/>
                  </a:lnTo>
                  <a:lnTo>
                    <a:pt x="156" y="230"/>
                  </a:lnTo>
                  <a:lnTo>
                    <a:pt x="152" y="236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96" y="230"/>
                  </a:lnTo>
                  <a:lnTo>
                    <a:pt x="90" y="224"/>
                  </a:lnTo>
                  <a:lnTo>
                    <a:pt x="82" y="220"/>
                  </a:lnTo>
                  <a:lnTo>
                    <a:pt x="74" y="218"/>
                  </a:lnTo>
                  <a:lnTo>
                    <a:pt x="74" y="218"/>
                  </a:lnTo>
                  <a:lnTo>
                    <a:pt x="64" y="220"/>
                  </a:lnTo>
                  <a:lnTo>
                    <a:pt x="54" y="226"/>
                  </a:lnTo>
                  <a:lnTo>
                    <a:pt x="48" y="236"/>
                  </a:lnTo>
                  <a:lnTo>
                    <a:pt x="46" y="246"/>
                  </a:lnTo>
                  <a:lnTo>
                    <a:pt x="46" y="246"/>
                  </a:lnTo>
                  <a:lnTo>
                    <a:pt x="48" y="258"/>
                  </a:lnTo>
                  <a:lnTo>
                    <a:pt x="54" y="266"/>
                  </a:lnTo>
                  <a:lnTo>
                    <a:pt x="64" y="272"/>
                  </a:lnTo>
                  <a:lnTo>
                    <a:pt x="74" y="274"/>
                  </a:lnTo>
                  <a:lnTo>
                    <a:pt x="74" y="274"/>
                  </a:lnTo>
                  <a:lnTo>
                    <a:pt x="82" y="274"/>
                  </a:lnTo>
                  <a:lnTo>
                    <a:pt x="90" y="270"/>
                  </a:lnTo>
                  <a:lnTo>
                    <a:pt x="96" y="264"/>
                  </a:lnTo>
                  <a:lnTo>
                    <a:pt x="100" y="256"/>
                  </a:lnTo>
                  <a:lnTo>
                    <a:pt x="152" y="256"/>
                  </a:lnTo>
                  <a:lnTo>
                    <a:pt x="152" y="256"/>
                  </a:lnTo>
                  <a:lnTo>
                    <a:pt x="156" y="264"/>
                  </a:lnTo>
                  <a:lnTo>
                    <a:pt x="162" y="270"/>
                  </a:lnTo>
                  <a:lnTo>
                    <a:pt x="170" y="274"/>
                  </a:lnTo>
                  <a:lnTo>
                    <a:pt x="178" y="274"/>
                  </a:lnTo>
                  <a:lnTo>
                    <a:pt x="178" y="274"/>
                  </a:lnTo>
                  <a:lnTo>
                    <a:pt x="190" y="272"/>
                  </a:lnTo>
                  <a:lnTo>
                    <a:pt x="198" y="266"/>
                  </a:lnTo>
                  <a:lnTo>
                    <a:pt x="204" y="258"/>
                  </a:lnTo>
                  <a:lnTo>
                    <a:pt x="208" y="246"/>
                  </a:lnTo>
                  <a:lnTo>
                    <a:pt x="208" y="246"/>
                  </a:lnTo>
                  <a:lnTo>
                    <a:pt x="206" y="240"/>
                  </a:lnTo>
                  <a:lnTo>
                    <a:pt x="204" y="234"/>
                  </a:lnTo>
                  <a:lnTo>
                    <a:pt x="200" y="228"/>
                  </a:lnTo>
                  <a:lnTo>
                    <a:pt x="194" y="224"/>
                  </a:lnTo>
                  <a:lnTo>
                    <a:pt x="256" y="26"/>
                  </a:lnTo>
                  <a:lnTo>
                    <a:pt x="288" y="26"/>
                  </a:lnTo>
                  <a:lnTo>
                    <a:pt x="288" y="26"/>
                  </a:lnTo>
                  <a:lnTo>
                    <a:pt x="294" y="26"/>
                  </a:lnTo>
                  <a:lnTo>
                    <a:pt x="298" y="22"/>
                  </a:lnTo>
                  <a:lnTo>
                    <a:pt x="300" y="18"/>
                  </a:lnTo>
                  <a:lnTo>
                    <a:pt x="302" y="14"/>
                  </a:lnTo>
                  <a:lnTo>
                    <a:pt x="302" y="14"/>
                  </a:lnTo>
                  <a:lnTo>
                    <a:pt x="300" y="8"/>
                  </a:lnTo>
                  <a:lnTo>
                    <a:pt x="298" y="4"/>
                  </a:lnTo>
                  <a:lnTo>
                    <a:pt x="294" y="2"/>
                  </a:lnTo>
                  <a:lnTo>
                    <a:pt x="288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94" name="Rectangle 484"/>
            <p:cNvSpPr>
              <a:spLocks noChangeArrowheads="1"/>
            </p:cNvSpPr>
            <p:nvPr/>
          </p:nvSpPr>
          <p:spPr bwMode="auto">
            <a:xfrm>
              <a:off x="2620963" y="4597400"/>
              <a:ext cx="15875" cy="13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95" name="Rectangle 485"/>
            <p:cNvSpPr>
              <a:spLocks noChangeArrowheads="1"/>
            </p:cNvSpPr>
            <p:nvPr/>
          </p:nvSpPr>
          <p:spPr bwMode="auto">
            <a:xfrm>
              <a:off x="2544763" y="4597400"/>
              <a:ext cx="15875" cy="139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96" name="Freeform 486"/>
            <p:cNvSpPr>
              <a:spLocks/>
            </p:cNvSpPr>
            <p:nvPr/>
          </p:nvSpPr>
          <p:spPr bwMode="auto">
            <a:xfrm>
              <a:off x="2471738" y="4597400"/>
              <a:ext cx="15875" cy="139700"/>
            </a:xfrm>
            <a:custGeom>
              <a:avLst/>
              <a:gdLst>
                <a:gd name="T0" fmla="*/ 0 w 10"/>
                <a:gd name="T1" fmla="*/ 0 h 88"/>
                <a:gd name="T2" fmla="*/ 0 w 10"/>
                <a:gd name="T3" fmla="*/ 60 h 88"/>
                <a:gd name="T4" fmla="*/ 8 w 10"/>
                <a:gd name="T5" fmla="*/ 84 h 88"/>
                <a:gd name="T6" fmla="*/ 8 w 10"/>
                <a:gd name="T7" fmla="*/ 86 h 88"/>
                <a:gd name="T8" fmla="*/ 8 w 10"/>
                <a:gd name="T9" fmla="*/ 86 h 88"/>
                <a:gd name="T10" fmla="*/ 10 w 10"/>
                <a:gd name="T11" fmla="*/ 88 h 88"/>
                <a:gd name="T12" fmla="*/ 10 w 10"/>
                <a:gd name="T13" fmla="*/ 0 h 88"/>
                <a:gd name="T14" fmla="*/ 0 w 10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8">
                  <a:moveTo>
                    <a:pt x="0" y="0"/>
                  </a:moveTo>
                  <a:lnTo>
                    <a:pt x="0" y="60"/>
                  </a:lnTo>
                  <a:lnTo>
                    <a:pt x="8" y="84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10" y="88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97" name="Freeform 487"/>
            <p:cNvSpPr>
              <a:spLocks/>
            </p:cNvSpPr>
            <p:nvPr/>
          </p:nvSpPr>
          <p:spPr bwMode="auto">
            <a:xfrm>
              <a:off x="2697163" y="4597400"/>
              <a:ext cx="12700" cy="139700"/>
            </a:xfrm>
            <a:custGeom>
              <a:avLst/>
              <a:gdLst>
                <a:gd name="T0" fmla="*/ 0 w 8"/>
                <a:gd name="T1" fmla="*/ 0 h 88"/>
                <a:gd name="T2" fmla="*/ 0 w 8"/>
                <a:gd name="T3" fmla="*/ 88 h 88"/>
                <a:gd name="T4" fmla="*/ 0 w 8"/>
                <a:gd name="T5" fmla="*/ 88 h 88"/>
                <a:gd name="T6" fmla="*/ 2 w 8"/>
                <a:gd name="T7" fmla="*/ 86 h 88"/>
                <a:gd name="T8" fmla="*/ 2 w 8"/>
                <a:gd name="T9" fmla="*/ 84 h 88"/>
                <a:gd name="T10" fmla="*/ 8 w 8"/>
                <a:gd name="T11" fmla="*/ 60 h 88"/>
                <a:gd name="T12" fmla="*/ 8 w 8"/>
                <a:gd name="T13" fmla="*/ 0 h 88"/>
                <a:gd name="T14" fmla="*/ 0 w 8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8">
                  <a:moveTo>
                    <a:pt x="0" y="0"/>
                  </a:moveTo>
                  <a:lnTo>
                    <a:pt x="0" y="88"/>
                  </a:lnTo>
                  <a:lnTo>
                    <a:pt x="0" y="88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8" y="6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98" name="Freeform 488"/>
            <p:cNvSpPr>
              <a:spLocks/>
            </p:cNvSpPr>
            <p:nvPr/>
          </p:nvSpPr>
          <p:spPr bwMode="auto">
            <a:xfrm>
              <a:off x="2443163" y="4597400"/>
              <a:ext cx="28575" cy="95250"/>
            </a:xfrm>
            <a:custGeom>
              <a:avLst/>
              <a:gdLst>
                <a:gd name="T0" fmla="*/ 2 w 18"/>
                <a:gd name="T1" fmla="*/ 0 h 60"/>
                <a:gd name="T2" fmla="*/ 2 w 18"/>
                <a:gd name="T3" fmla="*/ 0 h 60"/>
                <a:gd name="T4" fmla="*/ 0 w 18"/>
                <a:gd name="T5" fmla="*/ 0 h 60"/>
                <a:gd name="T6" fmla="*/ 0 w 18"/>
                <a:gd name="T7" fmla="*/ 2 h 60"/>
                <a:gd name="T8" fmla="*/ 0 w 18"/>
                <a:gd name="T9" fmla="*/ 6 h 60"/>
                <a:gd name="T10" fmla="*/ 18 w 18"/>
                <a:gd name="T11" fmla="*/ 60 h 60"/>
                <a:gd name="T12" fmla="*/ 18 w 18"/>
                <a:gd name="T13" fmla="*/ 0 h 60"/>
                <a:gd name="T14" fmla="*/ 2 w 18"/>
                <a:gd name="T1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6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18" y="60"/>
                  </a:lnTo>
                  <a:lnTo>
                    <a:pt x="18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699" name="Rectangle 489"/>
            <p:cNvSpPr>
              <a:spLocks noChangeArrowheads="1"/>
            </p:cNvSpPr>
            <p:nvPr/>
          </p:nvSpPr>
          <p:spPr bwMode="auto">
            <a:xfrm>
              <a:off x="2560638" y="4597400"/>
              <a:ext cx="6032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00" name="Freeform 490"/>
            <p:cNvSpPr>
              <a:spLocks/>
            </p:cNvSpPr>
            <p:nvPr/>
          </p:nvSpPr>
          <p:spPr bwMode="auto">
            <a:xfrm>
              <a:off x="2487613" y="4597400"/>
              <a:ext cx="57150" cy="139700"/>
            </a:xfrm>
            <a:custGeom>
              <a:avLst/>
              <a:gdLst>
                <a:gd name="T0" fmla="*/ 0 w 36"/>
                <a:gd name="T1" fmla="*/ 0 h 88"/>
                <a:gd name="T2" fmla="*/ 0 w 36"/>
                <a:gd name="T3" fmla="*/ 88 h 88"/>
                <a:gd name="T4" fmla="*/ 0 w 36"/>
                <a:gd name="T5" fmla="*/ 88 h 88"/>
                <a:gd name="T6" fmla="*/ 0 w 36"/>
                <a:gd name="T7" fmla="*/ 88 h 88"/>
                <a:gd name="T8" fmla="*/ 36 w 36"/>
                <a:gd name="T9" fmla="*/ 88 h 88"/>
                <a:gd name="T10" fmla="*/ 36 w 36"/>
                <a:gd name="T11" fmla="*/ 0 h 88"/>
                <a:gd name="T12" fmla="*/ 0 w 36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8">
                  <a:moveTo>
                    <a:pt x="0" y="0"/>
                  </a:move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36" y="88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01" name="Freeform 491"/>
            <p:cNvSpPr>
              <a:spLocks/>
            </p:cNvSpPr>
            <p:nvPr/>
          </p:nvSpPr>
          <p:spPr bwMode="auto">
            <a:xfrm>
              <a:off x="2709863" y="4597400"/>
              <a:ext cx="31750" cy="95250"/>
            </a:xfrm>
            <a:custGeom>
              <a:avLst/>
              <a:gdLst>
                <a:gd name="T0" fmla="*/ 20 w 20"/>
                <a:gd name="T1" fmla="*/ 2 h 60"/>
                <a:gd name="T2" fmla="*/ 20 w 20"/>
                <a:gd name="T3" fmla="*/ 2 h 60"/>
                <a:gd name="T4" fmla="*/ 18 w 20"/>
                <a:gd name="T5" fmla="*/ 0 h 60"/>
                <a:gd name="T6" fmla="*/ 18 w 20"/>
                <a:gd name="T7" fmla="*/ 0 h 60"/>
                <a:gd name="T8" fmla="*/ 0 w 20"/>
                <a:gd name="T9" fmla="*/ 0 h 60"/>
                <a:gd name="T10" fmla="*/ 0 w 20"/>
                <a:gd name="T11" fmla="*/ 60 h 60"/>
                <a:gd name="T12" fmla="*/ 18 w 20"/>
                <a:gd name="T13" fmla="*/ 4 h 60"/>
                <a:gd name="T14" fmla="*/ 20 w 20"/>
                <a:gd name="T15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0">
                  <a:moveTo>
                    <a:pt x="20" y="2"/>
                  </a:moveTo>
                  <a:lnTo>
                    <a:pt x="2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18" y="4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02" name="Freeform 492"/>
            <p:cNvSpPr>
              <a:spLocks/>
            </p:cNvSpPr>
            <p:nvPr/>
          </p:nvSpPr>
          <p:spPr bwMode="auto">
            <a:xfrm>
              <a:off x="2636838" y="4597400"/>
              <a:ext cx="60325" cy="139700"/>
            </a:xfrm>
            <a:custGeom>
              <a:avLst/>
              <a:gdLst>
                <a:gd name="T0" fmla="*/ 0 w 38"/>
                <a:gd name="T1" fmla="*/ 0 h 88"/>
                <a:gd name="T2" fmla="*/ 0 w 38"/>
                <a:gd name="T3" fmla="*/ 88 h 88"/>
                <a:gd name="T4" fmla="*/ 36 w 38"/>
                <a:gd name="T5" fmla="*/ 88 h 88"/>
                <a:gd name="T6" fmla="*/ 36 w 38"/>
                <a:gd name="T7" fmla="*/ 88 h 88"/>
                <a:gd name="T8" fmla="*/ 38 w 38"/>
                <a:gd name="T9" fmla="*/ 88 h 88"/>
                <a:gd name="T10" fmla="*/ 38 w 38"/>
                <a:gd name="T11" fmla="*/ 0 h 88"/>
                <a:gd name="T12" fmla="*/ 0 w 38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88">
                  <a:moveTo>
                    <a:pt x="0" y="0"/>
                  </a:moveTo>
                  <a:lnTo>
                    <a:pt x="0" y="88"/>
                  </a:lnTo>
                  <a:lnTo>
                    <a:pt x="36" y="88"/>
                  </a:lnTo>
                  <a:lnTo>
                    <a:pt x="36" y="88"/>
                  </a:lnTo>
                  <a:lnTo>
                    <a:pt x="38" y="88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03" name="Rectangle 493"/>
            <p:cNvSpPr>
              <a:spLocks noChangeArrowheads="1"/>
            </p:cNvSpPr>
            <p:nvPr/>
          </p:nvSpPr>
          <p:spPr bwMode="auto">
            <a:xfrm>
              <a:off x="2446338" y="4632325"/>
              <a:ext cx="292100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04" name="Rectangle 494"/>
            <p:cNvSpPr>
              <a:spLocks noChangeArrowheads="1"/>
            </p:cNvSpPr>
            <p:nvPr/>
          </p:nvSpPr>
          <p:spPr bwMode="auto">
            <a:xfrm>
              <a:off x="2446338" y="4686300"/>
              <a:ext cx="292100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705" name="グループ化 1704"/>
          <p:cNvGrpSpPr/>
          <p:nvPr/>
        </p:nvGrpSpPr>
        <p:grpSpPr>
          <a:xfrm>
            <a:off x="7816706" y="3734351"/>
            <a:ext cx="434926" cy="377320"/>
            <a:chOff x="4208463" y="3883025"/>
            <a:chExt cx="479425" cy="415925"/>
          </a:xfrm>
        </p:grpSpPr>
        <p:sp>
          <p:nvSpPr>
            <p:cNvPr id="1706" name="Freeform 495"/>
            <p:cNvSpPr>
              <a:spLocks/>
            </p:cNvSpPr>
            <p:nvPr/>
          </p:nvSpPr>
          <p:spPr bwMode="auto">
            <a:xfrm>
              <a:off x="4208463" y="4029075"/>
              <a:ext cx="479425" cy="228600"/>
            </a:xfrm>
            <a:custGeom>
              <a:avLst/>
              <a:gdLst>
                <a:gd name="T0" fmla="*/ 0 w 302"/>
                <a:gd name="T1" fmla="*/ 0 h 144"/>
                <a:gd name="T2" fmla="*/ 0 w 302"/>
                <a:gd name="T3" fmla="*/ 106 h 144"/>
                <a:gd name="T4" fmla="*/ 0 w 302"/>
                <a:gd name="T5" fmla="*/ 106 h 144"/>
                <a:gd name="T6" fmla="*/ 0 w 302"/>
                <a:gd name="T7" fmla="*/ 114 h 144"/>
                <a:gd name="T8" fmla="*/ 2 w 302"/>
                <a:gd name="T9" fmla="*/ 120 h 144"/>
                <a:gd name="T10" fmla="*/ 6 w 302"/>
                <a:gd name="T11" fmla="*/ 126 h 144"/>
                <a:gd name="T12" fmla="*/ 12 w 302"/>
                <a:gd name="T13" fmla="*/ 132 h 144"/>
                <a:gd name="T14" fmla="*/ 16 w 302"/>
                <a:gd name="T15" fmla="*/ 136 h 144"/>
                <a:gd name="T16" fmla="*/ 24 w 302"/>
                <a:gd name="T17" fmla="*/ 140 h 144"/>
                <a:gd name="T18" fmla="*/ 30 w 302"/>
                <a:gd name="T19" fmla="*/ 142 h 144"/>
                <a:gd name="T20" fmla="*/ 38 w 302"/>
                <a:gd name="T21" fmla="*/ 144 h 144"/>
                <a:gd name="T22" fmla="*/ 264 w 302"/>
                <a:gd name="T23" fmla="*/ 144 h 144"/>
                <a:gd name="T24" fmla="*/ 264 w 302"/>
                <a:gd name="T25" fmla="*/ 144 h 144"/>
                <a:gd name="T26" fmla="*/ 272 w 302"/>
                <a:gd name="T27" fmla="*/ 142 h 144"/>
                <a:gd name="T28" fmla="*/ 278 w 302"/>
                <a:gd name="T29" fmla="*/ 140 h 144"/>
                <a:gd name="T30" fmla="*/ 286 w 302"/>
                <a:gd name="T31" fmla="*/ 136 h 144"/>
                <a:gd name="T32" fmla="*/ 290 w 302"/>
                <a:gd name="T33" fmla="*/ 132 h 144"/>
                <a:gd name="T34" fmla="*/ 296 w 302"/>
                <a:gd name="T35" fmla="*/ 126 h 144"/>
                <a:gd name="T36" fmla="*/ 298 w 302"/>
                <a:gd name="T37" fmla="*/ 120 h 144"/>
                <a:gd name="T38" fmla="*/ 302 w 302"/>
                <a:gd name="T39" fmla="*/ 114 h 144"/>
                <a:gd name="T40" fmla="*/ 302 w 302"/>
                <a:gd name="T41" fmla="*/ 106 h 144"/>
                <a:gd name="T42" fmla="*/ 302 w 302"/>
                <a:gd name="T43" fmla="*/ 0 h 144"/>
                <a:gd name="T44" fmla="*/ 0 w 302"/>
                <a:gd name="T4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44">
                  <a:moveTo>
                    <a:pt x="0" y="0"/>
                  </a:moveTo>
                  <a:lnTo>
                    <a:pt x="0" y="106"/>
                  </a:lnTo>
                  <a:lnTo>
                    <a:pt x="0" y="106"/>
                  </a:lnTo>
                  <a:lnTo>
                    <a:pt x="0" y="114"/>
                  </a:lnTo>
                  <a:lnTo>
                    <a:pt x="2" y="120"/>
                  </a:lnTo>
                  <a:lnTo>
                    <a:pt x="6" y="126"/>
                  </a:lnTo>
                  <a:lnTo>
                    <a:pt x="12" y="132"/>
                  </a:lnTo>
                  <a:lnTo>
                    <a:pt x="16" y="136"/>
                  </a:lnTo>
                  <a:lnTo>
                    <a:pt x="24" y="140"/>
                  </a:lnTo>
                  <a:lnTo>
                    <a:pt x="30" y="142"/>
                  </a:lnTo>
                  <a:lnTo>
                    <a:pt x="38" y="144"/>
                  </a:lnTo>
                  <a:lnTo>
                    <a:pt x="264" y="144"/>
                  </a:lnTo>
                  <a:lnTo>
                    <a:pt x="264" y="144"/>
                  </a:lnTo>
                  <a:lnTo>
                    <a:pt x="272" y="142"/>
                  </a:lnTo>
                  <a:lnTo>
                    <a:pt x="278" y="140"/>
                  </a:lnTo>
                  <a:lnTo>
                    <a:pt x="286" y="136"/>
                  </a:lnTo>
                  <a:lnTo>
                    <a:pt x="290" y="132"/>
                  </a:lnTo>
                  <a:lnTo>
                    <a:pt x="296" y="126"/>
                  </a:lnTo>
                  <a:lnTo>
                    <a:pt x="298" y="120"/>
                  </a:lnTo>
                  <a:lnTo>
                    <a:pt x="302" y="114"/>
                  </a:lnTo>
                  <a:lnTo>
                    <a:pt x="302" y="106"/>
                  </a:lnTo>
                  <a:lnTo>
                    <a:pt x="3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07" name="Freeform 496"/>
            <p:cNvSpPr>
              <a:spLocks/>
            </p:cNvSpPr>
            <p:nvPr/>
          </p:nvSpPr>
          <p:spPr bwMode="auto">
            <a:xfrm>
              <a:off x="4208463" y="4216400"/>
              <a:ext cx="479425" cy="82550"/>
            </a:xfrm>
            <a:custGeom>
              <a:avLst/>
              <a:gdLst>
                <a:gd name="T0" fmla="*/ 264 w 302"/>
                <a:gd name="T1" fmla="*/ 38 h 52"/>
                <a:gd name="T2" fmla="*/ 38 w 302"/>
                <a:gd name="T3" fmla="*/ 38 h 52"/>
                <a:gd name="T4" fmla="*/ 38 w 302"/>
                <a:gd name="T5" fmla="*/ 38 h 52"/>
                <a:gd name="T6" fmla="*/ 30 w 302"/>
                <a:gd name="T7" fmla="*/ 38 h 52"/>
                <a:gd name="T8" fmla="*/ 24 w 302"/>
                <a:gd name="T9" fmla="*/ 36 h 52"/>
                <a:gd name="T10" fmla="*/ 16 w 302"/>
                <a:gd name="T11" fmla="*/ 32 h 52"/>
                <a:gd name="T12" fmla="*/ 12 w 302"/>
                <a:gd name="T13" fmla="*/ 28 h 52"/>
                <a:gd name="T14" fmla="*/ 6 w 302"/>
                <a:gd name="T15" fmla="*/ 22 h 52"/>
                <a:gd name="T16" fmla="*/ 2 w 302"/>
                <a:gd name="T17" fmla="*/ 16 h 52"/>
                <a:gd name="T18" fmla="*/ 0 w 302"/>
                <a:gd name="T19" fmla="*/ 8 h 52"/>
                <a:gd name="T20" fmla="*/ 0 w 302"/>
                <a:gd name="T21" fmla="*/ 0 h 52"/>
                <a:gd name="T22" fmla="*/ 0 w 302"/>
                <a:gd name="T23" fmla="*/ 8 h 52"/>
                <a:gd name="T24" fmla="*/ 0 w 302"/>
                <a:gd name="T25" fmla="*/ 14 h 52"/>
                <a:gd name="T26" fmla="*/ 0 w 302"/>
                <a:gd name="T27" fmla="*/ 14 h 52"/>
                <a:gd name="T28" fmla="*/ 0 w 302"/>
                <a:gd name="T29" fmla="*/ 22 h 52"/>
                <a:gd name="T30" fmla="*/ 2 w 302"/>
                <a:gd name="T31" fmla="*/ 28 h 52"/>
                <a:gd name="T32" fmla="*/ 6 w 302"/>
                <a:gd name="T33" fmla="*/ 36 h 52"/>
                <a:gd name="T34" fmla="*/ 12 w 302"/>
                <a:gd name="T35" fmla="*/ 40 h 52"/>
                <a:gd name="T36" fmla="*/ 16 w 302"/>
                <a:gd name="T37" fmla="*/ 46 h 52"/>
                <a:gd name="T38" fmla="*/ 24 w 302"/>
                <a:gd name="T39" fmla="*/ 48 h 52"/>
                <a:gd name="T40" fmla="*/ 30 w 302"/>
                <a:gd name="T41" fmla="*/ 52 h 52"/>
                <a:gd name="T42" fmla="*/ 38 w 302"/>
                <a:gd name="T43" fmla="*/ 52 h 52"/>
                <a:gd name="T44" fmla="*/ 264 w 302"/>
                <a:gd name="T45" fmla="*/ 52 h 52"/>
                <a:gd name="T46" fmla="*/ 264 w 302"/>
                <a:gd name="T47" fmla="*/ 52 h 52"/>
                <a:gd name="T48" fmla="*/ 272 w 302"/>
                <a:gd name="T49" fmla="*/ 52 h 52"/>
                <a:gd name="T50" fmla="*/ 278 w 302"/>
                <a:gd name="T51" fmla="*/ 48 h 52"/>
                <a:gd name="T52" fmla="*/ 286 w 302"/>
                <a:gd name="T53" fmla="*/ 46 h 52"/>
                <a:gd name="T54" fmla="*/ 290 w 302"/>
                <a:gd name="T55" fmla="*/ 40 h 52"/>
                <a:gd name="T56" fmla="*/ 296 w 302"/>
                <a:gd name="T57" fmla="*/ 36 h 52"/>
                <a:gd name="T58" fmla="*/ 298 w 302"/>
                <a:gd name="T59" fmla="*/ 28 h 52"/>
                <a:gd name="T60" fmla="*/ 302 w 302"/>
                <a:gd name="T61" fmla="*/ 22 h 52"/>
                <a:gd name="T62" fmla="*/ 302 w 302"/>
                <a:gd name="T63" fmla="*/ 14 h 52"/>
                <a:gd name="T64" fmla="*/ 302 w 302"/>
                <a:gd name="T65" fmla="*/ 8 h 52"/>
                <a:gd name="T66" fmla="*/ 302 w 302"/>
                <a:gd name="T67" fmla="*/ 0 h 52"/>
                <a:gd name="T68" fmla="*/ 302 w 302"/>
                <a:gd name="T69" fmla="*/ 0 h 52"/>
                <a:gd name="T70" fmla="*/ 302 w 302"/>
                <a:gd name="T71" fmla="*/ 8 h 52"/>
                <a:gd name="T72" fmla="*/ 298 w 302"/>
                <a:gd name="T73" fmla="*/ 16 h 52"/>
                <a:gd name="T74" fmla="*/ 296 w 302"/>
                <a:gd name="T75" fmla="*/ 22 h 52"/>
                <a:gd name="T76" fmla="*/ 290 w 302"/>
                <a:gd name="T77" fmla="*/ 28 h 52"/>
                <a:gd name="T78" fmla="*/ 286 w 302"/>
                <a:gd name="T79" fmla="*/ 32 h 52"/>
                <a:gd name="T80" fmla="*/ 278 w 302"/>
                <a:gd name="T81" fmla="*/ 36 h 52"/>
                <a:gd name="T82" fmla="*/ 272 w 302"/>
                <a:gd name="T83" fmla="*/ 38 h 52"/>
                <a:gd name="T84" fmla="*/ 264 w 302"/>
                <a:gd name="T85" fmla="*/ 38 h 52"/>
                <a:gd name="T86" fmla="*/ 264 w 302"/>
                <a:gd name="T87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2" h="52">
                  <a:moveTo>
                    <a:pt x="264" y="38"/>
                  </a:moveTo>
                  <a:lnTo>
                    <a:pt x="38" y="38"/>
                  </a:lnTo>
                  <a:lnTo>
                    <a:pt x="38" y="38"/>
                  </a:lnTo>
                  <a:lnTo>
                    <a:pt x="30" y="38"/>
                  </a:lnTo>
                  <a:lnTo>
                    <a:pt x="24" y="36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6" y="22"/>
                  </a:lnTo>
                  <a:lnTo>
                    <a:pt x="2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6" y="36"/>
                  </a:lnTo>
                  <a:lnTo>
                    <a:pt x="12" y="40"/>
                  </a:lnTo>
                  <a:lnTo>
                    <a:pt x="16" y="46"/>
                  </a:lnTo>
                  <a:lnTo>
                    <a:pt x="24" y="48"/>
                  </a:lnTo>
                  <a:lnTo>
                    <a:pt x="30" y="52"/>
                  </a:lnTo>
                  <a:lnTo>
                    <a:pt x="38" y="52"/>
                  </a:lnTo>
                  <a:lnTo>
                    <a:pt x="264" y="52"/>
                  </a:lnTo>
                  <a:lnTo>
                    <a:pt x="264" y="52"/>
                  </a:lnTo>
                  <a:lnTo>
                    <a:pt x="272" y="52"/>
                  </a:lnTo>
                  <a:lnTo>
                    <a:pt x="278" y="48"/>
                  </a:lnTo>
                  <a:lnTo>
                    <a:pt x="286" y="46"/>
                  </a:lnTo>
                  <a:lnTo>
                    <a:pt x="290" y="40"/>
                  </a:lnTo>
                  <a:lnTo>
                    <a:pt x="296" y="36"/>
                  </a:lnTo>
                  <a:lnTo>
                    <a:pt x="298" y="28"/>
                  </a:lnTo>
                  <a:lnTo>
                    <a:pt x="302" y="22"/>
                  </a:lnTo>
                  <a:lnTo>
                    <a:pt x="302" y="14"/>
                  </a:lnTo>
                  <a:lnTo>
                    <a:pt x="302" y="8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2" y="8"/>
                  </a:lnTo>
                  <a:lnTo>
                    <a:pt x="298" y="16"/>
                  </a:lnTo>
                  <a:lnTo>
                    <a:pt x="296" y="22"/>
                  </a:lnTo>
                  <a:lnTo>
                    <a:pt x="290" y="28"/>
                  </a:lnTo>
                  <a:lnTo>
                    <a:pt x="286" y="32"/>
                  </a:lnTo>
                  <a:lnTo>
                    <a:pt x="278" y="36"/>
                  </a:lnTo>
                  <a:lnTo>
                    <a:pt x="272" y="38"/>
                  </a:lnTo>
                  <a:lnTo>
                    <a:pt x="264" y="38"/>
                  </a:lnTo>
                  <a:lnTo>
                    <a:pt x="264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08" name="Freeform 497"/>
            <p:cNvSpPr>
              <a:spLocks/>
            </p:cNvSpPr>
            <p:nvPr/>
          </p:nvSpPr>
          <p:spPr bwMode="auto">
            <a:xfrm>
              <a:off x="4208463" y="4197350"/>
              <a:ext cx="479425" cy="79375"/>
            </a:xfrm>
            <a:custGeom>
              <a:avLst/>
              <a:gdLst>
                <a:gd name="T0" fmla="*/ 264 w 302"/>
                <a:gd name="T1" fmla="*/ 38 h 50"/>
                <a:gd name="T2" fmla="*/ 38 w 302"/>
                <a:gd name="T3" fmla="*/ 38 h 50"/>
                <a:gd name="T4" fmla="*/ 38 w 302"/>
                <a:gd name="T5" fmla="*/ 38 h 50"/>
                <a:gd name="T6" fmla="*/ 30 w 302"/>
                <a:gd name="T7" fmla="*/ 36 h 50"/>
                <a:gd name="T8" fmla="*/ 24 w 302"/>
                <a:gd name="T9" fmla="*/ 34 h 50"/>
                <a:gd name="T10" fmla="*/ 16 w 302"/>
                <a:gd name="T11" fmla="*/ 30 h 50"/>
                <a:gd name="T12" fmla="*/ 12 w 302"/>
                <a:gd name="T13" fmla="*/ 26 h 50"/>
                <a:gd name="T14" fmla="*/ 6 w 302"/>
                <a:gd name="T15" fmla="*/ 20 h 50"/>
                <a:gd name="T16" fmla="*/ 2 w 302"/>
                <a:gd name="T17" fmla="*/ 14 h 50"/>
                <a:gd name="T18" fmla="*/ 0 w 302"/>
                <a:gd name="T19" fmla="*/ 8 h 50"/>
                <a:gd name="T20" fmla="*/ 0 w 302"/>
                <a:gd name="T21" fmla="*/ 0 h 50"/>
                <a:gd name="T22" fmla="*/ 0 w 302"/>
                <a:gd name="T23" fmla="*/ 6 h 50"/>
                <a:gd name="T24" fmla="*/ 0 w 302"/>
                <a:gd name="T25" fmla="*/ 12 h 50"/>
                <a:gd name="T26" fmla="*/ 0 w 302"/>
                <a:gd name="T27" fmla="*/ 12 h 50"/>
                <a:gd name="T28" fmla="*/ 0 w 302"/>
                <a:gd name="T29" fmla="*/ 20 h 50"/>
                <a:gd name="T30" fmla="*/ 2 w 302"/>
                <a:gd name="T31" fmla="*/ 28 h 50"/>
                <a:gd name="T32" fmla="*/ 6 w 302"/>
                <a:gd name="T33" fmla="*/ 34 h 50"/>
                <a:gd name="T34" fmla="*/ 12 w 302"/>
                <a:gd name="T35" fmla="*/ 40 h 50"/>
                <a:gd name="T36" fmla="*/ 16 w 302"/>
                <a:gd name="T37" fmla="*/ 44 h 50"/>
                <a:gd name="T38" fmla="*/ 24 w 302"/>
                <a:gd name="T39" fmla="*/ 48 h 50"/>
                <a:gd name="T40" fmla="*/ 30 w 302"/>
                <a:gd name="T41" fmla="*/ 50 h 50"/>
                <a:gd name="T42" fmla="*/ 38 w 302"/>
                <a:gd name="T43" fmla="*/ 50 h 50"/>
                <a:gd name="T44" fmla="*/ 264 w 302"/>
                <a:gd name="T45" fmla="*/ 50 h 50"/>
                <a:gd name="T46" fmla="*/ 264 w 302"/>
                <a:gd name="T47" fmla="*/ 50 h 50"/>
                <a:gd name="T48" fmla="*/ 272 w 302"/>
                <a:gd name="T49" fmla="*/ 50 h 50"/>
                <a:gd name="T50" fmla="*/ 278 w 302"/>
                <a:gd name="T51" fmla="*/ 48 h 50"/>
                <a:gd name="T52" fmla="*/ 286 w 302"/>
                <a:gd name="T53" fmla="*/ 44 h 50"/>
                <a:gd name="T54" fmla="*/ 290 w 302"/>
                <a:gd name="T55" fmla="*/ 40 h 50"/>
                <a:gd name="T56" fmla="*/ 296 w 302"/>
                <a:gd name="T57" fmla="*/ 34 h 50"/>
                <a:gd name="T58" fmla="*/ 298 w 302"/>
                <a:gd name="T59" fmla="*/ 28 h 50"/>
                <a:gd name="T60" fmla="*/ 302 w 302"/>
                <a:gd name="T61" fmla="*/ 20 h 50"/>
                <a:gd name="T62" fmla="*/ 302 w 302"/>
                <a:gd name="T63" fmla="*/ 12 h 50"/>
                <a:gd name="T64" fmla="*/ 302 w 302"/>
                <a:gd name="T65" fmla="*/ 6 h 50"/>
                <a:gd name="T66" fmla="*/ 302 w 302"/>
                <a:gd name="T67" fmla="*/ 0 h 50"/>
                <a:gd name="T68" fmla="*/ 302 w 302"/>
                <a:gd name="T69" fmla="*/ 0 h 50"/>
                <a:gd name="T70" fmla="*/ 302 w 302"/>
                <a:gd name="T71" fmla="*/ 8 h 50"/>
                <a:gd name="T72" fmla="*/ 298 w 302"/>
                <a:gd name="T73" fmla="*/ 14 h 50"/>
                <a:gd name="T74" fmla="*/ 296 w 302"/>
                <a:gd name="T75" fmla="*/ 20 h 50"/>
                <a:gd name="T76" fmla="*/ 290 w 302"/>
                <a:gd name="T77" fmla="*/ 26 h 50"/>
                <a:gd name="T78" fmla="*/ 286 w 302"/>
                <a:gd name="T79" fmla="*/ 30 h 50"/>
                <a:gd name="T80" fmla="*/ 278 w 302"/>
                <a:gd name="T81" fmla="*/ 34 h 50"/>
                <a:gd name="T82" fmla="*/ 272 w 302"/>
                <a:gd name="T83" fmla="*/ 36 h 50"/>
                <a:gd name="T84" fmla="*/ 264 w 302"/>
                <a:gd name="T85" fmla="*/ 38 h 50"/>
                <a:gd name="T86" fmla="*/ 264 w 302"/>
                <a:gd name="T8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2" h="50">
                  <a:moveTo>
                    <a:pt x="264" y="38"/>
                  </a:moveTo>
                  <a:lnTo>
                    <a:pt x="38" y="38"/>
                  </a:lnTo>
                  <a:lnTo>
                    <a:pt x="38" y="38"/>
                  </a:lnTo>
                  <a:lnTo>
                    <a:pt x="30" y="36"/>
                  </a:lnTo>
                  <a:lnTo>
                    <a:pt x="24" y="34"/>
                  </a:lnTo>
                  <a:lnTo>
                    <a:pt x="16" y="30"/>
                  </a:lnTo>
                  <a:lnTo>
                    <a:pt x="12" y="26"/>
                  </a:lnTo>
                  <a:lnTo>
                    <a:pt x="6" y="20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2" y="40"/>
                  </a:lnTo>
                  <a:lnTo>
                    <a:pt x="16" y="44"/>
                  </a:lnTo>
                  <a:lnTo>
                    <a:pt x="24" y="48"/>
                  </a:lnTo>
                  <a:lnTo>
                    <a:pt x="30" y="50"/>
                  </a:lnTo>
                  <a:lnTo>
                    <a:pt x="38" y="50"/>
                  </a:lnTo>
                  <a:lnTo>
                    <a:pt x="264" y="50"/>
                  </a:lnTo>
                  <a:lnTo>
                    <a:pt x="264" y="50"/>
                  </a:lnTo>
                  <a:lnTo>
                    <a:pt x="272" y="50"/>
                  </a:lnTo>
                  <a:lnTo>
                    <a:pt x="278" y="48"/>
                  </a:lnTo>
                  <a:lnTo>
                    <a:pt x="286" y="44"/>
                  </a:lnTo>
                  <a:lnTo>
                    <a:pt x="290" y="40"/>
                  </a:lnTo>
                  <a:lnTo>
                    <a:pt x="296" y="34"/>
                  </a:lnTo>
                  <a:lnTo>
                    <a:pt x="298" y="28"/>
                  </a:lnTo>
                  <a:lnTo>
                    <a:pt x="302" y="20"/>
                  </a:lnTo>
                  <a:lnTo>
                    <a:pt x="302" y="12"/>
                  </a:lnTo>
                  <a:lnTo>
                    <a:pt x="302" y="6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2" y="8"/>
                  </a:lnTo>
                  <a:lnTo>
                    <a:pt x="298" y="14"/>
                  </a:lnTo>
                  <a:lnTo>
                    <a:pt x="296" y="20"/>
                  </a:lnTo>
                  <a:lnTo>
                    <a:pt x="290" y="26"/>
                  </a:lnTo>
                  <a:lnTo>
                    <a:pt x="286" y="30"/>
                  </a:lnTo>
                  <a:lnTo>
                    <a:pt x="278" y="34"/>
                  </a:lnTo>
                  <a:lnTo>
                    <a:pt x="272" y="36"/>
                  </a:lnTo>
                  <a:lnTo>
                    <a:pt x="264" y="38"/>
                  </a:lnTo>
                  <a:lnTo>
                    <a:pt x="264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09" name="Freeform 498"/>
            <p:cNvSpPr>
              <a:spLocks/>
            </p:cNvSpPr>
            <p:nvPr/>
          </p:nvSpPr>
          <p:spPr bwMode="auto">
            <a:xfrm>
              <a:off x="4535488" y="3883025"/>
              <a:ext cx="41275" cy="76200"/>
            </a:xfrm>
            <a:custGeom>
              <a:avLst/>
              <a:gdLst>
                <a:gd name="T0" fmla="*/ 0 w 26"/>
                <a:gd name="T1" fmla="*/ 36 h 48"/>
                <a:gd name="T2" fmla="*/ 0 w 26"/>
                <a:gd name="T3" fmla="*/ 24 h 48"/>
                <a:gd name="T4" fmla="*/ 0 w 26"/>
                <a:gd name="T5" fmla="*/ 12 h 48"/>
                <a:gd name="T6" fmla="*/ 0 w 26"/>
                <a:gd name="T7" fmla="*/ 12 h 48"/>
                <a:gd name="T8" fmla="*/ 0 w 26"/>
                <a:gd name="T9" fmla="*/ 8 h 48"/>
                <a:gd name="T10" fmla="*/ 4 w 26"/>
                <a:gd name="T11" fmla="*/ 4 h 48"/>
                <a:gd name="T12" fmla="*/ 4 w 26"/>
                <a:gd name="T13" fmla="*/ 4 h 48"/>
                <a:gd name="T14" fmla="*/ 8 w 26"/>
                <a:gd name="T15" fmla="*/ 0 h 48"/>
                <a:gd name="T16" fmla="*/ 12 w 26"/>
                <a:gd name="T17" fmla="*/ 0 h 48"/>
                <a:gd name="T18" fmla="*/ 12 w 26"/>
                <a:gd name="T19" fmla="*/ 0 h 48"/>
                <a:gd name="T20" fmla="*/ 18 w 26"/>
                <a:gd name="T21" fmla="*/ 0 h 48"/>
                <a:gd name="T22" fmla="*/ 22 w 26"/>
                <a:gd name="T23" fmla="*/ 4 h 48"/>
                <a:gd name="T24" fmla="*/ 22 w 26"/>
                <a:gd name="T25" fmla="*/ 4 h 48"/>
                <a:gd name="T26" fmla="*/ 24 w 26"/>
                <a:gd name="T27" fmla="*/ 8 h 48"/>
                <a:gd name="T28" fmla="*/ 26 w 26"/>
                <a:gd name="T29" fmla="*/ 12 h 48"/>
                <a:gd name="T30" fmla="*/ 26 w 26"/>
                <a:gd name="T31" fmla="*/ 24 h 48"/>
                <a:gd name="T32" fmla="*/ 26 w 26"/>
                <a:gd name="T33" fmla="*/ 36 h 48"/>
                <a:gd name="T34" fmla="*/ 26 w 26"/>
                <a:gd name="T35" fmla="*/ 36 h 48"/>
                <a:gd name="T36" fmla="*/ 24 w 26"/>
                <a:gd name="T37" fmla="*/ 40 h 48"/>
                <a:gd name="T38" fmla="*/ 22 w 26"/>
                <a:gd name="T39" fmla="*/ 44 h 48"/>
                <a:gd name="T40" fmla="*/ 22 w 26"/>
                <a:gd name="T41" fmla="*/ 44 h 48"/>
                <a:gd name="T42" fmla="*/ 18 w 26"/>
                <a:gd name="T43" fmla="*/ 48 h 48"/>
                <a:gd name="T44" fmla="*/ 12 w 26"/>
                <a:gd name="T45" fmla="*/ 48 h 48"/>
                <a:gd name="T46" fmla="*/ 12 w 26"/>
                <a:gd name="T47" fmla="*/ 48 h 48"/>
                <a:gd name="T48" fmla="*/ 8 w 26"/>
                <a:gd name="T49" fmla="*/ 48 h 48"/>
                <a:gd name="T50" fmla="*/ 4 w 26"/>
                <a:gd name="T51" fmla="*/ 44 h 48"/>
                <a:gd name="T52" fmla="*/ 4 w 26"/>
                <a:gd name="T53" fmla="*/ 44 h 48"/>
                <a:gd name="T54" fmla="*/ 0 w 26"/>
                <a:gd name="T55" fmla="*/ 40 h 48"/>
                <a:gd name="T56" fmla="*/ 0 w 26"/>
                <a:gd name="T57" fmla="*/ 36 h 48"/>
                <a:gd name="T58" fmla="*/ 0 w 26"/>
                <a:gd name="T5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" h="48">
                  <a:moveTo>
                    <a:pt x="0" y="36"/>
                  </a:moveTo>
                  <a:lnTo>
                    <a:pt x="0" y="2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24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8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10" name="Freeform 499"/>
            <p:cNvSpPr>
              <a:spLocks/>
            </p:cNvSpPr>
            <p:nvPr/>
          </p:nvSpPr>
          <p:spPr bwMode="auto">
            <a:xfrm>
              <a:off x="4208463" y="3921125"/>
              <a:ext cx="479425" cy="107950"/>
            </a:xfrm>
            <a:custGeom>
              <a:avLst/>
              <a:gdLst>
                <a:gd name="T0" fmla="*/ 264 w 302"/>
                <a:gd name="T1" fmla="*/ 0 h 68"/>
                <a:gd name="T2" fmla="*/ 238 w 302"/>
                <a:gd name="T3" fmla="*/ 0 h 68"/>
                <a:gd name="T4" fmla="*/ 238 w 302"/>
                <a:gd name="T5" fmla="*/ 12 h 68"/>
                <a:gd name="T6" fmla="*/ 238 w 302"/>
                <a:gd name="T7" fmla="*/ 12 h 68"/>
                <a:gd name="T8" fmla="*/ 238 w 302"/>
                <a:gd name="T9" fmla="*/ 20 h 68"/>
                <a:gd name="T10" fmla="*/ 232 w 302"/>
                <a:gd name="T11" fmla="*/ 26 h 68"/>
                <a:gd name="T12" fmla="*/ 232 w 302"/>
                <a:gd name="T13" fmla="*/ 26 h 68"/>
                <a:gd name="T14" fmla="*/ 226 w 302"/>
                <a:gd name="T15" fmla="*/ 30 h 68"/>
                <a:gd name="T16" fmla="*/ 218 w 302"/>
                <a:gd name="T17" fmla="*/ 32 h 68"/>
                <a:gd name="T18" fmla="*/ 218 w 302"/>
                <a:gd name="T19" fmla="*/ 32 h 68"/>
                <a:gd name="T20" fmla="*/ 210 w 302"/>
                <a:gd name="T21" fmla="*/ 30 h 68"/>
                <a:gd name="T22" fmla="*/ 204 w 302"/>
                <a:gd name="T23" fmla="*/ 26 h 68"/>
                <a:gd name="T24" fmla="*/ 204 w 302"/>
                <a:gd name="T25" fmla="*/ 26 h 68"/>
                <a:gd name="T26" fmla="*/ 200 w 302"/>
                <a:gd name="T27" fmla="*/ 20 h 68"/>
                <a:gd name="T28" fmla="*/ 198 w 302"/>
                <a:gd name="T29" fmla="*/ 12 h 68"/>
                <a:gd name="T30" fmla="*/ 198 w 302"/>
                <a:gd name="T31" fmla="*/ 0 h 68"/>
                <a:gd name="T32" fmla="*/ 104 w 302"/>
                <a:gd name="T33" fmla="*/ 0 h 68"/>
                <a:gd name="T34" fmla="*/ 104 w 302"/>
                <a:gd name="T35" fmla="*/ 12 h 68"/>
                <a:gd name="T36" fmla="*/ 104 w 302"/>
                <a:gd name="T37" fmla="*/ 12 h 68"/>
                <a:gd name="T38" fmla="*/ 102 w 302"/>
                <a:gd name="T39" fmla="*/ 20 h 68"/>
                <a:gd name="T40" fmla="*/ 98 w 302"/>
                <a:gd name="T41" fmla="*/ 26 h 68"/>
                <a:gd name="T42" fmla="*/ 98 w 302"/>
                <a:gd name="T43" fmla="*/ 26 h 68"/>
                <a:gd name="T44" fmla="*/ 90 w 302"/>
                <a:gd name="T45" fmla="*/ 30 h 68"/>
                <a:gd name="T46" fmla="*/ 84 w 302"/>
                <a:gd name="T47" fmla="*/ 32 h 68"/>
                <a:gd name="T48" fmla="*/ 84 w 302"/>
                <a:gd name="T49" fmla="*/ 32 h 68"/>
                <a:gd name="T50" fmla="*/ 76 w 302"/>
                <a:gd name="T51" fmla="*/ 30 h 68"/>
                <a:gd name="T52" fmla="*/ 70 w 302"/>
                <a:gd name="T53" fmla="*/ 26 h 68"/>
                <a:gd name="T54" fmla="*/ 70 w 302"/>
                <a:gd name="T55" fmla="*/ 26 h 68"/>
                <a:gd name="T56" fmla="*/ 64 w 302"/>
                <a:gd name="T57" fmla="*/ 20 h 68"/>
                <a:gd name="T58" fmla="*/ 64 w 302"/>
                <a:gd name="T59" fmla="*/ 12 h 68"/>
                <a:gd name="T60" fmla="*/ 64 w 302"/>
                <a:gd name="T61" fmla="*/ 0 h 68"/>
                <a:gd name="T62" fmla="*/ 38 w 302"/>
                <a:gd name="T63" fmla="*/ 0 h 68"/>
                <a:gd name="T64" fmla="*/ 38 w 302"/>
                <a:gd name="T65" fmla="*/ 0 h 68"/>
                <a:gd name="T66" fmla="*/ 30 w 302"/>
                <a:gd name="T67" fmla="*/ 0 h 68"/>
                <a:gd name="T68" fmla="*/ 24 w 302"/>
                <a:gd name="T69" fmla="*/ 2 h 68"/>
                <a:gd name="T70" fmla="*/ 16 w 302"/>
                <a:gd name="T71" fmla="*/ 6 h 68"/>
                <a:gd name="T72" fmla="*/ 12 w 302"/>
                <a:gd name="T73" fmla="*/ 12 h 68"/>
                <a:gd name="T74" fmla="*/ 6 w 302"/>
                <a:gd name="T75" fmla="*/ 16 h 68"/>
                <a:gd name="T76" fmla="*/ 2 w 302"/>
                <a:gd name="T77" fmla="*/ 24 h 68"/>
                <a:gd name="T78" fmla="*/ 0 w 302"/>
                <a:gd name="T79" fmla="*/ 30 h 68"/>
                <a:gd name="T80" fmla="*/ 0 w 302"/>
                <a:gd name="T81" fmla="*/ 38 h 68"/>
                <a:gd name="T82" fmla="*/ 0 w 302"/>
                <a:gd name="T83" fmla="*/ 68 h 68"/>
                <a:gd name="T84" fmla="*/ 302 w 302"/>
                <a:gd name="T85" fmla="*/ 68 h 68"/>
                <a:gd name="T86" fmla="*/ 302 w 302"/>
                <a:gd name="T87" fmla="*/ 38 h 68"/>
                <a:gd name="T88" fmla="*/ 302 w 302"/>
                <a:gd name="T89" fmla="*/ 38 h 68"/>
                <a:gd name="T90" fmla="*/ 302 w 302"/>
                <a:gd name="T91" fmla="*/ 30 h 68"/>
                <a:gd name="T92" fmla="*/ 298 w 302"/>
                <a:gd name="T93" fmla="*/ 24 h 68"/>
                <a:gd name="T94" fmla="*/ 296 w 302"/>
                <a:gd name="T95" fmla="*/ 16 h 68"/>
                <a:gd name="T96" fmla="*/ 290 w 302"/>
                <a:gd name="T97" fmla="*/ 12 h 68"/>
                <a:gd name="T98" fmla="*/ 286 w 302"/>
                <a:gd name="T99" fmla="*/ 6 h 68"/>
                <a:gd name="T100" fmla="*/ 278 w 302"/>
                <a:gd name="T101" fmla="*/ 2 h 68"/>
                <a:gd name="T102" fmla="*/ 272 w 302"/>
                <a:gd name="T103" fmla="*/ 0 h 68"/>
                <a:gd name="T104" fmla="*/ 264 w 302"/>
                <a:gd name="T105" fmla="*/ 0 h 68"/>
                <a:gd name="T106" fmla="*/ 264 w 302"/>
                <a:gd name="T10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2" h="68">
                  <a:moveTo>
                    <a:pt x="264" y="0"/>
                  </a:moveTo>
                  <a:lnTo>
                    <a:pt x="238" y="0"/>
                  </a:lnTo>
                  <a:lnTo>
                    <a:pt x="238" y="12"/>
                  </a:lnTo>
                  <a:lnTo>
                    <a:pt x="238" y="12"/>
                  </a:lnTo>
                  <a:lnTo>
                    <a:pt x="238" y="20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26" y="30"/>
                  </a:lnTo>
                  <a:lnTo>
                    <a:pt x="218" y="32"/>
                  </a:lnTo>
                  <a:lnTo>
                    <a:pt x="218" y="32"/>
                  </a:lnTo>
                  <a:lnTo>
                    <a:pt x="210" y="30"/>
                  </a:lnTo>
                  <a:lnTo>
                    <a:pt x="204" y="26"/>
                  </a:lnTo>
                  <a:lnTo>
                    <a:pt x="204" y="26"/>
                  </a:lnTo>
                  <a:lnTo>
                    <a:pt x="200" y="20"/>
                  </a:lnTo>
                  <a:lnTo>
                    <a:pt x="198" y="12"/>
                  </a:lnTo>
                  <a:lnTo>
                    <a:pt x="198" y="0"/>
                  </a:lnTo>
                  <a:lnTo>
                    <a:pt x="104" y="0"/>
                  </a:lnTo>
                  <a:lnTo>
                    <a:pt x="104" y="12"/>
                  </a:lnTo>
                  <a:lnTo>
                    <a:pt x="104" y="12"/>
                  </a:lnTo>
                  <a:lnTo>
                    <a:pt x="102" y="20"/>
                  </a:lnTo>
                  <a:lnTo>
                    <a:pt x="98" y="26"/>
                  </a:lnTo>
                  <a:lnTo>
                    <a:pt x="98" y="26"/>
                  </a:lnTo>
                  <a:lnTo>
                    <a:pt x="90" y="30"/>
                  </a:lnTo>
                  <a:lnTo>
                    <a:pt x="84" y="32"/>
                  </a:lnTo>
                  <a:lnTo>
                    <a:pt x="84" y="32"/>
                  </a:lnTo>
                  <a:lnTo>
                    <a:pt x="76" y="30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4" y="20"/>
                  </a:lnTo>
                  <a:lnTo>
                    <a:pt x="64" y="12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6" y="6"/>
                  </a:lnTo>
                  <a:lnTo>
                    <a:pt x="12" y="12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68"/>
                  </a:lnTo>
                  <a:lnTo>
                    <a:pt x="302" y="68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302" y="30"/>
                  </a:lnTo>
                  <a:lnTo>
                    <a:pt x="298" y="24"/>
                  </a:lnTo>
                  <a:lnTo>
                    <a:pt x="296" y="16"/>
                  </a:lnTo>
                  <a:lnTo>
                    <a:pt x="290" y="12"/>
                  </a:lnTo>
                  <a:lnTo>
                    <a:pt x="286" y="6"/>
                  </a:lnTo>
                  <a:lnTo>
                    <a:pt x="278" y="2"/>
                  </a:lnTo>
                  <a:lnTo>
                    <a:pt x="272" y="0"/>
                  </a:lnTo>
                  <a:lnTo>
                    <a:pt x="264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11" name="Freeform 500"/>
            <p:cNvSpPr>
              <a:spLocks/>
            </p:cNvSpPr>
            <p:nvPr/>
          </p:nvSpPr>
          <p:spPr bwMode="auto">
            <a:xfrm>
              <a:off x="4319588" y="3883025"/>
              <a:ext cx="41275" cy="76200"/>
            </a:xfrm>
            <a:custGeom>
              <a:avLst/>
              <a:gdLst>
                <a:gd name="T0" fmla="*/ 0 w 26"/>
                <a:gd name="T1" fmla="*/ 36 h 48"/>
                <a:gd name="T2" fmla="*/ 0 w 26"/>
                <a:gd name="T3" fmla="*/ 24 h 48"/>
                <a:gd name="T4" fmla="*/ 0 w 26"/>
                <a:gd name="T5" fmla="*/ 12 h 48"/>
                <a:gd name="T6" fmla="*/ 0 w 26"/>
                <a:gd name="T7" fmla="*/ 12 h 48"/>
                <a:gd name="T8" fmla="*/ 0 w 26"/>
                <a:gd name="T9" fmla="*/ 8 h 48"/>
                <a:gd name="T10" fmla="*/ 4 w 26"/>
                <a:gd name="T11" fmla="*/ 4 h 48"/>
                <a:gd name="T12" fmla="*/ 4 w 26"/>
                <a:gd name="T13" fmla="*/ 4 h 48"/>
                <a:gd name="T14" fmla="*/ 8 w 26"/>
                <a:gd name="T15" fmla="*/ 0 h 48"/>
                <a:gd name="T16" fmla="*/ 14 w 26"/>
                <a:gd name="T17" fmla="*/ 0 h 48"/>
                <a:gd name="T18" fmla="*/ 14 w 26"/>
                <a:gd name="T19" fmla="*/ 0 h 48"/>
                <a:gd name="T20" fmla="*/ 18 w 26"/>
                <a:gd name="T21" fmla="*/ 0 h 48"/>
                <a:gd name="T22" fmla="*/ 22 w 26"/>
                <a:gd name="T23" fmla="*/ 4 h 48"/>
                <a:gd name="T24" fmla="*/ 22 w 26"/>
                <a:gd name="T25" fmla="*/ 4 h 48"/>
                <a:gd name="T26" fmla="*/ 26 w 26"/>
                <a:gd name="T27" fmla="*/ 8 h 48"/>
                <a:gd name="T28" fmla="*/ 26 w 26"/>
                <a:gd name="T29" fmla="*/ 12 h 48"/>
                <a:gd name="T30" fmla="*/ 26 w 26"/>
                <a:gd name="T31" fmla="*/ 24 h 48"/>
                <a:gd name="T32" fmla="*/ 26 w 26"/>
                <a:gd name="T33" fmla="*/ 36 h 48"/>
                <a:gd name="T34" fmla="*/ 26 w 26"/>
                <a:gd name="T35" fmla="*/ 36 h 48"/>
                <a:gd name="T36" fmla="*/ 26 w 26"/>
                <a:gd name="T37" fmla="*/ 40 h 48"/>
                <a:gd name="T38" fmla="*/ 22 w 26"/>
                <a:gd name="T39" fmla="*/ 44 h 48"/>
                <a:gd name="T40" fmla="*/ 22 w 26"/>
                <a:gd name="T41" fmla="*/ 44 h 48"/>
                <a:gd name="T42" fmla="*/ 18 w 26"/>
                <a:gd name="T43" fmla="*/ 48 h 48"/>
                <a:gd name="T44" fmla="*/ 14 w 26"/>
                <a:gd name="T45" fmla="*/ 48 h 48"/>
                <a:gd name="T46" fmla="*/ 14 w 26"/>
                <a:gd name="T47" fmla="*/ 48 h 48"/>
                <a:gd name="T48" fmla="*/ 8 w 26"/>
                <a:gd name="T49" fmla="*/ 48 h 48"/>
                <a:gd name="T50" fmla="*/ 4 w 26"/>
                <a:gd name="T51" fmla="*/ 44 h 48"/>
                <a:gd name="T52" fmla="*/ 4 w 26"/>
                <a:gd name="T53" fmla="*/ 44 h 48"/>
                <a:gd name="T54" fmla="*/ 0 w 26"/>
                <a:gd name="T55" fmla="*/ 40 h 48"/>
                <a:gd name="T56" fmla="*/ 0 w 26"/>
                <a:gd name="T57" fmla="*/ 36 h 48"/>
                <a:gd name="T58" fmla="*/ 0 w 26"/>
                <a:gd name="T59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" h="48">
                  <a:moveTo>
                    <a:pt x="0" y="36"/>
                  </a:moveTo>
                  <a:lnTo>
                    <a:pt x="0" y="2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24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26" y="40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18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8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12" name="Rectangle 501"/>
            <p:cNvSpPr>
              <a:spLocks noChangeArrowheads="1"/>
            </p:cNvSpPr>
            <p:nvPr/>
          </p:nvSpPr>
          <p:spPr bwMode="auto">
            <a:xfrm>
              <a:off x="4268788" y="4149725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13" name="Rectangle 502"/>
            <p:cNvSpPr>
              <a:spLocks noChangeArrowheads="1"/>
            </p:cNvSpPr>
            <p:nvPr/>
          </p:nvSpPr>
          <p:spPr bwMode="auto">
            <a:xfrm>
              <a:off x="4310063" y="4105275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14" name="Rectangle 503"/>
            <p:cNvSpPr>
              <a:spLocks noChangeArrowheads="1"/>
            </p:cNvSpPr>
            <p:nvPr/>
          </p:nvSpPr>
          <p:spPr bwMode="auto">
            <a:xfrm>
              <a:off x="4516438" y="4149725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15" name="Rectangle 504"/>
            <p:cNvSpPr>
              <a:spLocks noChangeArrowheads="1"/>
            </p:cNvSpPr>
            <p:nvPr/>
          </p:nvSpPr>
          <p:spPr bwMode="auto">
            <a:xfrm>
              <a:off x="4516438" y="4057650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16" name="Rectangle 505"/>
            <p:cNvSpPr>
              <a:spLocks noChangeArrowheads="1"/>
            </p:cNvSpPr>
            <p:nvPr/>
          </p:nvSpPr>
          <p:spPr bwMode="auto">
            <a:xfrm>
              <a:off x="4475163" y="4057650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17" name="Rectangle 506"/>
            <p:cNvSpPr>
              <a:spLocks noChangeArrowheads="1"/>
            </p:cNvSpPr>
            <p:nvPr/>
          </p:nvSpPr>
          <p:spPr bwMode="auto">
            <a:xfrm>
              <a:off x="4392613" y="4057650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18" name="Rectangle 507"/>
            <p:cNvSpPr>
              <a:spLocks noChangeArrowheads="1"/>
            </p:cNvSpPr>
            <p:nvPr/>
          </p:nvSpPr>
          <p:spPr bwMode="auto">
            <a:xfrm>
              <a:off x="4268788" y="4057650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19" name="Rectangle 508"/>
            <p:cNvSpPr>
              <a:spLocks noChangeArrowheads="1"/>
            </p:cNvSpPr>
            <p:nvPr/>
          </p:nvSpPr>
          <p:spPr bwMode="auto">
            <a:xfrm>
              <a:off x="4268788" y="4105275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20" name="Rectangle 509"/>
            <p:cNvSpPr>
              <a:spLocks noChangeArrowheads="1"/>
            </p:cNvSpPr>
            <p:nvPr/>
          </p:nvSpPr>
          <p:spPr bwMode="auto">
            <a:xfrm>
              <a:off x="4351338" y="4057650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21" name="Rectangle 510"/>
            <p:cNvSpPr>
              <a:spLocks noChangeArrowheads="1"/>
            </p:cNvSpPr>
            <p:nvPr/>
          </p:nvSpPr>
          <p:spPr bwMode="auto">
            <a:xfrm>
              <a:off x="4310063" y="4057650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22" name="Rectangle 511"/>
            <p:cNvSpPr>
              <a:spLocks noChangeArrowheads="1"/>
            </p:cNvSpPr>
            <p:nvPr/>
          </p:nvSpPr>
          <p:spPr bwMode="auto">
            <a:xfrm>
              <a:off x="4433888" y="4057650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23" name="Rectangle 512"/>
            <p:cNvSpPr>
              <a:spLocks noChangeArrowheads="1"/>
            </p:cNvSpPr>
            <p:nvPr/>
          </p:nvSpPr>
          <p:spPr bwMode="auto">
            <a:xfrm>
              <a:off x="4392613" y="4149725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24" name="Rectangle 513"/>
            <p:cNvSpPr>
              <a:spLocks noChangeArrowheads="1"/>
            </p:cNvSpPr>
            <p:nvPr/>
          </p:nvSpPr>
          <p:spPr bwMode="auto">
            <a:xfrm>
              <a:off x="4560888" y="4105275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25" name="Rectangle 514"/>
            <p:cNvSpPr>
              <a:spLocks noChangeArrowheads="1"/>
            </p:cNvSpPr>
            <p:nvPr/>
          </p:nvSpPr>
          <p:spPr bwMode="auto">
            <a:xfrm>
              <a:off x="4433888" y="4149725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26" name="Rectangle 515"/>
            <p:cNvSpPr>
              <a:spLocks noChangeArrowheads="1"/>
            </p:cNvSpPr>
            <p:nvPr/>
          </p:nvSpPr>
          <p:spPr bwMode="auto">
            <a:xfrm>
              <a:off x="4560888" y="4149725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27" name="Rectangle 516"/>
            <p:cNvSpPr>
              <a:spLocks noChangeArrowheads="1"/>
            </p:cNvSpPr>
            <p:nvPr/>
          </p:nvSpPr>
          <p:spPr bwMode="auto">
            <a:xfrm>
              <a:off x="4475163" y="4105275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28" name="Rectangle 517"/>
            <p:cNvSpPr>
              <a:spLocks noChangeArrowheads="1"/>
            </p:cNvSpPr>
            <p:nvPr/>
          </p:nvSpPr>
          <p:spPr bwMode="auto">
            <a:xfrm>
              <a:off x="4602163" y="4057650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29" name="Rectangle 518"/>
            <p:cNvSpPr>
              <a:spLocks noChangeArrowheads="1"/>
            </p:cNvSpPr>
            <p:nvPr/>
          </p:nvSpPr>
          <p:spPr bwMode="auto">
            <a:xfrm>
              <a:off x="4310063" y="4149725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30" name="Rectangle 519"/>
            <p:cNvSpPr>
              <a:spLocks noChangeArrowheads="1"/>
            </p:cNvSpPr>
            <p:nvPr/>
          </p:nvSpPr>
          <p:spPr bwMode="auto">
            <a:xfrm>
              <a:off x="4475163" y="4149725"/>
              <a:ext cx="28575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31" name="Rectangle 520"/>
            <p:cNvSpPr>
              <a:spLocks noChangeArrowheads="1"/>
            </p:cNvSpPr>
            <p:nvPr/>
          </p:nvSpPr>
          <p:spPr bwMode="auto">
            <a:xfrm>
              <a:off x="4351338" y="4149725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32" name="Rectangle 521"/>
            <p:cNvSpPr>
              <a:spLocks noChangeArrowheads="1"/>
            </p:cNvSpPr>
            <p:nvPr/>
          </p:nvSpPr>
          <p:spPr bwMode="auto">
            <a:xfrm>
              <a:off x="4560888" y="4057650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33" name="Rectangle 522"/>
            <p:cNvSpPr>
              <a:spLocks noChangeArrowheads="1"/>
            </p:cNvSpPr>
            <p:nvPr/>
          </p:nvSpPr>
          <p:spPr bwMode="auto">
            <a:xfrm>
              <a:off x="4351338" y="4105275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34" name="Rectangle 523"/>
            <p:cNvSpPr>
              <a:spLocks noChangeArrowheads="1"/>
            </p:cNvSpPr>
            <p:nvPr/>
          </p:nvSpPr>
          <p:spPr bwMode="auto">
            <a:xfrm>
              <a:off x="4351338" y="4197350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35" name="Rectangle 524"/>
            <p:cNvSpPr>
              <a:spLocks noChangeArrowheads="1"/>
            </p:cNvSpPr>
            <p:nvPr/>
          </p:nvSpPr>
          <p:spPr bwMode="auto">
            <a:xfrm>
              <a:off x="4392613" y="4197350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36" name="Rectangle 525"/>
            <p:cNvSpPr>
              <a:spLocks noChangeArrowheads="1"/>
            </p:cNvSpPr>
            <p:nvPr/>
          </p:nvSpPr>
          <p:spPr bwMode="auto">
            <a:xfrm>
              <a:off x="4516438" y="4105275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37" name="Rectangle 526"/>
            <p:cNvSpPr>
              <a:spLocks noChangeArrowheads="1"/>
            </p:cNvSpPr>
            <p:nvPr/>
          </p:nvSpPr>
          <p:spPr bwMode="auto">
            <a:xfrm>
              <a:off x="4433888" y="4197350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38" name="Rectangle 527"/>
            <p:cNvSpPr>
              <a:spLocks noChangeArrowheads="1"/>
            </p:cNvSpPr>
            <p:nvPr/>
          </p:nvSpPr>
          <p:spPr bwMode="auto">
            <a:xfrm>
              <a:off x="4475163" y="4197350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39" name="Rectangle 528"/>
            <p:cNvSpPr>
              <a:spLocks noChangeArrowheads="1"/>
            </p:cNvSpPr>
            <p:nvPr/>
          </p:nvSpPr>
          <p:spPr bwMode="auto">
            <a:xfrm>
              <a:off x="4392613" y="4105275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40" name="Rectangle 529"/>
            <p:cNvSpPr>
              <a:spLocks noChangeArrowheads="1"/>
            </p:cNvSpPr>
            <p:nvPr/>
          </p:nvSpPr>
          <p:spPr bwMode="auto">
            <a:xfrm>
              <a:off x="4433888" y="4105275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41" name="Rectangle 530"/>
            <p:cNvSpPr>
              <a:spLocks noChangeArrowheads="1"/>
            </p:cNvSpPr>
            <p:nvPr/>
          </p:nvSpPr>
          <p:spPr bwMode="auto">
            <a:xfrm>
              <a:off x="4602163" y="4149725"/>
              <a:ext cx="2540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42" name="Rectangle 531"/>
            <p:cNvSpPr>
              <a:spLocks noChangeArrowheads="1"/>
            </p:cNvSpPr>
            <p:nvPr/>
          </p:nvSpPr>
          <p:spPr bwMode="auto">
            <a:xfrm>
              <a:off x="4602163" y="4197350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43" name="Rectangle 532"/>
            <p:cNvSpPr>
              <a:spLocks noChangeArrowheads="1"/>
            </p:cNvSpPr>
            <p:nvPr/>
          </p:nvSpPr>
          <p:spPr bwMode="auto">
            <a:xfrm>
              <a:off x="4602163" y="4105275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44" name="Rectangle 533"/>
            <p:cNvSpPr>
              <a:spLocks noChangeArrowheads="1"/>
            </p:cNvSpPr>
            <p:nvPr/>
          </p:nvSpPr>
          <p:spPr bwMode="auto">
            <a:xfrm>
              <a:off x="4268788" y="4197350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45" name="Rectangle 534"/>
            <p:cNvSpPr>
              <a:spLocks noChangeArrowheads="1"/>
            </p:cNvSpPr>
            <p:nvPr/>
          </p:nvSpPr>
          <p:spPr bwMode="auto">
            <a:xfrm>
              <a:off x="4560888" y="4197350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46" name="Rectangle 535"/>
            <p:cNvSpPr>
              <a:spLocks noChangeArrowheads="1"/>
            </p:cNvSpPr>
            <p:nvPr/>
          </p:nvSpPr>
          <p:spPr bwMode="auto">
            <a:xfrm>
              <a:off x="4516438" y="4197350"/>
              <a:ext cx="28575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47" name="Rectangle 536"/>
            <p:cNvSpPr>
              <a:spLocks noChangeArrowheads="1"/>
            </p:cNvSpPr>
            <p:nvPr/>
          </p:nvSpPr>
          <p:spPr bwMode="auto">
            <a:xfrm>
              <a:off x="4310063" y="4197350"/>
              <a:ext cx="254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748" name="グループ化 1747"/>
          <p:cNvGrpSpPr/>
          <p:nvPr/>
        </p:nvGrpSpPr>
        <p:grpSpPr>
          <a:xfrm>
            <a:off x="6728287" y="3702668"/>
            <a:ext cx="443567" cy="440686"/>
            <a:chOff x="3008313" y="3848100"/>
            <a:chExt cx="488950" cy="485775"/>
          </a:xfrm>
        </p:grpSpPr>
        <p:sp>
          <p:nvSpPr>
            <p:cNvPr id="1749" name="Freeform 537"/>
            <p:cNvSpPr>
              <a:spLocks/>
            </p:cNvSpPr>
            <p:nvPr/>
          </p:nvSpPr>
          <p:spPr bwMode="auto">
            <a:xfrm>
              <a:off x="3008313" y="3848100"/>
              <a:ext cx="92075" cy="92075"/>
            </a:xfrm>
            <a:custGeom>
              <a:avLst/>
              <a:gdLst>
                <a:gd name="T0" fmla="*/ 58 w 58"/>
                <a:gd name="T1" fmla="*/ 18 h 58"/>
                <a:gd name="T2" fmla="*/ 50 w 58"/>
                <a:gd name="T3" fmla="*/ 8 h 58"/>
                <a:gd name="T4" fmla="*/ 50 w 58"/>
                <a:gd name="T5" fmla="*/ 8 h 58"/>
                <a:gd name="T6" fmla="*/ 40 w 58"/>
                <a:gd name="T7" fmla="*/ 2 h 58"/>
                <a:gd name="T8" fmla="*/ 30 w 58"/>
                <a:gd name="T9" fmla="*/ 0 h 58"/>
                <a:gd name="T10" fmla="*/ 18 w 58"/>
                <a:gd name="T11" fmla="*/ 2 h 58"/>
                <a:gd name="T12" fmla="*/ 10 w 58"/>
                <a:gd name="T13" fmla="*/ 8 h 58"/>
                <a:gd name="T14" fmla="*/ 10 w 58"/>
                <a:gd name="T15" fmla="*/ 8 h 58"/>
                <a:gd name="T16" fmla="*/ 2 w 58"/>
                <a:gd name="T17" fmla="*/ 18 h 58"/>
                <a:gd name="T18" fmla="*/ 0 w 58"/>
                <a:gd name="T19" fmla="*/ 28 h 58"/>
                <a:gd name="T20" fmla="*/ 2 w 58"/>
                <a:gd name="T21" fmla="*/ 40 h 58"/>
                <a:gd name="T22" fmla="*/ 10 w 58"/>
                <a:gd name="T23" fmla="*/ 48 h 58"/>
                <a:gd name="T24" fmla="*/ 18 w 58"/>
                <a:gd name="T25" fmla="*/ 58 h 58"/>
                <a:gd name="T26" fmla="*/ 18 w 58"/>
                <a:gd name="T27" fmla="*/ 58 h 58"/>
                <a:gd name="T28" fmla="*/ 24 w 58"/>
                <a:gd name="T29" fmla="*/ 44 h 58"/>
                <a:gd name="T30" fmla="*/ 34 w 58"/>
                <a:gd name="T31" fmla="*/ 32 h 58"/>
                <a:gd name="T32" fmla="*/ 34 w 58"/>
                <a:gd name="T33" fmla="*/ 32 h 58"/>
                <a:gd name="T34" fmla="*/ 46 w 58"/>
                <a:gd name="T35" fmla="*/ 24 h 58"/>
                <a:gd name="T36" fmla="*/ 58 w 58"/>
                <a:gd name="T37" fmla="*/ 18 h 58"/>
                <a:gd name="T38" fmla="*/ 58 w 58"/>
                <a:gd name="T3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" h="58">
                  <a:moveTo>
                    <a:pt x="58" y="18"/>
                  </a:moveTo>
                  <a:lnTo>
                    <a:pt x="50" y="8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8"/>
                  </a:lnTo>
                  <a:lnTo>
                    <a:pt x="0" y="28"/>
                  </a:lnTo>
                  <a:lnTo>
                    <a:pt x="2" y="40"/>
                  </a:lnTo>
                  <a:lnTo>
                    <a:pt x="10" y="48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24" y="44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46" y="24"/>
                  </a:lnTo>
                  <a:lnTo>
                    <a:pt x="58" y="18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50" name="Freeform 538"/>
            <p:cNvSpPr>
              <a:spLocks/>
            </p:cNvSpPr>
            <p:nvPr/>
          </p:nvSpPr>
          <p:spPr bwMode="auto">
            <a:xfrm>
              <a:off x="3436938" y="4276725"/>
              <a:ext cx="60325" cy="57150"/>
            </a:xfrm>
            <a:custGeom>
              <a:avLst/>
              <a:gdLst>
                <a:gd name="T0" fmla="*/ 0 w 38"/>
                <a:gd name="T1" fmla="*/ 18 h 36"/>
                <a:gd name="T2" fmla="*/ 14 w 38"/>
                <a:gd name="T3" fmla="*/ 32 h 36"/>
                <a:gd name="T4" fmla="*/ 14 w 38"/>
                <a:gd name="T5" fmla="*/ 32 h 36"/>
                <a:gd name="T6" fmla="*/ 18 w 38"/>
                <a:gd name="T7" fmla="*/ 36 h 36"/>
                <a:gd name="T8" fmla="*/ 24 w 38"/>
                <a:gd name="T9" fmla="*/ 36 h 36"/>
                <a:gd name="T10" fmla="*/ 28 w 38"/>
                <a:gd name="T11" fmla="*/ 36 h 36"/>
                <a:gd name="T12" fmla="*/ 34 w 38"/>
                <a:gd name="T13" fmla="*/ 32 h 36"/>
                <a:gd name="T14" fmla="*/ 34 w 38"/>
                <a:gd name="T15" fmla="*/ 32 h 36"/>
                <a:gd name="T16" fmla="*/ 36 w 38"/>
                <a:gd name="T17" fmla="*/ 28 h 36"/>
                <a:gd name="T18" fmla="*/ 38 w 38"/>
                <a:gd name="T19" fmla="*/ 24 h 36"/>
                <a:gd name="T20" fmla="*/ 36 w 38"/>
                <a:gd name="T21" fmla="*/ 18 h 36"/>
                <a:gd name="T22" fmla="*/ 34 w 38"/>
                <a:gd name="T23" fmla="*/ 14 h 36"/>
                <a:gd name="T24" fmla="*/ 18 w 38"/>
                <a:gd name="T25" fmla="*/ 0 h 36"/>
                <a:gd name="T26" fmla="*/ 0 w 38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36">
                  <a:moveTo>
                    <a:pt x="0" y="18"/>
                  </a:moveTo>
                  <a:lnTo>
                    <a:pt x="14" y="32"/>
                  </a:lnTo>
                  <a:lnTo>
                    <a:pt x="14" y="32"/>
                  </a:lnTo>
                  <a:lnTo>
                    <a:pt x="18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6" y="28"/>
                  </a:lnTo>
                  <a:lnTo>
                    <a:pt x="38" y="24"/>
                  </a:lnTo>
                  <a:lnTo>
                    <a:pt x="36" y="18"/>
                  </a:lnTo>
                  <a:lnTo>
                    <a:pt x="34" y="14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51" name="Freeform 539"/>
            <p:cNvSpPr>
              <a:spLocks/>
            </p:cNvSpPr>
            <p:nvPr/>
          </p:nvSpPr>
          <p:spPr bwMode="auto">
            <a:xfrm>
              <a:off x="3186113" y="3867150"/>
              <a:ext cx="165100" cy="161925"/>
            </a:xfrm>
            <a:custGeom>
              <a:avLst/>
              <a:gdLst>
                <a:gd name="T0" fmla="*/ 4 w 104"/>
                <a:gd name="T1" fmla="*/ 24 h 102"/>
                <a:gd name="T2" fmla="*/ 4 w 104"/>
                <a:gd name="T3" fmla="*/ 24 h 102"/>
                <a:gd name="T4" fmla="*/ 2 w 104"/>
                <a:gd name="T5" fmla="*/ 18 h 102"/>
                <a:gd name="T6" fmla="*/ 0 w 104"/>
                <a:gd name="T7" fmla="*/ 14 h 102"/>
                <a:gd name="T8" fmla="*/ 2 w 104"/>
                <a:gd name="T9" fmla="*/ 8 h 102"/>
                <a:gd name="T10" fmla="*/ 4 w 104"/>
                <a:gd name="T11" fmla="*/ 4 h 102"/>
                <a:gd name="T12" fmla="*/ 4 w 104"/>
                <a:gd name="T13" fmla="*/ 4 h 102"/>
                <a:gd name="T14" fmla="*/ 8 w 104"/>
                <a:gd name="T15" fmla="*/ 0 h 102"/>
                <a:gd name="T16" fmla="*/ 14 w 104"/>
                <a:gd name="T17" fmla="*/ 0 h 102"/>
                <a:gd name="T18" fmla="*/ 20 w 104"/>
                <a:gd name="T19" fmla="*/ 0 h 102"/>
                <a:gd name="T20" fmla="*/ 24 w 104"/>
                <a:gd name="T21" fmla="*/ 4 h 102"/>
                <a:gd name="T22" fmla="*/ 100 w 104"/>
                <a:gd name="T23" fmla="*/ 78 h 102"/>
                <a:gd name="T24" fmla="*/ 100 w 104"/>
                <a:gd name="T25" fmla="*/ 78 h 102"/>
                <a:gd name="T26" fmla="*/ 102 w 104"/>
                <a:gd name="T27" fmla="*/ 84 h 102"/>
                <a:gd name="T28" fmla="*/ 104 w 104"/>
                <a:gd name="T29" fmla="*/ 88 h 102"/>
                <a:gd name="T30" fmla="*/ 102 w 104"/>
                <a:gd name="T31" fmla="*/ 94 h 102"/>
                <a:gd name="T32" fmla="*/ 100 w 104"/>
                <a:gd name="T33" fmla="*/ 98 h 102"/>
                <a:gd name="T34" fmla="*/ 100 w 104"/>
                <a:gd name="T35" fmla="*/ 98 h 102"/>
                <a:gd name="T36" fmla="*/ 94 w 104"/>
                <a:gd name="T37" fmla="*/ 102 h 102"/>
                <a:gd name="T38" fmla="*/ 90 w 104"/>
                <a:gd name="T39" fmla="*/ 102 h 102"/>
                <a:gd name="T40" fmla="*/ 84 w 104"/>
                <a:gd name="T41" fmla="*/ 102 h 102"/>
                <a:gd name="T42" fmla="*/ 80 w 104"/>
                <a:gd name="T43" fmla="*/ 98 h 102"/>
                <a:gd name="T44" fmla="*/ 4 w 104"/>
                <a:gd name="T45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02">
                  <a:moveTo>
                    <a:pt x="4" y="24"/>
                  </a:moveTo>
                  <a:lnTo>
                    <a:pt x="4" y="24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102" y="84"/>
                  </a:lnTo>
                  <a:lnTo>
                    <a:pt x="104" y="88"/>
                  </a:lnTo>
                  <a:lnTo>
                    <a:pt x="102" y="94"/>
                  </a:lnTo>
                  <a:lnTo>
                    <a:pt x="100" y="98"/>
                  </a:lnTo>
                  <a:lnTo>
                    <a:pt x="100" y="98"/>
                  </a:lnTo>
                  <a:lnTo>
                    <a:pt x="94" y="102"/>
                  </a:lnTo>
                  <a:lnTo>
                    <a:pt x="90" y="102"/>
                  </a:lnTo>
                  <a:lnTo>
                    <a:pt x="84" y="102"/>
                  </a:lnTo>
                  <a:lnTo>
                    <a:pt x="80" y="98"/>
                  </a:lnTo>
                  <a:lnTo>
                    <a:pt x="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52" name="Freeform 540"/>
            <p:cNvSpPr>
              <a:spLocks/>
            </p:cNvSpPr>
            <p:nvPr/>
          </p:nvSpPr>
          <p:spPr bwMode="auto">
            <a:xfrm>
              <a:off x="3055938" y="3892550"/>
              <a:ext cx="311150" cy="314325"/>
            </a:xfrm>
            <a:custGeom>
              <a:avLst/>
              <a:gdLst>
                <a:gd name="T0" fmla="*/ 80 w 196"/>
                <a:gd name="T1" fmla="*/ 14 h 198"/>
                <a:gd name="T2" fmla="*/ 80 w 196"/>
                <a:gd name="T3" fmla="*/ 14 h 198"/>
                <a:gd name="T4" fmla="*/ 70 w 196"/>
                <a:gd name="T5" fmla="*/ 8 h 198"/>
                <a:gd name="T6" fmla="*/ 60 w 196"/>
                <a:gd name="T7" fmla="*/ 2 h 198"/>
                <a:gd name="T8" fmla="*/ 50 w 196"/>
                <a:gd name="T9" fmla="*/ 0 h 198"/>
                <a:gd name="T10" fmla="*/ 40 w 196"/>
                <a:gd name="T11" fmla="*/ 2 h 198"/>
                <a:gd name="T12" fmla="*/ 40 w 196"/>
                <a:gd name="T13" fmla="*/ 2 h 198"/>
                <a:gd name="T14" fmla="*/ 26 w 196"/>
                <a:gd name="T15" fmla="*/ 6 h 198"/>
                <a:gd name="T16" fmla="*/ 18 w 196"/>
                <a:gd name="T17" fmla="*/ 10 h 198"/>
                <a:gd name="T18" fmla="*/ 12 w 196"/>
                <a:gd name="T19" fmla="*/ 14 h 198"/>
                <a:gd name="T20" fmla="*/ 12 w 196"/>
                <a:gd name="T21" fmla="*/ 14 h 198"/>
                <a:gd name="T22" fmla="*/ 8 w 196"/>
                <a:gd name="T23" fmla="*/ 20 h 198"/>
                <a:gd name="T24" fmla="*/ 4 w 196"/>
                <a:gd name="T25" fmla="*/ 26 h 198"/>
                <a:gd name="T26" fmla="*/ 0 w 196"/>
                <a:gd name="T27" fmla="*/ 42 h 198"/>
                <a:gd name="T28" fmla="*/ 0 w 196"/>
                <a:gd name="T29" fmla="*/ 42 h 198"/>
                <a:gd name="T30" fmla="*/ 0 w 196"/>
                <a:gd name="T31" fmla="*/ 52 h 198"/>
                <a:gd name="T32" fmla="*/ 2 w 196"/>
                <a:gd name="T33" fmla="*/ 62 h 198"/>
                <a:gd name="T34" fmla="*/ 6 w 196"/>
                <a:gd name="T35" fmla="*/ 72 h 198"/>
                <a:gd name="T36" fmla="*/ 12 w 196"/>
                <a:gd name="T37" fmla="*/ 82 h 198"/>
                <a:gd name="T38" fmla="*/ 130 w 196"/>
                <a:gd name="T39" fmla="*/ 198 h 198"/>
                <a:gd name="T40" fmla="*/ 196 w 196"/>
                <a:gd name="T41" fmla="*/ 132 h 198"/>
                <a:gd name="T42" fmla="*/ 80 w 196"/>
                <a:gd name="T43" fmla="*/ 1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6" h="198">
                  <a:moveTo>
                    <a:pt x="80" y="14"/>
                  </a:moveTo>
                  <a:lnTo>
                    <a:pt x="80" y="14"/>
                  </a:lnTo>
                  <a:lnTo>
                    <a:pt x="70" y="8"/>
                  </a:lnTo>
                  <a:lnTo>
                    <a:pt x="60" y="2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2" y="62"/>
                  </a:lnTo>
                  <a:lnTo>
                    <a:pt x="6" y="72"/>
                  </a:lnTo>
                  <a:lnTo>
                    <a:pt x="12" y="82"/>
                  </a:lnTo>
                  <a:lnTo>
                    <a:pt x="130" y="198"/>
                  </a:lnTo>
                  <a:lnTo>
                    <a:pt x="196" y="132"/>
                  </a:lnTo>
                  <a:lnTo>
                    <a:pt x="8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53" name="Freeform 541"/>
            <p:cNvSpPr>
              <a:spLocks/>
            </p:cNvSpPr>
            <p:nvPr/>
          </p:nvSpPr>
          <p:spPr bwMode="auto">
            <a:xfrm>
              <a:off x="3275013" y="4114800"/>
              <a:ext cx="196850" cy="193675"/>
            </a:xfrm>
            <a:custGeom>
              <a:avLst/>
              <a:gdLst>
                <a:gd name="T0" fmla="*/ 110 w 124"/>
                <a:gd name="T1" fmla="*/ 42 h 122"/>
                <a:gd name="T2" fmla="*/ 66 w 124"/>
                <a:gd name="T3" fmla="*/ 0 h 122"/>
                <a:gd name="T4" fmla="*/ 0 w 124"/>
                <a:gd name="T5" fmla="*/ 66 h 122"/>
                <a:gd name="T6" fmla="*/ 42 w 124"/>
                <a:gd name="T7" fmla="*/ 108 h 122"/>
                <a:gd name="T8" fmla="*/ 42 w 124"/>
                <a:gd name="T9" fmla="*/ 108 h 122"/>
                <a:gd name="T10" fmla="*/ 52 w 124"/>
                <a:gd name="T11" fmla="*/ 116 h 122"/>
                <a:gd name="T12" fmla="*/ 64 w 124"/>
                <a:gd name="T13" fmla="*/ 122 h 122"/>
                <a:gd name="T14" fmla="*/ 76 w 124"/>
                <a:gd name="T15" fmla="*/ 122 h 122"/>
                <a:gd name="T16" fmla="*/ 86 w 124"/>
                <a:gd name="T17" fmla="*/ 122 h 122"/>
                <a:gd name="T18" fmla="*/ 122 w 124"/>
                <a:gd name="T19" fmla="*/ 86 h 122"/>
                <a:gd name="T20" fmla="*/ 122 w 124"/>
                <a:gd name="T21" fmla="*/ 86 h 122"/>
                <a:gd name="T22" fmla="*/ 124 w 124"/>
                <a:gd name="T23" fmla="*/ 74 h 122"/>
                <a:gd name="T24" fmla="*/ 122 w 124"/>
                <a:gd name="T25" fmla="*/ 62 h 122"/>
                <a:gd name="T26" fmla="*/ 118 w 124"/>
                <a:gd name="T27" fmla="*/ 52 h 122"/>
                <a:gd name="T28" fmla="*/ 110 w 124"/>
                <a:gd name="T29" fmla="*/ 42 h 122"/>
                <a:gd name="T30" fmla="*/ 110 w 124"/>
                <a:gd name="T31" fmla="*/ 4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2">
                  <a:moveTo>
                    <a:pt x="110" y="42"/>
                  </a:moveTo>
                  <a:lnTo>
                    <a:pt x="66" y="0"/>
                  </a:lnTo>
                  <a:lnTo>
                    <a:pt x="0" y="66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52" y="116"/>
                  </a:lnTo>
                  <a:lnTo>
                    <a:pt x="64" y="122"/>
                  </a:lnTo>
                  <a:lnTo>
                    <a:pt x="76" y="122"/>
                  </a:lnTo>
                  <a:lnTo>
                    <a:pt x="86" y="122"/>
                  </a:lnTo>
                  <a:lnTo>
                    <a:pt x="122" y="86"/>
                  </a:lnTo>
                  <a:lnTo>
                    <a:pt x="122" y="86"/>
                  </a:lnTo>
                  <a:lnTo>
                    <a:pt x="124" y="74"/>
                  </a:lnTo>
                  <a:lnTo>
                    <a:pt x="122" y="62"/>
                  </a:lnTo>
                  <a:lnTo>
                    <a:pt x="118" y="52"/>
                  </a:lnTo>
                  <a:lnTo>
                    <a:pt x="110" y="42"/>
                  </a:lnTo>
                  <a:lnTo>
                    <a:pt x="11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754" name="グループ化 1753"/>
          <p:cNvGrpSpPr/>
          <p:nvPr/>
        </p:nvGrpSpPr>
        <p:grpSpPr>
          <a:xfrm>
            <a:off x="2164230" y="5749666"/>
            <a:ext cx="443567" cy="440686"/>
            <a:chOff x="6002338" y="5645150"/>
            <a:chExt cx="488950" cy="485775"/>
          </a:xfrm>
        </p:grpSpPr>
        <p:sp>
          <p:nvSpPr>
            <p:cNvPr id="1755" name="Freeform 542"/>
            <p:cNvSpPr>
              <a:spLocks/>
            </p:cNvSpPr>
            <p:nvPr/>
          </p:nvSpPr>
          <p:spPr bwMode="auto">
            <a:xfrm>
              <a:off x="6002338" y="5645150"/>
              <a:ext cx="463550" cy="463550"/>
            </a:xfrm>
            <a:custGeom>
              <a:avLst/>
              <a:gdLst>
                <a:gd name="T0" fmla="*/ 252 w 292"/>
                <a:gd name="T1" fmla="*/ 250 h 292"/>
                <a:gd name="T2" fmla="*/ 252 w 292"/>
                <a:gd name="T3" fmla="*/ 250 h 292"/>
                <a:gd name="T4" fmla="*/ 270 w 292"/>
                <a:gd name="T5" fmla="*/ 230 h 292"/>
                <a:gd name="T6" fmla="*/ 276 w 292"/>
                <a:gd name="T7" fmla="*/ 220 h 292"/>
                <a:gd name="T8" fmla="*/ 282 w 292"/>
                <a:gd name="T9" fmla="*/ 208 h 292"/>
                <a:gd name="T10" fmla="*/ 286 w 292"/>
                <a:gd name="T11" fmla="*/ 196 h 292"/>
                <a:gd name="T12" fmla="*/ 290 w 292"/>
                <a:gd name="T13" fmla="*/ 184 h 292"/>
                <a:gd name="T14" fmla="*/ 292 w 292"/>
                <a:gd name="T15" fmla="*/ 172 h 292"/>
                <a:gd name="T16" fmla="*/ 292 w 292"/>
                <a:gd name="T17" fmla="*/ 158 h 292"/>
                <a:gd name="T18" fmla="*/ 292 w 292"/>
                <a:gd name="T19" fmla="*/ 146 h 292"/>
                <a:gd name="T20" fmla="*/ 290 w 292"/>
                <a:gd name="T21" fmla="*/ 132 h 292"/>
                <a:gd name="T22" fmla="*/ 286 w 292"/>
                <a:gd name="T23" fmla="*/ 120 h 292"/>
                <a:gd name="T24" fmla="*/ 280 w 292"/>
                <a:gd name="T25" fmla="*/ 106 h 292"/>
                <a:gd name="T26" fmla="*/ 274 w 292"/>
                <a:gd name="T27" fmla="*/ 94 h 292"/>
                <a:gd name="T28" fmla="*/ 264 w 292"/>
                <a:gd name="T29" fmla="*/ 80 h 292"/>
                <a:gd name="T30" fmla="*/ 254 w 292"/>
                <a:gd name="T31" fmla="*/ 68 h 292"/>
                <a:gd name="T32" fmla="*/ 242 w 292"/>
                <a:gd name="T33" fmla="*/ 54 h 292"/>
                <a:gd name="T34" fmla="*/ 242 w 292"/>
                <a:gd name="T35" fmla="*/ 54 h 292"/>
                <a:gd name="T36" fmla="*/ 228 w 292"/>
                <a:gd name="T37" fmla="*/ 42 h 292"/>
                <a:gd name="T38" fmla="*/ 212 w 292"/>
                <a:gd name="T39" fmla="*/ 32 h 292"/>
                <a:gd name="T40" fmla="*/ 196 w 292"/>
                <a:gd name="T41" fmla="*/ 24 h 292"/>
                <a:gd name="T42" fmla="*/ 176 w 292"/>
                <a:gd name="T43" fmla="*/ 18 h 292"/>
                <a:gd name="T44" fmla="*/ 156 w 292"/>
                <a:gd name="T45" fmla="*/ 12 h 292"/>
                <a:gd name="T46" fmla="*/ 136 w 292"/>
                <a:gd name="T47" fmla="*/ 8 h 292"/>
                <a:gd name="T48" fmla="*/ 96 w 292"/>
                <a:gd name="T49" fmla="*/ 2 h 292"/>
                <a:gd name="T50" fmla="*/ 60 w 292"/>
                <a:gd name="T51" fmla="*/ 0 h 292"/>
                <a:gd name="T52" fmla="*/ 30 w 292"/>
                <a:gd name="T53" fmla="*/ 0 h 292"/>
                <a:gd name="T54" fmla="*/ 2 w 292"/>
                <a:gd name="T55" fmla="*/ 0 h 292"/>
                <a:gd name="T56" fmla="*/ 2 w 292"/>
                <a:gd name="T57" fmla="*/ 0 h 292"/>
                <a:gd name="T58" fmla="*/ 0 w 292"/>
                <a:gd name="T59" fmla="*/ 28 h 292"/>
                <a:gd name="T60" fmla="*/ 2 w 292"/>
                <a:gd name="T61" fmla="*/ 58 h 292"/>
                <a:gd name="T62" fmla="*/ 4 w 292"/>
                <a:gd name="T63" fmla="*/ 96 h 292"/>
                <a:gd name="T64" fmla="*/ 10 w 292"/>
                <a:gd name="T65" fmla="*/ 136 h 292"/>
                <a:gd name="T66" fmla="*/ 14 w 292"/>
                <a:gd name="T67" fmla="*/ 156 h 292"/>
                <a:gd name="T68" fmla="*/ 18 w 292"/>
                <a:gd name="T69" fmla="*/ 176 h 292"/>
                <a:gd name="T70" fmla="*/ 26 w 292"/>
                <a:gd name="T71" fmla="*/ 194 h 292"/>
                <a:gd name="T72" fmla="*/ 34 w 292"/>
                <a:gd name="T73" fmla="*/ 212 h 292"/>
                <a:gd name="T74" fmla="*/ 44 w 292"/>
                <a:gd name="T75" fmla="*/ 228 h 292"/>
                <a:gd name="T76" fmla="*/ 56 w 292"/>
                <a:gd name="T77" fmla="*/ 242 h 292"/>
                <a:gd name="T78" fmla="*/ 56 w 292"/>
                <a:gd name="T79" fmla="*/ 242 h 292"/>
                <a:gd name="T80" fmla="*/ 68 w 292"/>
                <a:gd name="T81" fmla="*/ 254 h 292"/>
                <a:gd name="T82" fmla="*/ 82 w 292"/>
                <a:gd name="T83" fmla="*/ 264 h 292"/>
                <a:gd name="T84" fmla="*/ 94 w 292"/>
                <a:gd name="T85" fmla="*/ 272 h 292"/>
                <a:gd name="T86" fmla="*/ 108 w 292"/>
                <a:gd name="T87" fmla="*/ 278 h 292"/>
                <a:gd name="T88" fmla="*/ 122 w 292"/>
                <a:gd name="T89" fmla="*/ 284 h 292"/>
                <a:gd name="T90" fmla="*/ 134 w 292"/>
                <a:gd name="T91" fmla="*/ 288 h 292"/>
                <a:gd name="T92" fmla="*/ 148 w 292"/>
                <a:gd name="T93" fmla="*/ 290 h 292"/>
                <a:gd name="T94" fmla="*/ 160 w 292"/>
                <a:gd name="T95" fmla="*/ 292 h 292"/>
                <a:gd name="T96" fmla="*/ 172 w 292"/>
                <a:gd name="T97" fmla="*/ 290 h 292"/>
                <a:gd name="T98" fmla="*/ 186 w 292"/>
                <a:gd name="T99" fmla="*/ 288 h 292"/>
                <a:gd name="T100" fmla="*/ 198 w 292"/>
                <a:gd name="T101" fmla="*/ 286 h 292"/>
                <a:gd name="T102" fmla="*/ 208 w 292"/>
                <a:gd name="T103" fmla="*/ 280 h 292"/>
                <a:gd name="T104" fmla="*/ 220 w 292"/>
                <a:gd name="T105" fmla="*/ 276 h 292"/>
                <a:gd name="T106" fmla="*/ 232 w 292"/>
                <a:gd name="T107" fmla="*/ 268 h 292"/>
                <a:gd name="T108" fmla="*/ 252 w 292"/>
                <a:gd name="T109" fmla="*/ 250 h 292"/>
                <a:gd name="T110" fmla="*/ 252 w 292"/>
                <a:gd name="T111" fmla="*/ 25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2" h="292">
                  <a:moveTo>
                    <a:pt x="252" y="250"/>
                  </a:moveTo>
                  <a:lnTo>
                    <a:pt x="252" y="250"/>
                  </a:lnTo>
                  <a:lnTo>
                    <a:pt x="270" y="230"/>
                  </a:lnTo>
                  <a:lnTo>
                    <a:pt x="276" y="220"/>
                  </a:lnTo>
                  <a:lnTo>
                    <a:pt x="282" y="208"/>
                  </a:lnTo>
                  <a:lnTo>
                    <a:pt x="286" y="196"/>
                  </a:lnTo>
                  <a:lnTo>
                    <a:pt x="290" y="184"/>
                  </a:lnTo>
                  <a:lnTo>
                    <a:pt x="292" y="172"/>
                  </a:lnTo>
                  <a:lnTo>
                    <a:pt x="292" y="158"/>
                  </a:lnTo>
                  <a:lnTo>
                    <a:pt x="292" y="146"/>
                  </a:lnTo>
                  <a:lnTo>
                    <a:pt x="290" y="132"/>
                  </a:lnTo>
                  <a:lnTo>
                    <a:pt x="286" y="120"/>
                  </a:lnTo>
                  <a:lnTo>
                    <a:pt x="280" y="106"/>
                  </a:lnTo>
                  <a:lnTo>
                    <a:pt x="274" y="94"/>
                  </a:lnTo>
                  <a:lnTo>
                    <a:pt x="264" y="80"/>
                  </a:lnTo>
                  <a:lnTo>
                    <a:pt x="254" y="68"/>
                  </a:lnTo>
                  <a:lnTo>
                    <a:pt x="242" y="54"/>
                  </a:lnTo>
                  <a:lnTo>
                    <a:pt x="242" y="54"/>
                  </a:lnTo>
                  <a:lnTo>
                    <a:pt x="228" y="42"/>
                  </a:lnTo>
                  <a:lnTo>
                    <a:pt x="212" y="32"/>
                  </a:lnTo>
                  <a:lnTo>
                    <a:pt x="196" y="24"/>
                  </a:lnTo>
                  <a:lnTo>
                    <a:pt x="176" y="18"/>
                  </a:lnTo>
                  <a:lnTo>
                    <a:pt x="156" y="12"/>
                  </a:lnTo>
                  <a:lnTo>
                    <a:pt x="136" y="8"/>
                  </a:lnTo>
                  <a:lnTo>
                    <a:pt x="96" y="2"/>
                  </a:lnTo>
                  <a:lnTo>
                    <a:pt x="60" y="0"/>
                  </a:lnTo>
                  <a:lnTo>
                    <a:pt x="3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8"/>
                  </a:lnTo>
                  <a:lnTo>
                    <a:pt x="2" y="58"/>
                  </a:lnTo>
                  <a:lnTo>
                    <a:pt x="4" y="96"/>
                  </a:lnTo>
                  <a:lnTo>
                    <a:pt x="10" y="136"/>
                  </a:lnTo>
                  <a:lnTo>
                    <a:pt x="14" y="156"/>
                  </a:lnTo>
                  <a:lnTo>
                    <a:pt x="18" y="176"/>
                  </a:lnTo>
                  <a:lnTo>
                    <a:pt x="26" y="194"/>
                  </a:lnTo>
                  <a:lnTo>
                    <a:pt x="34" y="212"/>
                  </a:lnTo>
                  <a:lnTo>
                    <a:pt x="44" y="228"/>
                  </a:lnTo>
                  <a:lnTo>
                    <a:pt x="56" y="242"/>
                  </a:lnTo>
                  <a:lnTo>
                    <a:pt x="56" y="242"/>
                  </a:lnTo>
                  <a:lnTo>
                    <a:pt x="68" y="254"/>
                  </a:lnTo>
                  <a:lnTo>
                    <a:pt x="82" y="264"/>
                  </a:lnTo>
                  <a:lnTo>
                    <a:pt x="94" y="272"/>
                  </a:lnTo>
                  <a:lnTo>
                    <a:pt x="108" y="278"/>
                  </a:lnTo>
                  <a:lnTo>
                    <a:pt x="122" y="284"/>
                  </a:lnTo>
                  <a:lnTo>
                    <a:pt x="134" y="288"/>
                  </a:lnTo>
                  <a:lnTo>
                    <a:pt x="148" y="290"/>
                  </a:lnTo>
                  <a:lnTo>
                    <a:pt x="160" y="292"/>
                  </a:lnTo>
                  <a:lnTo>
                    <a:pt x="172" y="290"/>
                  </a:lnTo>
                  <a:lnTo>
                    <a:pt x="186" y="288"/>
                  </a:lnTo>
                  <a:lnTo>
                    <a:pt x="198" y="286"/>
                  </a:lnTo>
                  <a:lnTo>
                    <a:pt x="208" y="280"/>
                  </a:lnTo>
                  <a:lnTo>
                    <a:pt x="220" y="276"/>
                  </a:lnTo>
                  <a:lnTo>
                    <a:pt x="232" y="268"/>
                  </a:lnTo>
                  <a:lnTo>
                    <a:pt x="252" y="250"/>
                  </a:lnTo>
                  <a:lnTo>
                    <a:pt x="252" y="2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56" name="Freeform 543"/>
            <p:cNvSpPr>
              <a:spLocks/>
            </p:cNvSpPr>
            <p:nvPr/>
          </p:nvSpPr>
          <p:spPr bwMode="auto">
            <a:xfrm>
              <a:off x="6049963" y="5689600"/>
              <a:ext cx="371475" cy="371475"/>
            </a:xfrm>
            <a:custGeom>
              <a:avLst/>
              <a:gdLst>
                <a:gd name="T0" fmla="*/ 132 w 234"/>
                <a:gd name="T1" fmla="*/ 234 h 234"/>
                <a:gd name="T2" fmla="*/ 132 w 234"/>
                <a:gd name="T3" fmla="*/ 234 h 234"/>
                <a:gd name="T4" fmla="*/ 120 w 234"/>
                <a:gd name="T5" fmla="*/ 234 h 234"/>
                <a:gd name="T6" fmla="*/ 110 w 234"/>
                <a:gd name="T7" fmla="*/ 232 h 234"/>
                <a:gd name="T8" fmla="*/ 98 w 234"/>
                <a:gd name="T9" fmla="*/ 228 h 234"/>
                <a:gd name="T10" fmla="*/ 88 w 234"/>
                <a:gd name="T11" fmla="*/ 224 h 234"/>
                <a:gd name="T12" fmla="*/ 66 w 234"/>
                <a:gd name="T13" fmla="*/ 212 h 234"/>
                <a:gd name="T14" fmla="*/ 46 w 234"/>
                <a:gd name="T15" fmla="*/ 194 h 234"/>
                <a:gd name="T16" fmla="*/ 46 w 234"/>
                <a:gd name="T17" fmla="*/ 194 h 234"/>
                <a:gd name="T18" fmla="*/ 38 w 234"/>
                <a:gd name="T19" fmla="*/ 186 h 234"/>
                <a:gd name="T20" fmla="*/ 32 w 234"/>
                <a:gd name="T21" fmla="*/ 176 h 234"/>
                <a:gd name="T22" fmla="*/ 22 w 234"/>
                <a:gd name="T23" fmla="*/ 154 h 234"/>
                <a:gd name="T24" fmla="*/ 12 w 234"/>
                <a:gd name="T25" fmla="*/ 128 h 234"/>
                <a:gd name="T26" fmla="*/ 6 w 234"/>
                <a:gd name="T27" fmla="*/ 102 h 234"/>
                <a:gd name="T28" fmla="*/ 2 w 234"/>
                <a:gd name="T29" fmla="*/ 74 h 234"/>
                <a:gd name="T30" fmla="*/ 0 w 234"/>
                <a:gd name="T31" fmla="*/ 48 h 234"/>
                <a:gd name="T32" fmla="*/ 0 w 234"/>
                <a:gd name="T33" fmla="*/ 0 h 234"/>
                <a:gd name="T34" fmla="*/ 0 w 234"/>
                <a:gd name="T35" fmla="*/ 0 h 234"/>
                <a:gd name="T36" fmla="*/ 10 w 234"/>
                <a:gd name="T37" fmla="*/ 0 h 234"/>
                <a:gd name="T38" fmla="*/ 10 w 234"/>
                <a:gd name="T39" fmla="*/ 0 h 234"/>
                <a:gd name="T40" fmla="*/ 40 w 234"/>
                <a:gd name="T41" fmla="*/ 0 h 234"/>
                <a:gd name="T42" fmla="*/ 70 w 234"/>
                <a:gd name="T43" fmla="*/ 2 h 234"/>
                <a:gd name="T44" fmla="*/ 98 w 234"/>
                <a:gd name="T45" fmla="*/ 6 h 234"/>
                <a:gd name="T46" fmla="*/ 122 w 234"/>
                <a:gd name="T47" fmla="*/ 12 h 234"/>
                <a:gd name="T48" fmla="*/ 144 w 234"/>
                <a:gd name="T49" fmla="*/ 18 h 234"/>
                <a:gd name="T50" fmla="*/ 164 w 234"/>
                <a:gd name="T51" fmla="*/ 26 h 234"/>
                <a:gd name="T52" fmla="*/ 180 w 234"/>
                <a:gd name="T53" fmla="*/ 36 h 234"/>
                <a:gd name="T54" fmla="*/ 192 w 234"/>
                <a:gd name="T55" fmla="*/ 46 h 234"/>
                <a:gd name="T56" fmla="*/ 192 w 234"/>
                <a:gd name="T57" fmla="*/ 46 h 234"/>
                <a:gd name="T58" fmla="*/ 210 w 234"/>
                <a:gd name="T59" fmla="*/ 68 h 234"/>
                <a:gd name="T60" fmla="*/ 224 w 234"/>
                <a:gd name="T61" fmla="*/ 88 h 234"/>
                <a:gd name="T62" fmla="*/ 232 w 234"/>
                <a:gd name="T63" fmla="*/ 110 h 234"/>
                <a:gd name="T64" fmla="*/ 234 w 234"/>
                <a:gd name="T65" fmla="*/ 120 h 234"/>
                <a:gd name="T66" fmla="*/ 234 w 234"/>
                <a:gd name="T67" fmla="*/ 130 h 234"/>
                <a:gd name="T68" fmla="*/ 234 w 234"/>
                <a:gd name="T69" fmla="*/ 130 h 234"/>
                <a:gd name="T70" fmla="*/ 232 w 234"/>
                <a:gd name="T71" fmla="*/ 150 h 234"/>
                <a:gd name="T72" fmla="*/ 226 w 234"/>
                <a:gd name="T73" fmla="*/ 168 h 234"/>
                <a:gd name="T74" fmla="*/ 216 w 234"/>
                <a:gd name="T75" fmla="*/ 186 h 234"/>
                <a:gd name="T76" fmla="*/ 202 w 234"/>
                <a:gd name="T77" fmla="*/ 202 h 234"/>
                <a:gd name="T78" fmla="*/ 202 w 234"/>
                <a:gd name="T79" fmla="*/ 202 h 234"/>
                <a:gd name="T80" fmla="*/ 186 w 234"/>
                <a:gd name="T81" fmla="*/ 216 h 234"/>
                <a:gd name="T82" fmla="*/ 168 w 234"/>
                <a:gd name="T83" fmla="*/ 226 h 234"/>
                <a:gd name="T84" fmla="*/ 150 w 234"/>
                <a:gd name="T85" fmla="*/ 232 h 234"/>
                <a:gd name="T86" fmla="*/ 132 w 234"/>
                <a:gd name="T87" fmla="*/ 234 h 234"/>
                <a:gd name="T88" fmla="*/ 132 w 234"/>
                <a:gd name="T89" fmla="*/ 234 h 234"/>
                <a:gd name="T90" fmla="*/ 132 w 234"/>
                <a:gd name="T91" fmla="*/ 234 h 234"/>
                <a:gd name="T92" fmla="*/ 132 w 234"/>
                <a:gd name="T9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4" h="234">
                  <a:moveTo>
                    <a:pt x="132" y="234"/>
                  </a:moveTo>
                  <a:lnTo>
                    <a:pt x="132" y="234"/>
                  </a:lnTo>
                  <a:lnTo>
                    <a:pt x="120" y="234"/>
                  </a:lnTo>
                  <a:lnTo>
                    <a:pt x="110" y="232"/>
                  </a:lnTo>
                  <a:lnTo>
                    <a:pt x="98" y="228"/>
                  </a:lnTo>
                  <a:lnTo>
                    <a:pt x="88" y="224"/>
                  </a:lnTo>
                  <a:lnTo>
                    <a:pt x="66" y="212"/>
                  </a:lnTo>
                  <a:lnTo>
                    <a:pt x="46" y="194"/>
                  </a:lnTo>
                  <a:lnTo>
                    <a:pt x="46" y="194"/>
                  </a:lnTo>
                  <a:lnTo>
                    <a:pt x="38" y="186"/>
                  </a:lnTo>
                  <a:lnTo>
                    <a:pt x="32" y="176"/>
                  </a:lnTo>
                  <a:lnTo>
                    <a:pt x="22" y="154"/>
                  </a:lnTo>
                  <a:lnTo>
                    <a:pt x="12" y="128"/>
                  </a:lnTo>
                  <a:lnTo>
                    <a:pt x="6" y="102"/>
                  </a:lnTo>
                  <a:lnTo>
                    <a:pt x="2" y="74"/>
                  </a:lnTo>
                  <a:lnTo>
                    <a:pt x="0" y="4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0" y="0"/>
                  </a:lnTo>
                  <a:lnTo>
                    <a:pt x="70" y="2"/>
                  </a:lnTo>
                  <a:lnTo>
                    <a:pt x="98" y="6"/>
                  </a:lnTo>
                  <a:lnTo>
                    <a:pt x="122" y="12"/>
                  </a:lnTo>
                  <a:lnTo>
                    <a:pt x="144" y="18"/>
                  </a:lnTo>
                  <a:lnTo>
                    <a:pt x="164" y="26"/>
                  </a:lnTo>
                  <a:lnTo>
                    <a:pt x="180" y="36"/>
                  </a:lnTo>
                  <a:lnTo>
                    <a:pt x="192" y="46"/>
                  </a:lnTo>
                  <a:lnTo>
                    <a:pt x="192" y="46"/>
                  </a:lnTo>
                  <a:lnTo>
                    <a:pt x="210" y="68"/>
                  </a:lnTo>
                  <a:lnTo>
                    <a:pt x="224" y="88"/>
                  </a:lnTo>
                  <a:lnTo>
                    <a:pt x="232" y="110"/>
                  </a:lnTo>
                  <a:lnTo>
                    <a:pt x="234" y="120"/>
                  </a:lnTo>
                  <a:lnTo>
                    <a:pt x="234" y="130"/>
                  </a:lnTo>
                  <a:lnTo>
                    <a:pt x="234" y="130"/>
                  </a:lnTo>
                  <a:lnTo>
                    <a:pt x="232" y="150"/>
                  </a:lnTo>
                  <a:lnTo>
                    <a:pt x="226" y="168"/>
                  </a:lnTo>
                  <a:lnTo>
                    <a:pt x="216" y="186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186" y="216"/>
                  </a:lnTo>
                  <a:lnTo>
                    <a:pt x="168" y="226"/>
                  </a:lnTo>
                  <a:lnTo>
                    <a:pt x="150" y="232"/>
                  </a:lnTo>
                  <a:lnTo>
                    <a:pt x="132" y="234"/>
                  </a:lnTo>
                  <a:lnTo>
                    <a:pt x="132" y="234"/>
                  </a:lnTo>
                  <a:lnTo>
                    <a:pt x="132" y="234"/>
                  </a:lnTo>
                  <a:lnTo>
                    <a:pt x="132" y="234"/>
                  </a:lnTo>
                  <a:close/>
                </a:path>
              </a:pathLst>
            </a:cu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57" name="Freeform 544"/>
            <p:cNvSpPr>
              <a:spLocks/>
            </p:cNvSpPr>
            <p:nvPr/>
          </p:nvSpPr>
          <p:spPr bwMode="auto">
            <a:xfrm>
              <a:off x="6319838" y="5711825"/>
              <a:ext cx="66675" cy="279400"/>
            </a:xfrm>
            <a:custGeom>
              <a:avLst/>
              <a:gdLst>
                <a:gd name="T0" fmla="*/ 16 w 42"/>
                <a:gd name="T1" fmla="*/ 174 h 176"/>
                <a:gd name="T2" fmla="*/ 16 w 42"/>
                <a:gd name="T3" fmla="*/ 174 h 176"/>
                <a:gd name="T4" fmla="*/ 10 w 42"/>
                <a:gd name="T5" fmla="*/ 176 h 176"/>
                <a:gd name="T6" fmla="*/ 4 w 42"/>
                <a:gd name="T7" fmla="*/ 174 h 176"/>
                <a:gd name="T8" fmla="*/ 4 w 42"/>
                <a:gd name="T9" fmla="*/ 174 h 176"/>
                <a:gd name="T10" fmla="*/ 2 w 42"/>
                <a:gd name="T11" fmla="*/ 172 h 176"/>
                <a:gd name="T12" fmla="*/ 0 w 42"/>
                <a:gd name="T13" fmla="*/ 168 h 176"/>
                <a:gd name="T14" fmla="*/ 0 w 42"/>
                <a:gd name="T15" fmla="*/ 164 h 176"/>
                <a:gd name="T16" fmla="*/ 2 w 42"/>
                <a:gd name="T17" fmla="*/ 160 h 176"/>
                <a:gd name="T18" fmla="*/ 2 w 42"/>
                <a:gd name="T19" fmla="*/ 160 h 176"/>
                <a:gd name="T20" fmla="*/ 8 w 42"/>
                <a:gd name="T21" fmla="*/ 148 h 176"/>
                <a:gd name="T22" fmla="*/ 14 w 42"/>
                <a:gd name="T23" fmla="*/ 136 h 176"/>
                <a:gd name="T24" fmla="*/ 18 w 42"/>
                <a:gd name="T25" fmla="*/ 122 h 176"/>
                <a:gd name="T26" fmla="*/ 20 w 42"/>
                <a:gd name="T27" fmla="*/ 110 h 176"/>
                <a:gd name="T28" fmla="*/ 22 w 42"/>
                <a:gd name="T29" fmla="*/ 86 h 176"/>
                <a:gd name="T30" fmla="*/ 22 w 42"/>
                <a:gd name="T31" fmla="*/ 62 h 176"/>
                <a:gd name="T32" fmla="*/ 18 w 42"/>
                <a:gd name="T33" fmla="*/ 44 h 176"/>
                <a:gd name="T34" fmla="*/ 14 w 42"/>
                <a:gd name="T35" fmla="*/ 28 h 176"/>
                <a:gd name="T36" fmla="*/ 10 w 42"/>
                <a:gd name="T37" fmla="*/ 14 h 176"/>
                <a:gd name="T38" fmla="*/ 10 w 42"/>
                <a:gd name="T39" fmla="*/ 14 h 176"/>
                <a:gd name="T40" fmla="*/ 8 w 42"/>
                <a:gd name="T41" fmla="*/ 10 h 176"/>
                <a:gd name="T42" fmla="*/ 10 w 42"/>
                <a:gd name="T43" fmla="*/ 6 h 176"/>
                <a:gd name="T44" fmla="*/ 12 w 42"/>
                <a:gd name="T45" fmla="*/ 4 h 176"/>
                <a:gd name="T46" fmla="*/ 14 w 42"/>
                <a:gd name="T47" fmla="*/ 0 h 176"/>
                <a:gd name="T48" fmla="*/ 14 w 42"/>
                <a:gd name="T49" fmla="*/ 0 h 176"/>
                <a:gd name="T50" fmla="*/ 18 w 42"/>
                <a:gd name="T51" fmla="*/ 0 h 176"/>
                <a:gd name="T52" fmla="*/ 22 w 42"/>
                <a:gd name="T53" fmla="*/ 0 h 176"/>
                <a:gd name="T54" fmla="*/ 26 w 42"/>
                <a:gd name="T55" fmla="*/ 2 h 176"/>
                <a:gd name="T56" fmla="*/ 28 w 42"/>
                <a:gd name="T57" fmla="*/ 6 h 176"/>
                <a:gd name="T58" fmla="*/ 28 w 42"/>
                <a:gd name="T59" fmla="*/ 6 h 176"/>
                <a:gd name="T60" fmla="*/ 34 w 42"/>
                <a:gd name="T61" fmla="*/ 22 h 176"/>
                <a:gd name="T62" fmla="*/ 38 w 42"/>
                <a:gd name="T63" fmla="*/ 40 h 176"/>
                <a:gd name="T64" fmla="*/ 42 w 42"/>
                <a:gd name="T65" fmla="*/ 62 h 176"/>
                <a:gd name="T66" fmla="*/ 42 w 42"/>
                <a:gd name="T67" fmla="*/ 86 h 176"/>
                <a:gd name="T68" fmla="*/ 40 w 42"/>
                <a:gd name="T69" fmla="*/ 114 h 176"/>
                <a:gd name="T70" fmla="*/ 38 w 42"/>
                <a:gd name="T71" fmla="*/ 128 h 176"/>
                <a:gd name="T72" fmla="*/ 32 w 42"/>
                <a:gd name="T73" fmla="*/ 142 h 176"/>
                <a:gd name="T74" fmla="*/ 26 w 42"/>
                <a:gd name="T75" fmla="*/ 158 h 176"/>
                <a:gd name="T76" fmla="*/ 18 w 42"/>
                <a:gd name="T77" fmla="*/ 172 h 176"/>
                <a:gd name="T78" fmla="*/ 18 w 42"/>
                <a:gd name="T79" fmla="*/ 172 h 176"/>
                <a:gd name="T80" fmla="*/ 16 w 42"/>
                <a:gd name="T81" fmla="*/ 174 h 176"/>
                <a:gd name="T82" fmla="*/ 16 w 42"/>
                <a:gd name="T83" fmla="*/ 17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176">
                  <a:moveTo>
                    <a:pt x="16" y="174"/>
                  </a:moveTo>
                  <a:lnTo>
                    <a:pt x="16" y="174"/>
                  </a:lnTo>
                  <a:lnTo>
                    <a:pt x="10" y="176"/>
                  </a:lnTo>
                  <a:lnTo>
                    <a:pt x="4" y="174"/>
                  </a:lnTo>
                  <a:lnTo>
                    <a:pt x="4" y="174"/>
                  </a:lnTo>
                  <a:lnTo>
                    <a:pt x="2" y="172"/>
                  </a:lnTo>
                  <a:lnTo>
                    <a:pt x="0" y="168"/>
                  </a:lnTo>
                  <a:lnTo>
                    <a:pt x="0" y="164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8" y="148"/>
                  </a:lnTo>
                  <a:lnTo>
                    <a:pt x="14" y="136"/>
                  </a:lnTo>
                  <a:lnTo>
                    <a:pt x="18" y="122"/>
                  </a:lnTo>
                  <a:lnTo>
                    <a:pt x="20" y="110"/>
                  </a:lnTo>
                  <a:lnTo>
                    <a:pt x="22" y="86"/>
                  </a:lnTo>
                  <a:lnTo>
                    <a:pt x="22" y="62"/>
                  </a:lnTo>
                  <a:lnTo>
                    <a:pt x="18" y="44"/>
                  </a:lnTo>
                  <a:lnTo>
                    <a:pt x="14" y="28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0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4" y="22"/>
                  </a:lnTo>
                  <a:lnTo>
                    <a:pt x="38" y="40"/>
                  </a:lnTo>
                  <a:lnTo>
                    <a:pt x="42" y="62"/>
                  </a:lnTo>
                  <a:lnTo>
                    <a:pt x="42" y="86"/>
                  </a:lnTo>
                  <a:lnTo>
                    <a:pt x="40" y="114"/>
                  </a:lnTo>
                  <a:lnTo>
                    <a:pt x="38" y="128"/>
                  </a:lnTo>
                  <a:lnTo>
                    <a:pt x="32" y="142"/>
                  </a:lnTo>
                  <a:lnTo>
                    <a:pt x="26" y="158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16" y="174"/>
                  </a:lnTo>
                  <a:lnTo>
                    <a:pt x="16" y="1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58" name="Freeform 545"/>
            <p:cNvSpPr>
              <a:spLocks/>
            </p:cNvSpPr>
            <p:nvPr/>
          </p:nvSpPr>
          <p:spPr bwMode="auto">
            <a:xfrm>
              <a:off x="6224588" y="5667375"/>
              <a:ext cx="53975" cy="231775"/>
            </a:xfrm>
            <a:custGeom>
              <a:avLst/>
              <a:gdLst>
                <a:gd name="T0" fmla="*/ 20 w 34"/>
                <a:gd name="T1" fmla="*/ 144 h 146"/>
                <a:gd name="T2" fmla="*/ 20 w 34"/>
                <a:gd name="T3" fmla="*/ 144 h 146"/>
                <a:gd name="T4" fmla="*/ 14 w 34"/>
                <a:gd name="T5" fmla="*/ 146 h 146"/>
                <a:gd name="T6" fmla="*/ 8 w 34"/>
                <a:gd name="T7" fmla="*/ 146 h 146"/>
                <a:gd name="T8" fmla="*/ 8 w 34"/>
                <a:gd name="T9" fmla="*/ 146 h 146"/>
                <a:gd name="T10" fmla="*/ 4 w 34"/>
                <a:gd name="T11" fmla="*/ 142 h 146"/>
                <a:gd name="T12" fmla="*/ 2 w 34"/>
                <a:gd name="T13" fmla="*/ 140 h 146"/>
                <a:gd name="T14" fmla="*/ 2 w 34"/>
                <a:gd name="T15" fmla="*/ 136 h 146"/>
                <a:gd name="T16" fmla="*/ 4 w 34"/>
                <a:gd name="T17" fmla="*/ 132 h 146"/>
                <a:gd name="T18" fmla="*/ 4 w 34"/>
                <a:gd name="T19" fmla="*/ 132 h 146"/>
                <a:gd name="T20" fmla="*/ 8 w 34"/>
                <a:gd name="T21" fmla="*/ 122 h 146"/>
                <a:gd name="T22" fmla="*/ 10 w 34"/>
                <a:gd name="T23" fmla="*/ 114 h 146"/>
                <a:gd name="T24" fmla="*/ 14 w 34"/>
                <a:gd name="T25" fmla="*/ 94 h 146"/>
                <a:gd name="T26" fmla="*/ 14 w 34"/>
                <a:gd name="T27" fmla="*/ 74 h 146"/>
                <a:gd name="T28" fmla="*/ 12 w 34"/>
                <a:gd name="T29" fmla="*/ 56 h 146"/>
                <a:gd name="T30" fmla="*/ 8 w 34"/>
                <a:gd name="T31" fmla="*/ 40 h 146"/>
                <a:gd name="T32" fmla="*/ 4 w 34"/>
                <a:gd name="T33" fmla="*/ 26 h 146"/>
                <a:gd name="T34" fmla="*/ 0 w 34"/>
                <a:gd name="T35" fmla="*/ 14 h 146"/>
                <a:gd name="T36" fmla="*/ 0 w 34"/>
                <a:gd name="T37" fmla="*/ 14 h 146"/>
                <a:gd name="T38" fmla="*/ 0 w 34"/>
                <a:gd name="T39" fmla="*/ 10 h 146"/>
                <a:gd name="T40" fmla="*/ 0 w 34"/>
                <a:gd name="T41" fmla="*/ 6 h 146"/>
                <a:gd name="T42" fmla="*/ 2 w 34"/>
                <a:gd name="T43" fmla="*/ 2 h 146"/>
                <a:gd name="T44" fmla="*/ 6 w 34"/>
                <a:gd name="T45" fmla="*/ 0 h 146"/>
                <a:gd name="T46" fmla="*/ 6 w 34"/>
                <a:gd name="T47" fmla="*/ 0 h 146"/>
                <a:gd name="T48" fmla="*/ 10 w 34"/>
                <a:gd name="T49" fmla="*/ 0 h 146"/>
                <a:gd name="T50" fmla="*/ 12 w 34"/>
                <a:gd name="T51" fmla="*/ 0 h 146"/>
                <a:gd name="T52" fmla="*/ 16 w 34"/>
                <a:gd name="T53" fmla="*/ 2 h 146"/>
                <a:gd name="T54" fmla="*/ 18 w 34"/>
                <a:gd name="T55" fmla="*/ 6 h 146"/>
                <a:gd name="T56" fmla="*/ 18 w 34"/>
                <a:gd name="T57" fmla="*/ 6 h 146"/>
                <a:gd name="T58" fmla="*/ 24 w 34"/>
                <a:gd name="T59" fmla="*/ 20 h 146"/>
                <a:gd name="T60" fmla="*/ 28 w 34"/>
                <a:gd name="T61" fmla="*/ 36 h 146"/>
                <a:gd name="T62" fmla="*/ 32 w 34"/>
                <a:gd name="T63" fmla="*/ 54 h 146"/>
                <a:gd name="T64" fmla="*/ 34 w 34"/>
                <a:gd name="T65" fmla="*/ 76 h 146"/>
                <a:gd name="T66" fmla="*/ 34 w 34"/>
                <a:gd name="T67" fmla="*/ 98 h 146"/>
                <a:gd name="T68" fmla="*/ 30 w 34"/>
                <a:gd name="T69" fmla="*/ 120 h 146"/>
                <a:gd name="T70" fmla="*/ 26 w 34"/>
                <a:gd name="T71" fmla="*/ 132 h 146"/>
                <a:gd name="T72" fmla="*/ 20 w 34"/>
                <a:gd name="T73" fmla="*/ 142 h 146"/>
                <a:gd name="T74" fmla="*/ 20 w 34"/>
                <a:gd name="T75" fmla="*/ 142 h 146"/>
                <a:gd name="T76" fmla="*/ 20 w 34"/>
                <a:gd name="T77" fmla="*/ 144 h 146"/>
                <a:gd name="T78" fmla="*/ 20 w 34"/>
                <a:gd name="T79" fmla="*/ 14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" h="146">
                  <a:moveTo>
                    <a:pt x="20" y="144"/>
                  </a:moveTo>
                  <a:lnTo>
                    <a:pt x="20" y="144"/>
                  </a:lnTo>
                  <a:lnTo>
                    <a:pt x="14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4" y="142"/>
                  </a:lnTo>
                  <a:lnTo>
                    <a:pt x="2" y="140"/>
                  </a:lnTo>
                  <a:lnTo>
                    <a:pt x="2" y="136"/>
                  </a:lnTo>
                  <a:lnTo>
                    <a:pt x="4" y="132"/>
                  </a:lnTo>
                  <a:lnTo>
                    <a:pt x="4" y="132"/>
                  </a:lnTo>
                  <a:lnTo>
                    <a:pt x="8" y="122"/>
                  </a:lnTo>
                  <a:lnTo>
                    <a:pt x="10" y="114"/>
                  </a:lnTo>
                  <a:lnTo>
                    <a:pt x="14" y="94"/>
                  </a:lnTo>
                  <a:lnTo>
                    <a:pt x="14" y="74"/>
                  </a:lnTo>
                  <a:lnTo>
                    <a:pt x="12" y="56"/>
                  </a:lnTo>
                  <a:lnTo>
                    <a:pt x="8" y="40"/>
                  </a:lnTo>
                  <a:lnTo>
                    <a:pt x="4" y="2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20"/>
                  </a:lnTo>
                  <a:lnTo>
                    <a:pt x="28" y="36"/>
                  </a:lnTo>
                  <a:lnTo>
                    <a:pt x="32" y="54"/>
                  </a:lnTo>
                  <a:lnTo>
                    <a:pt x="34" y="76"/>
                  </a:lnTo>
                  <a:lnTo>
                    <a:pt x="34" y="98"/>
                  </a:lnTo>
                  <a:lnTo>
                    <a:pt x="30" y="120"/>
                  </a:lnTo>
                  <a:lnTo>
                    <a:pt x="26" y="132"/>
                  </a:lnTo>
                  <a:lnTo>
                    <a:pt x="20" y="142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0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59" name="Freeform 546"/>
            <p:cNvSpPr>
              <a:spLocks/>
            </p:cNvSpPr>
            <p:nvPr/>
          </p:nvSpPr>
          <p:spPr bwMode="auto">
            <a:xfrm>
              <a:off x="6113463" y="5651500"/>
              <a:ext cx="50800" cy="149225"/>
            </a:xfrm>
            <a:custGeom>
              <a:avLst/>
              <a:gdLst>
                <a:gd name="T0" fmla="*/ 26 w 32"/>
                <a:gd name="T1" fmla="*/ 92 h 94"/>
                <a:gd name="T2" fmla="*/ 26 w 32"/>
                <a:gd name="T3" fmla="*/ 92 h 94"/>
                <a:gd name="T4" fmla="*/ 22 w 32"/>
                <a:gd name="T5" fmla="*/ 94 h 94"/>
                <a:gd name="T6" fmla="*/ 16 w 32"/>
                <a:gd name="T7" fmla="*/ 94 h 94"/>
                <a:gd name="T8" fmla="*/ 16 w 32"/>
                <a:gd name="T9" fmla="*/ 94 h 94"/>
                <a:gd name="T10" fmla="*/ 14 w 32"/>
                <a:gd name="T11" fmla="*/ 92 h 94"/>
                <a:gd name="T12" fmla="*/ 10 w 32"/>
                <a:gd name="T13" fmla="*/ 88 h 94"/>
                <a:gd name="T14" fmla="*/ 10 w 32"/>
                <a:gd name="T15" fmla="*/ 86 h 94"/>
                <a:gd name="T16" fmla="*/ 10 w 32"/>
                <a:gd name="T17" fmla="*/ 82 h 94"/>
                <a:gd name="T18" fmla="*/ 10 w 32"/>
                <a:gd name="T19" fmla="*/ 82 h 94"/>
                <a:gd name="T20" fmla="*/ 12 w 32"/>
                <a:gd name="T21" fmla="*/ 72 h 94"/>
                <a:gd name="T22" fmla="*/ 12 w 32"/>
                <a:gd name="T23" fmla="*/ 64 h 94"/>
                <a:gd name="T24" fmla="*/ 10 w 32"/>
                <a:gd name="T25" fmla="*/ 44 h 94"/>
                <a:gd name="T26" fmla="*/ 6 w 32"/>
                <a:gd name="T27" fmla="*/ 26 h 94"/>
                <a:gd name="T28" fmla="*/ 0 w 32"/>
                <a:gd name="T29" fmla="*/ 14 h 94"/>
                <a:gd name="T30" fmla="*/ 0 w 32"/>
                <a:gd name="T31" fmla="*/ 14 h 94"/>
                <a:gd name="T32" fmla="*/ 0 w 32"/>
                <a:gd name="T33" fmla="*/ 10 h 94"/>
                <a:gd name="T34" fmla="*/ 0 w 32"/>
                <a:gd name="T35" fmla="*/ 6 h 94"/>
                <a:gd name="T36" fmla="*/ 2 w 32"/>
                <a:gd name="T37" fmla="*/ 2 h 94"/>
                <a:gd name="T38" fmla="*/ 6 w 32"/>
                <a:gd name="T39" fmla="*/ 0 h 94"/>
                <a:gd name="T40" fmla="*/ 6 w 32"/>
                <a:gd name="T41" fmla="*/ 0 h 94"/>
                <a:gd name="T42" fmla="*/ 10 w 32"/>
                <a:gd name="T43" fmla="*/ 0 h 94"/>
                <a:gd name="T44" fmla="*/ 14 w 32"/>
                <a:gd name="T45" fmla="*/ 0 h 94"/>
                <a:gd name="T46" fmla="*/ 16 w 32"/>
                <a:gd name="T47" fmla="*/ 2 h 94"/>
                <a:gd name="T48" fmla="*/ 18 w 32"/>
                <a:gd name="T49" fmla="*/ 6 h 94"/>
                <a:gd name="T50" fmla="*/ 18 w 32"/>
                <a:gd name="T51" fmla="*/ 6 h 94"/>
                <a:gd name="T52" fmla="*/ 22 w 32"/>
                <a:gd name="T53" fmla="*/ 14 h 94"/>
                <a:gd name="T54" fmla="*/ 28 w 32"/>
                <a:gd name="T55" fmla="*/ 36 h 94"/>
                <a:gd name="T56" fmla="*/ 30 w 32"/>
                <a:gd name="T57" fmla="*/ 48 h 94"/>
                <a:gd name="T58" fmla="*/ 32 w 32"/>
                <a:gd name="T59" fmla="*/ 62 h 94"/>
                <a:gd name="T60" fmla="*/ 32 w 32"/>
                <a:gd name="T61" fmla="*/ 74 h 94"/>
                <a:gd name="T62" fmla="*/ 30 w 32"/>
                <a:gd name="T63" fmla="*/ 88 h 94"/>
                <a:gd name="T64" fmla="*/ 30 w 32"/>
                <a:gd name="T65" fmla="*/ 88 h 94"/>
                <a:gd name="T66" fmla="*/ 26 w 32"/>
                <a:gd name="T67" fmla="*/ 92 h 94"/>
                <a:gd name="T68" fmla="*/ 26 w 32"/>
                <a:gd name="T69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94">
                  <a:moveTo>
                    <a:pt x="26" y="92"/>
                  </a:moveTo>
                  <a:lnTo>
                    <a:pt x="26" y="92"/>
                  </a:lnTo>
                  <a:lnTo>
                    <a:pt x="22" y="94"/>
                  </a:lnTo>
                  <a:lnTo>
                    <a:pt x="16" y="94"/>
                  </a:lnTo>
                  <a:lnTo>
                    <a:pt x="16" y="94"/>
                  </a:lnTo>
                  <a:lnTo>
                    <a:pt x="14" y="92"/>
                  </a:lnTo>
                  <a:lnTo>
                    <a:pt x="10" y="88"/>
                  </a:lnTo>
                  <a:lnTo>
                    <a:pt x="10" y="86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2" y="72"/>
                  </a:lnTo>
                  <a:lnTo>
                    <a:pt x="12" y="64"/>
                  </a:lnTo>
                  <a:lnTo>
                    <a:pt x="10" y="44"/>
                  </a:lnTo>
                  <a:lnTo>
                    <a:pt x="6" y="2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2" y="14"/>
                  </a:lnTo>
                  <a:lnTo>
                    <a:pt x="28" y="36"/>
                  </a:lnTo>
                  <a:lnTo>
                    <a:pt x="30" y="48"/>
                  </a:lnTo>
                  <a:lnTo>
                    <a:pt x="32" y="62"/>
                  </a:lnTo>
                  <a:lnTo>
                    <a:pt x="32" y="74"/>
                  </a:lnTo>
                  <a:lnTo>
                    <a:pt x="30" y="88"/>
                  </a:lnTo>
                  <a:lnTo>
                    <a:pt x="30" y="88"/>
                  </a:lnTo>
                  <a:lnTo>
                    <a:pt x="26" y="92"/>
                  </a:lnTo>
                  <a:lnTo>
                    <a:pt x="26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60" name="Freeform 547"/>
            <p:cNvSpPr>
              <a:spLocks/>
            </p:cNvSpPr>
            <p:nvPr/>
          </p:nvSpPr>
          <p:spPr bwMode="auto">
            <a:xfrm>
              <a:off x="6072188" y="5959475"/>
              <a:ext cx="279400" cy="69850"/>
            </a:xfrm>
            <a:custGeom>
              <a:avLst/>
              <a:gdLst>
                <a:gd name="T0" fmla="*/ 172 w 176"/>
                <a:gd name="T1" fmla="*/ 18 h 44"/>
                <a:gd name="T2" fmla="*/ 172 w 176"/>
                <a:gd name="T3" fmla="*/ 18 h 44"/>
                <a:gd name="T4" fmla="*/ 170 w 176"/>
                <a:gd name="T5" fmla="*/ 18 h 44"/>
                <a:gd name="T6" fmla="*/ 170 w 176"/>
                <a:gd name="T7" fmla="*/ 18 h 44"/>
                <a:gd name="T8" fmla="*/ 156 w 176"/>
                <a:gd name="T9" fmla="*/ 26 h 44"/>
                <a:gd name="T10" fmla="*/ 142 w 176"/>
                <a:gd name="T11" fmla="*/ 32 h 44"/>
                <a:gd name="T12" fmla="*/ 128 w 176"/>
                <a:gd name="T13" fmla="*/ 38 h 44"/>
                <a:gd name="T14" fmla="*/ 114 w 176"/>
                <a:gd name="T15" fmla="*/ 40 h 44"/>
                <a:gd name="T16" fmla="*/ 86 w 176"/>
                <a:gd name="T17" fmla="*/ 44 h 44"/>
                <a:gd name="T18" fmla="*/ 60 w 176"/>
                <a:gd name="T19" fmla="*/ 42 h 44"/>
                <a:gd name="T20" fmla="*/ 40 w 176"/>
                <a:gd name="T21" fmla="*/ 38 h 44"/>
                <a:gd name="T22" fmla="*/ 22 w 176"/>
                <a:gd name="T23" fmla="*/ 34 h 44"/>
                <a:gd name="T24" fmla="*/ 6 w 176"/>
                <a:gd name="T25" fmla="*/ 28 h 44"/>
                <a:gd name="T26" fmla="*/ 6 w 176"/>
                <a:gd name="T27" fmla="*/ 28 h 44"/>
                <a:gd name="T28" fmla="*/ 2 w 176"/>
                <a:gd name="T29" fmla="*/ 26 h 44"/>
                <a:gd name="T30" fmla="*/ 0 w 176"/>
                <a:gd name="T31" fmla="*/ 22 h 44"/>
                <a:gd name="T32" fmla="*/ 0 w 176"/>
                <a:gd name="T33" fmla="*/ 20 h 44"/>
                <a:gd name="T34" fmla="*/ 0 w 176"/>
                <a:gd name="T35" fmla="*/ 16 h 44"/>
                <a:gd name="T36" fmla="*/ 0 w 176"/>
                <a:gd name="T37" fmla="*/ 16 h 44"/>
                <a:gd name="T38" fmla="*/ 2 w 176"/>
                <a:gd name="T39" fmla="*/ 12 h 44"/>
                <a:gd name="T40" fmla="*/ 6 w 176"/>
                <a:gd name="T41" fmla="*/ 10 h 44"/>
                <a:gd name="T42" fmla="*/ 10 w 176"/>
                <a:gd name="T43" fmla="*/ 10 h 44"/>
                <a:gd name="T44" fmla="*/ 14 w 176"/>
                <a:gd name="T45" fmla="*/ 10 h 44"/>
                <a:gd name="T46" fmla="*/ 14 w 176"/>
                <a:gd name="T47" fmla="*/ 10 h 44"/>
                <a:gd name="T48" fmla="*/ 28 w 176"/>
                <a:gd name="T49" fmla="*/ 14 h 44"/>
                <a:gd name="T50" fmla="*/ 42 w 176"/>
                <a:gd name="T51" fmla="*/ 18 h 44"/>
                <a:gd name="T52" fmla="*/ 62 w 176"/>
                <a:gd name="T53" fmla="*/ 22 h 44"/>
                <a:gd name="T54" fmla="*/ 84 w 176"/>
                <a:gd name="T55" fmla="*/ 24 h 44"/>
                <a:gd name="T56" fmla="*/ 110 w 176"/>
                <a:gd name="T57" fmla="*/ 22 h 44"/>
                <a:gd name="T58" fmla="*/ 122 w 176"/>
                <a:gd name="T59" fmla="*/ 18 h 44"/>
                <a:gd name="T60" fmla="*/ 134 w 176"/>
                <a:gd name="T61" fmla="*/ 14 h 44"/>
                <a:gd name="T62" fmla="*/ 148 w 176"/>
                <a:gd name="T63" fmla="*/ 8 h 44"/>
                <a:gd name="T64" fmla="*/ 160 w 176"/>
                <a:gd name="T65" fmla="*/ 2 h 44"/>
                <a:gd name="T66" fmla="*/ 160 w 176"/>
                <a:gd name="T67" fmla="*/ 2 h 44"/>
                <a:gd name="T68" fmla="*/ 164 w 176"/>
                <a:gd name="T69" fmla="*/ 0 h 44"/>
                <a:gd name="T70" fmla="*/ 168 w 176"/>
                <a:gd name="T71" fmla="*/ 0 h 44"/>
                <a:gd name="T72" fmla="*/ 172 w 176"/>
                <a:gd name="T73" fmla="*/ 2 h 44"/>
                <a:gd name="T74" fmla="*/ 174 w 176"/>
                <a:gd name="T75" fmla="*/ 4 h 44"/>
                <a:gd name="T76" fmla="*/ 174 w 176"/>
                <a:gd name="T77" fmla="*/ 4 h 44"/>
                <a:gd name="T78" fmla="*/ 176 w 176"/>
                <a:gd name="T79" fmla="*/ 8 h 44"/>
                <a:gd name="T80" fmla="*/ 176 w 176"/>
                <a:gd name="T81" fmla="*/ 12 h 44"/>
                <a:gd name="T82" fmla="*/ 172 w 176"/>
                <a:gd name="T83" fmla="*/ 18 h 44"/>
                <a:gd name="T84" fmla="*/ 172 w 176"/>
                <a:gd name="T85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44">
                  <a:moveTo>
                    <a:pt x="172" y="18"/>
                  </a:moveTo>
                  <a:lnTo>
                    <a:pt x="172" y="18"/>
                  </a:lnTo>
                  <a:lnTo>
                    <a:pt x="170" y="18"/>
                  </a:lnTo>
                  <a:lnTo>
                    <a:pt x="170" y="18"/>
                  </a:lnTo>
                  <a:lnTo>
                    <a:pt x="156" y="26"/>
                  </a:lnTo>
                  <a:lnTo>
                    <a:pt x="142" y="32"/>
                  </a:lnTo>
                  <a:lnTo>
                    <a:pt x="128" y="38"/>
                  </a:lnTo>
                  <a:lnTo>
                    <a:pt x="114" y="40"/>
                  </a:lnTo>
                  <a:lnTo>
                    <a:pt x="86" y="44"/>
                  </a:lnTo>
                  <a:lnTo>
                    <a:pt x="60" y="42"/>
                  </a:lnTo>
                  <a:lnTo>
                    <a:pt x="40" y="38"/>
                  </a:lnTo>
                  <a:lnTo>
                    <a:pt x="22" y="34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28" y="14"/>
                  </a:lnTo>
                  <a:lnTo>
                    <a:pt x="42" y="18"/>
                  </a:lnTo>
                  <a:lnTo>
                    <a:pt x="62" y="22"/>
                  </a:lnTo>
                  <a:lnTo>
                    <a:pt x="84" y="24"/>
                  </a:lnTo>
                  <a:lnTo>
                    <a:pt x="110" y="22"/>
                  </a:lnTo>
                  <a:lnTo>
                    <a:pt x="122" y="18"/>
                  </a:lnTo>
                  <a:lnTo>
                    <a:pt x="134" y="14"/>
                  </a:lnTo>
                  <a:lnTo>
                    <a:pt x="148" y="8"/>
                  </a:lnTo>
                  <a:lnTo>
                    <a:pt x="160" y="2"/>
                  </a:lnTo>
                  <a:lnTo>
                    <a:pt x="160" y="2"/>
                  </a:lnTo>
                  <a:lnTo>
                    <a:pt x="164" y="0"/>
                  </a:lnTo>
                  <a:lnTo>
                    <a:pt x="168" y="0"/>
                  </a:lnTo>
                  <a:lnTo>
                    <a:pt x="172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6" y="8"/>
                  </a:lnTo>
                  <a:lnTo>
                    <a:pt x="176" y="12"/>
                  </a:lnTo>
                  <a:lnTo>
                    <a:pt x="172" y="18"/>
                  </a:lnTo>
                  <a:lnTo>
                    <a:pt x="172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61" name="Freeform 548"/>
            <p:cNvSpPr>
              <a:spLocks/>
            </p:cNvSpPr>
            <p:nvPr/>
          </p:nvSpPr>
          <p:spPr bwMode="auto">
            <a:xfrm>
              <a:off x="6027738" y="5864225"/>
              <a:ext cx="231775" cy="53975"/>
            </a:xfrm>
            <a:custGeom>
              <a:avLst/>
              <a:gdLst>
                <a:gd name="T0" fmla="*/ 144 w 146"/>
                <a:gd name="T1" fmla="*/ 20 h 34"/>
                <a:gd name="T2" fmla="*/ 144 w 146"/>
                <a:gd name="T3" fmla="*/ 20 h 34"/>
                <a:gd name="T4" fmla="*/ 142 w 146"/>
                <a:gd name="T5" fmla="*/ 22 h 34"/>
                <a:gd name="T6" fmla="*/ 142 w 146"/>
                <a:gd name="T7" fmla="*/ 22 h 34"/>
                <a:gd name="T8" fmla="*/ 130 w 146"/>
                <a:gd name="T9" fmla="*/ 26 h 34"/>
                <a:gd name="T10" fmla="*/ 120 w 146"/>
                <a:gd name="T11" fmla="*/ 30 h 34"/>
                <a:gd name="T12" fmla="*/ 98 w 146"/>
                <a:gd name="T13" fmla="*/ 34 h 34"/>
                <a:gd name="T14" fmla="*/ 74 w 146"/>
                <a:gd name="T15" fmla="*/ 34 h 34"/>
                <a:gd name="T16" fmla="*/ 54 w 146"/>
                <a:gd name="T17" fmla="*/ 32 h 34"/>
                <a:gd name="T18" fmla="*/ 36 w 146"/>
                <a:gd name="T19" fmla="*/ 28 h 34"/>
                <a:gd name="T20" fmla="*/ 20 w 146"/>
                <a:gd name="T21" fmla="*/ 24 h 34"/>
                <a:gd name="T22" fmla="*/ 6 w 146"/>
                <a:gd name="T23" fmla="*/ 18 h 34"/>
                <a:gd name="T24" fmla="*/ 6 w 146"/>
                <a:gd name="T25" fmla="*/ 18 h 34"/>
                <a:gd name="T26" fmla="*/ 2 w 146"/>
                <a:gd name="T27" fmla="*/ 16 h 34"/>
                <a:gd name="T28" fmla="*/ 0 w 146"/>
                <a:gd name="T29" fmla="*/ 14 h 34"/>
                <a:gd name="T30" fmla="*/ 0 w 146"/>
                <a:gd name="T31" fmla="*/ 10 h 34"/>
                <a:gd name="T32" fmla="*/ 0 w 146"/>
                <a:gd name="T33" fmla="*/ 6 h 34"/>
                <a:gd name="T34" fmla="*/ 0 w 146"/>
                <a:gd name="T35" fmla="*/ 6 h 34"/>
                <a:gd name="T36" fmla="*/ 2 w 146"/>
                <a:gd name="T37" fmla="*/ 2 h 34"/>
                <a:gd name="T38" fmla="*/ 6 w 146"/>
                <a:gd name="T39" fmla="*/ 0 h 34"/>
                <a:gd name="T40" fmla="*/ 10 w 146"/>
                <a:gd name="T41" fmla="*/ 0 h 34"/>
                <a:gd name="T42" fmla="*/ 14 w 146"/>
                <a:gd name="T43" fmla="*/ 0 h 34"/>
                <a:gd name="T44" fmla="*/ 14 w 146"/>
                <a:gd name="T45" fmla="*/ 0 h 34"/>
                <a:gd name="T46" fmla="*/ 26 w 146"/>
                <a:gd name="T47" fmla="*/ 4 h 34"/>
                <a:gd name="T48" fmla="*/ 38 w 146"/>
                <a:gd name="T49" fmla="*/ 8 h 34"/>
                <a:gd name="T50" fmla="*/ 56 w 146"/>
                <a:gd name="T51" fmla="*/ 12 h 34"/>
                <a:gd name="T52" fmla="*/ 74 w 146"/>
                <a:gd name="T53" fmla="*/ 14 h 34"/>
                <a:gd name="T54" fmla="*/ 94 w 146"/>
                <a:gd name="T55" fmla="*/ 14 h 34"/>
                <a:gd name="T56" fmla="*/ 112 w 146"/>
                <a:gd name="T57" fmla="*/ 12 h 34"/>
                <a:gd name="T58" fmla="*/ 122 w 146"/>
                <a:gd name="T59" fmla="*/ 8 h 34"/>
                <a:gd name="T60" fmla="*/ 132 w 146"/>
                <a:gd name="T61" fmla="*/ 4 h 34"/>
                <a:gd name="T62" fmla="*/ 132 w 146"/>
                <a:gd name="T63" fmla="*/ 4 h 34"/>
                <a:gd name="T64" fmla="*/ 136 w 146"/>
                <a:gd name="T65" fmla="*/ 2 h 34"/>
                <a:gd name="T66" fmla="*/ 138 w 146"/>
                <a:gd name="T67" fmla="*/ 4 h 34"/>
                <a:gd name="T68" fmla="*/ 142 w 146"/>
                <a:gd name="T69" fmla="*/ 4 h 34"/>
                <a:gd name="T70" fmla="*/ 144 w 146"/>
                <a:gd name="T71" fmla="*/ 8 h 34"/>
                <a:gd name="T72" fmla="*/ 144 w 146"/>
                <a:gd name="T73" fmla="*/ 8 h 34"/>
                <a:gd name="T74" fmla="*/ 146 w 146"/>
                <a:gd name="T75" fmla="*/ 14 h 34"/>
                <a:gd name="T76" fmla="*/ 144 w 146"/>
                <a:gd name="T77" fmla="*/ 20 h 34"/>
                <a:gd name="T78" fmla="*/ 144 w 146"/>
                <a:gd name="T79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34">
                  <a:moveTo>
                    <a:pt x="144" y="20"/>
                  </a:moveTo>
                  <a:lnTo>
                    <a:pt x="144" y="20"/>
                  </a:lnTo>
                  <a:lnTo>
                    <a:pt x="142" y="22"/>
                  </a:lnTo>
                  <a:lnTo>
                    <a:pt x="142" y="22"/>
                  </a:lnTo>
                  <a:lnTo>
                    <a:pt x="130" y="26"/>
                  </a:lnTo>
                  <a:lnTo>
                    <a:pt x="120" y="30"/>
                  </a:lnTo>
                  <a:lnTo>
                    <a:pt x="98" y="34"/>
                  </a:lnTo>
                  <a:lnTo>
                    <a:pt x="74" y="34"/>
                  </a:lnTo>
                  <a:lnTo>
                    <a:pt x="54" y="32"/>
                  </a:lnTo>
                  <a:lnTo>
                    <a:pt x="36" y="28"/>
                  </a:lnTo>
                  <a:lnTo>
                    <a:pt x="20" y="2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6" y="4"/>
                  </a:lnTo>
                  <a:lnTo>
                    <a:pt x="38" y="8"/>
                  </a:lnTo>
                  <a:lnTo>
                    <a:pt x="56" y="12"/>
                  </a:lnTo>
                  <a:lnTo>
                    <a:pt x="74" y="14"/>
                  </a:lnTo>
                  <a:lnTo>
                    <a:pt x="94" y="14"/>
                  </a:lnTo>
                  <a:lnTo>
                    <a:pt x="112" y="12"/>
                  </a:lnTo>
                  <a:lnTo>
                    <a:pt x="122" y="8"/>
                  </a:lnTo>
                  <a:lnTo>
                    <a:pt x="132" y="4"/>
                  </a:lnTo>
                  <a:lnTo>
                    <a:pt x="132" y="4"/>
                  </a:lnTo>
                  <a:lnTo>
                    <a:pt x="136" y="2"/>
                  </a:lnTo>
                  <a:lnTo>
                    <a:pt x="138" y="4"/>
                  </a:lnTo>
                  <a:lnTo>
                    <a:pt x="142" y="4"/>
                  </a:lnTo>
                  <a:lnTo>
                    <a:pt x="144" y="8"/>
                  </a:lnTo>
                  <a:lnTo>
                    <a:pt x="144" y="8"/>
                  </a:lnTo>
                  <a:lnTo>
                    <a:pt x="146" y="14"/>
                  </a:lnTo>
                  <a:lnTo>
                    <a:pt x="144" y="20"/>
                  </a:lnTo>
                  <a:lnTo>
                    <a:pt x="14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62" name="Freeform 549"/>
            <p:cNvSpPr>
              <a:spLocks/>
            </p:cNvSpPr>
            <p:nvPr/>
          </p:nvSpPr>
          <p:spPr bwMode="auto">
            <a:xfrm>
              <a:off x="6011863" y="5753100"/>
              <a:ext cx="149225" cy="50800"/>
            </a:xfrm>
            <a:custGeom>
              <a:avLst/>
              <a:gdLst>
                <a:gd name="T0" fmla="*/ 90 w 94"/>
                <a:gd name="T1" fmla="*/ 28 h 32"/>
                <a:gd name="T2" fmla="*/ 90 w 94"/>
                <a:gd name="T3" fmla="*/ 28 h 32"/>
                <a:gd name="T4" fmla="*/ 86 w 94"/>
                <a:gd name="T5" fmla="*/ 30 h 32"/>
                <a:gd name="T6" fmla="*/ 86 w 94"/>
                <a:gd name="T7" fmla="*/ 30 h 32"/>
                <a:gd name="T8" fmla="*/ 74 w 94"/>
                <a:gd name="T9" fmla="*/ 32 h 32"/>
                <a:gd name="T10" fmla="*/ 60 w 94"/>
                <a:gd name="T11" fmla="*/ 32 h 32"/>
                <a:gd name="T12" fmla="*/ 48 w 94"/>
                <a:gd name="T13" fmla="*/ 32 h 32"/>
                <a:gd name="T14" fmla="*/ 34 w 94"/>
                <a:gd name="T15" fmla="*/ 28 h 32"/>
                <a:gd name="T16" fmla="*/ 14 w 94"/>
                <a:gd name="T17" fmla="*/ 22 h 32"/>
                <a:gd name="T18" fmla="*/ 6 w 94"/>
                <a:gd name="T19" fmla="*/ 20 h 32"/>
                <a:gd name="T20" fmla="*/ 6 w 94"/>
                <a:gd name="T21" fmla="*/ 20 h 32"/>
                <a:gd name="T22" fmla="*/ 2 w 94"/>
                <a:gd name="T23" fmla="*/ 18 h 32"/>
                <a:gd name="T24" fmla="*/ 0 w 94"/>
                <a:gd name="T25" fmla="*/ 14 h 32"/>
                <a:gd name="T26" fmla="*/ 0 w 94"/>
                <a:gd name="T27" fmla="*/ 10 h 32"/>
                <a:gd name="T28" fmla="*/ 0 w 94"/>
                <a:gd name="T29" fmla="*/ 6 h 32"/>
                <a:gd name="T30" fmla="*/ 0 w 94"/>
                <a:gd name="T31" fmla="*/ 6 h 32"/>
                <a:gd name="T32" fmla="*/ 2 w 94"/>
                <a:gd name="T33" fmla="*/ 4 h 32"/>
                <a:gd name="T34" fmla="*/ 6 w 94"/>
                <a:gd name="T35" fmla="*/ 2 h 32"/>
                <a:gd name="T36" fmla="*/ 10 w 94"/>
                <a:gd name="T37" fmla="*/ 0 h 32"/>
                <a:gd name="T38" fmla="*/ 14 w 94"/>
                <a:gd name="T39" fmla="*/ 2 h 32"/>
                <a:gd name="T40" fmla="*/ 14 w 94"/>
                <a:gd name="T41" fmla="*/ 2 h 32"/>
                <a:gd name="T42" fmla="*/ 26 w 94"/>
                <a:gd name="T43" fmla="*/ 6 h 32"/>
                <a:gd name="T44" fmla="*/ 44 w 94"/>
                <a:gd name="T45" fmla="*/ 10 h 32"/>
                <a:gd name="T46" fmla="*/ 62 w 94"/>
                <a:gd name="T47" fmla="*/ 12 h 32"/>
                <a:gd name="T48" fmla="*/ 72 w 94"/>
                <a:gd name="T49" fmla="*/ 12 h 32"/>
                <a:gd name="T50" fmla="*/ 80 w 94"/>
                <a:gd name="T51" fmla="*/ 10 h 32"/>
                <a:gd name="T52" fmla="*/ 80 w 94"/>
                <a:gd name="T53" fmla="*/ 10 h 32"/>
                <a:gd name="T54" fmla="*/ 84 w 94"/>
                <a:gd name="T55" fmla="*/ 10 h 32"/>
                <a:gd name="T56" fmla="*/ 88 w 94"/>
                <a:gd name="T57" fmla="*/ 12 h 32"/>
                <a:gd name="T58" fmla="*/ 92 w 94"/>
                <a:gd name="T59" fmla="*/ 14 h 32"/>
                <a:gd name="T60" fmla="*/ 94 w 94"/>
                <a:gd name="T61" fmla="*/ 18 h 32"/>
                <a:gd name="T62" fmla="*/ 94 w 94"/>
                <a:gd name="T63" fmla="*/ 18 h 32"/>
                <a:gd name="T64" fmla="*/ 94 w 94"/>
                <a:gd name="T65" fmla="*/ 22 h 32"/>
                <a:gd name="T66" fmla="*/ 90 w 94"/>
                <a:gd name="T67" fmla="*/ 28 h 32"/>
                <a:gd name="T68" fmla="*/ 90 w 94"/>
                <a:gd name="T6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32">
                  <a:moveTo>
                    <a:pt x="90" y="28"/>
                  </a:moveTo>
                  <a:lnTo>
                    <a:pt x="90" y="28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74" y="32"/>
                  </a:lnTo>
                  <a:lnTo>
                    <a:pt x="60" y="32"/>
                  </a:lnTo>
                  <a:lnTo>
                    <a:pt x="48" y="32"/>
                  </a:lnTo>
                  <a:lnTo>
                    <a:pt x="34" y="28"/>
                  </a:lnTo>
                  <a:lnTo>
                    <a:pt x="14" y="22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26" y="6"/>
                  </a:lnTo>
                  <a:lnTo>
                    <a:pt x="44" y="10"/>
                  </a:lnTo>
                  <a:lnTo>
                    <a:pt x="62" y="12"/>
                  </a:lnTo>
                  <a:lnTo>
                    <a:pt x="72" y="12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4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22"/>
                  </a:lnTo>
                  <a:lnTo>
                    <a:pt x="90" y="28"/>
                  </a:lnTo>
                  <a:lnTo>
                    <a:pt x="9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63" name="Freeform 550"/>
            <p:cNvSpPr>
              <a:spLocks/>
            </p:cNvSpPr>
            <p:nvPr/>
          </p:nvSpPr>
          <p:spPr bwMode="auto">
            <a:xfrm>
              <a:off x="6018213" y="5657850"/>
              <a:ext cx="381000" cy="381000"/>
            </a:xfrm>
            <a:custGeom>
              <a:avLst/>
              <a:gdLst>
                <a:gd name="T0" fmla="*/ 238 w 240"/>
                <a:gd name="T1" fmla="*/ 238 h 240"/>
                <a:gd name="T2" fmla="*/ 238 w 240"/>
                <a:gd name="T3" fmla="*/ 238 h 240"/>
                <a:gd name="T4" fmla="*/ 238 w 240"/>
                <a:gd name="T5" fmla="*/ 238 h 240"/>
                <a:gd name="T6" fmla="*/ 234 w 240"/>
                <a:gd name="T7" fmla="*/ 240 h 240"/>
                <a:gd name="T8" fmla="*/ 230 w 240"/>
                <a:gd name="T9" fmla="*/ 240 h 240"/>
                <a:gd name="T10" fmla="*/ 226 w 240"/>
                <a:gd name="T11" fmla="*/ 240 h 240"/>
                <a:gd name="T12" fmla="*/ 224 w 240"/>
                <a:gd name="T13" fmla="*/ 238 h 240"/>
                <a:gd name="T14" fmla="*/ 2 w 240"/>
                <a:gd name="T15" fmla="*/ 16 h 240"/>
                <a:gd name="T16" fmla="*/ 2 w 240"/>
                <a:gd name="T17" fmla="*/ 16 h 240"/>
                <a:gd name="T18" fmla="*/ 0 w 240"/>
                <a:gd name="T19" fmla="*/ 14 h 240"/>
                <a:gd name="T20" fmla="*/ 0 w 240"/>
                <a:gd name="T21" fmla="*/ 10 h 240"/>
                <a:gd name="T22" fmla="*/ 0 w 240"/>
                <a:gd name="T23" fmla="*/ 6 h 240"/>
                <a:gd name="T24" fmla="*/ 2 w 240"/>
                <a:gd name="T25" fmla="*/ 2 h 240"/>
                <a:gd name="T26" fmla="*/ 2 w 240"/>
                <a:gd name="T27" fmla="*/ 2 h 240"/>
                <a:gd name="T28" fmla="*/ 2 w 240"/>
                <a:gd name="T29" fmla="*/ 2 h 240"/>
                <a:gd name="T30" fmla="*/ 6 w 240"/>
                <a:gd name="T31" fmla="*/ 0 h 240"/>
                <a:gd name="T32" fmla="*/ 10 w 240"/>
                <a:gd name="T33" fmla="*/ 0 h 240"/>
                <a:gd name="T34" fmla="*/ 12 w 240"/>
                <a:gd name="T35" fmla="*/ 0 h 240"/>
                <a:gd name="T36" fmla="*/ 16 w 240"/>
                <a:gd name="T37" fmla="*/ 2 h 240"/>
                <a:gd name="T38" fmla="*/ 238 w 240"/>
                <a:gd name="T39" fmla="*/ 224 h 240"/>
                <a:gd name="T40" fmla="*/ 238 w 240"/>
                <a:gd name="T41" fmla="*/ 224 h 240"/>
                <a:gd name="T42" fmla="*/ 240 w 240"/>
                <a:gd name="T43" fmla="*/ 228 h 240"/>
                <a:gd name="T44" fmla="*/ 240 w 240"/>
                <a:gd name="T45" fmla="*/ 230 h 240"/>
                <a:gd name="T46" fmla="*/ 240 w 240"/>
                <a:gd name="T47" fmla="*/ 234 h 240"/>
                <a:gd name="T48" fmla="*/ 238 w 240"/>
                <a:gd name="T49" fmla="*/ 238 h 240"/>
                <a:gd name="T50" fmla="*/ 238 w 240"/>
                <a:gd name="T51" fmla="*/ 23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240">
                  <a:moveTo>
                    <a:pt x="238" y="238"/>
                  </a:moveTo>
                  <a:lnTo>
                    <a:pt x="238" y="238"/>
                  </a:lnTo>
                  <a:lnTo>
                    <a:pt x="238" y="238"/>
                  </a:lnTo>
                  <a:lnTo>
                    <a:pt x="234" y="240"/>
                  </a:lnTo>
                  <a:lnTo>
                    <a:pt x="230" y="240"/>
                  </a:lnTo>
                  <a:lnTo>
                    <a:pt x="226" y="240"/>
                  </a:lnTo>
                  <a:lnTo>
                    <a:pt x="224" y="23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38" y="224"/>
                  </a:lnTo>
                  <a:lnTo>
                    <a:pt x="238" y="224"/>
                  </a:lnTo>
                  <a:lnTo>
                    <a:pt x="240" y="228"/>
                  </a:lnTo>
                  <a:lnTo>
                    <a:pt x="240" y="230"/>
                  </a:lnTo>
                  <a:lnTo>
                    <a:pt x="240" y="234"/>
                  </a:lnTo>
                  <a:lnTo>
                    <a:pt x="238" y="238"/>
                  </a:lnTo>
                  <a:lnTo>
                    <a:pt x="238" y="2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64" name="Freeform 551"/>
            <p:cNvSpPr>
              <a:spLocks/>
            </p:cNvSpPr>
            <p:nvPr/>
          </p:nvSpPr>
          <p:spPr bwMode="auto">
            <a:xfrm>
              <a:off x="6373813" y="6013450"/>
              <a:ext cx="117475" cy="117475"/>
            </a:xfrm>
            <a:custGeom>
              <a:avLst/>
              <a:gdLst>
                <a:gd name="T0" fmla="*/ 14 w 74"/>
                <a:gd name="T1" fmla="*/ 0 h 74"/>
                <a:gd name="T2" fmla="*/ 14 w 74"/>
                <a:gd name="T3" fmla="*/ 0 h 74"/>
                <a:gd name="T4" fmla="*/ 20 w 74"/>
                <a:gd name="T5" fmla="*/ 6 h 74"/>
                <a:gd name="T6" fmla="*/ 36 w 74"/>
                <a:gd name="T7" fmla="*/ 22 h 74"/>
                <a:gd name="T8" fmla="*/ 56 w 74"/>
                <a:gd name="T9" fmla="*/ 36 h 74"/>
                <a:gd name="T10" fmla="*/ 66 w 74"/>
                <a:gd name="T11" fmla="*/ 40 h 74"/>
                <a:gd name="T12" fmla="*/ 74 w 74"/>
                <a:gd name="T13" fmla="*/ 42 h 74"/>
                <a:gd name="T14" fmla="*/ 42 w 74"/>
                <a:gd name="T15" fmla="*/ 74 h 74"/>
                <a:gd name="T16" fmla="*/ 42 w 74"/>
                <a:gd name="T17" fmla="*/ 74 h 74"/>
                <a:gd name="T18" fmla="*/ 40 w 74"/>
                <a:gd name="T19" fmla="*/ 66 h 74"/>
                <a:gd name="T20" fmla="*/ 34 w 74"/>
                <a:gd name="T21" fmla="*/ 56 h 74"/>
                <a:gd name="T22" fmla="*/ 20 w 74"/>
                <a:gd name="T23" fmla="*/ 36 h 74"/>
                <a:gd name="T24" fmla="*/ 6 w 74"/>
                <a:gd name="T25" fmla="*/ 20 h 74"/>
                <a:gd name="T26" fmla="*/ 0 w 74"/>
                <a:gd name="T27" fmla="*/ 14 h 74"/>
                <a:gd name="T28" fmla="*/ 14 w 74"/>
                <a:gd name="T2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74">
                  <a:moveTo>
                    <a:pt x="14" y="0"/>
                  </a:moveTo>
                  <a:lnTo>
                    <a:pt x="14" y="0"/>
                  </a:lnTo>
                  <a:lnTo>
                    <a:pt x="20" y="6"/>
                  </a:lnTo>
                  <a:lnTo>
                    <a:pt x="36" y="22"/>
                  </a:lnTo>
                  <a:lnTo>
                    <a:pt x="56" y="36"/>
                  </a:lnTo>
                  <a:lnTo>
                    <a:pt x="66" y="40"/>
                  </a:lnTo>
                  <a:lnTo>
                    <a:pt x="74" y="42"/>
                  </a:lnTo>
                  <a:lnTo>
                    <a:pt x="42" y="74"/>
                  </a:lnTo>
                  <a:lnTo>
                    <a:pt x="42" y="74"/>
                  </a:lnTo>
                  <a:lnTo>
                    <a:pt x="40" y="66"/>
                  </a:lnTo>
                  <a:lnTo>
                    <a:pt x="34" y="56"/>
                  </a:lnTo>
                  <a:lnTo>
                    <a:pt x="20" y="36"/>
                  </a:lnTo>
                  <a:lnTo>
                    <a:pt x="6" y="20"/>
                  </a:lnTo>
                  <a:lnTo>
                    <a:pt x="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765" name="グループ化 1764"/>
          <p:cNvGrpSpPr/>
          <p:nvPr/>
        </p:nvGrpSpPr>
        <p:grpSpPr>
          <a:xfrm>
            <a:off x="3912574" y="3016443"/>
            <a:ext cx="204501" cy="434926"/>
            <a:chOff x="3141663" y="2651125"/>
            <a:chExt cx="225425" cy="479425"/>
          </a:xfrm>
        </p:grpSpPr>
        <p:sp>
          <p:nvSpPr>
            <p:cNvPr id="1766" name="Freeform 552"/>
            <p:cNvSpPr>
              <a:spLocks/>
            </p:cNvSpPr>
            <p:nvPr/>
          </p:nvSpPr>
          <p:spPr bwMode="auto">
            <a:xfrm>
              <a:off x="3141663" y="2771775"/>
              <a:ext cx="215900" cy="358775"/>
            </a:xfrm>
            <a:custGeom>
              <a:avLst/>
              <a:gdLst>
                <a:gd name="T0" fmla="*/ 136 w 136"/>
                <a:gd name="T1" fmla="*/ 180 h 226"/>
                <a:gd name="T2" fmla="*/ 136 w 136"/>
                <a:gd name="T3" fmla="*/ 180 h 226"/>
                <a:gd name="T4" fmla="*/ 134 w 136"/>
                <a:gd name="T5" fmla="*/ 190 h 226"/>
                <a:gd name="T6" fmla="*/ 130 w 136"/>
                <a:gd name="T7" fmla="*/ 198 h 226"/>
                <a:gd name="T8" fmla="*/ 124 w 136"/>
                <a:gd name="T9" fmla="*/ 206 h 226"/>
                <a:gd name="T10" fmla="*/ 116 w 136"/>
                <a:gd name="T11" fmla="*/ 212 h 226"/>
                <a:gd name="T12" fmla="*/ 106 w 136"/>
                <a:gd name="T13" fmla="*/ 218 h 226"/>
                <a:gd name="T14" fmla="*/ 94 w 136"/>
                <a:gd name="T15" fmla="*/ 222 h 226"/>
                <a:gd name="T16" fmla="*/ 82 w 136"/>
                <a:gd name="T17" fmla="*/ 224 h 226"/>
                <a:gd name="T18" fmla="*/ 68 w 136"/>
                <a:gd name="T19" fmla="*/ 226 h 226"/>
                <a:gd name="T20" fmla="*/ 68 w 136"/>
                <a:gd name="T21" fmla="*/ 226 h 226"/>
                <a:gd name="T22" fmla="*/ 54 w 136"/>
                <a:gd name="T23" fmla="*/ 224 h 226"/>
                <a:gd name="T24" fmla="*/ 42 w 136"/>
                <a:gd name="T25" fmla="*/ 222 h 226"/>
                <a:gd name="T26" fmla="*/ 30 w 136"/>
                <a:gd name="T27" fmla="*/ 218 h 226"/>
                <a:gd name="T28" fmla="*/ 20 w 136"/>
                <a:gd name="T29" fmla="*/ 212 h 226"/>
                <a:gd name="T30" fmla="*/ 12 w 136"/>
                <a:gd name="T31" fmla="*/ 206 h 226"/>
                <a:gd name="T32" fmla="*/ 6 w 136"/>
                <a:gd name="T33" fmla="*/ 198 h 226"/>
                <a:gd name="T34" fmla="*/ 2 w 136"/>
                <a:gd name="T35" fmla="*/ 190 h 226"/>
                <a:gd name="T36" fmla="*/ 0 w 136"/>
                <a:gd name="T37" fmla="*/ 180 h 226"/>
                <a:gd name="T38" fmla="*/ 0 w 136"/>
                <a:gd name="T39" fmla="*/ 44 h 226"/>
                <a:gd name="T40" fmla="*/ 0 w 136"/>
                <a:gd name="T41" fmla="*/ 44 h 226"/>
                <a:gd name="T42" fmla="*/ 2 w 136"/>
                <a:gd name="T43" fmla="*/ 36 h 226"/>
                <a:gd name="T44" fmla="*/ 6 w 136"/>
                <a:gd name="T45" fmla="*/ 28 h 226"/>
                <a:gd name="T46" fmla="*/ 12 w 136"/>
                <a:gd name="T47" fmla="*/ 20 h 226"/>
                <a:gd name="T48" fmla="*/ 20 w 136"/>
                <a:gd name="T49" fmla="*/ 12 h 226"/>
                <a:gd name="T50" fmla="*/ 30 w 136"/>
                <a:gd name="T51" fmla="*/ 8 h 226"/>
                <a:gd name="T52" fmla="*/ 42 w 136"/>
                <a:gd name="T53" fmla="*/ 2 h 226"/>
                <a:gd name="T54" fmla="*/ 54 w 136"/>
                <a:gd name="T55" fmla="*/ 0 h 226"/>
                <a:gd name="T56" fmla="*/ 68 w 136"/>
                <a:gd name="T57" fmla="*/ 0 h 226"/>
                <a:gd name="T58" fmla="*/ 68 w 136"/>
                <a:gd name="T59" fmla="*/ 0 h 226"/>
                <a:gd name="T60" fmla="*/ 82 w 136"/>
                <a:gd name="T61" fmla="*/ 0 h 226"/>
                <a:gd name="T62" fmla="*/ 94 w 136"/>
                <a:gd name="T63" fmla="*/ 2 h 226"/>
                <a:gd name="T64" fmla="*/ 106 w 136"/>
                <a:gd name="T65" fmla="*/ 8 h 226"/>
                <a:gd name="T66" fmla="*/ 116 w 136"/>
                <a:gd name="T67" fmla="*/ 12 h 226"/>
                <a:gd name="T68" fmla="*/ 124 w 136"/>
                <a:gd name="T69" fmla="*/ 20 h 226"/>
                <a:gd name="T70" fmla="*/ 130 w 136"/>
                <a:gd name="T71" fmla="*/ 28 h 226"/>
                <a:gd name="T72" fmla="*/ 134 w 136"/>
                <a:gd name="T73" fmla="*/ 36 h 226"/>
                <a:gd name="T74" fmla="*/ 136 w 136"/>
                <a:gd name="T75" fmla="*/ 44 h 226"/>
                <a:gd name="T76" fmla="*/ 136 w 136"/>
                <a:gd name="T77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226">
                  <a:moveTo>
                    <a:pt x="136" y="180"/>
                  </a:moveTo>
                  <a:lnTo>
                    <a:pt x="136" y="180"/>
                  </a:lnTo>
                  <a:lnTo>
                    <a:pt x="134" y="190"/>
                  </a:lnTo>
                  <a:lnTo>
                    <a:pt x="130" y="198"/>
                  </a:lnTo>
                  <a:lnTo>
                    <a:pt x="124" y="206"/>
                  </a:lnTo>
                  <a:lnTo>
                    <a:pt x="116" y="212"/>
                  </a:lnTo>
                  <a:lnTo>
                    <a:pt x="106" y="218"/>
                  </a:lnTo>
                  <a:lnTo>
                    <a:pt x="94" y="222"/>
                  </a:lnTo>
                  <a:lnTo>
                    <a:pt x="82" y="224"/>
                  </a:lnTo>
                  <a:lnTo>
                    <a:pt x="68" y="226"/>
                  </a:lnTo>
                  <a:lnTo>
                    <a:pt x="68" y="226"/>
                  </a:lnTo>
                  <a:lnTo>
                    <a:pt x="54" y="224"/>
                  </a:lnTo>
                  <a:lnTo>
                    <a:pt x="42" y="222"/>
                  </a:lnTo>
                  <a:lnTo>
                    <a:pt x="30" y="218"/>
                  </a:lnTo>
                  <a:lnTo>
                    <a:pt x="20" y="212"/>
                  </a:lnTo>
                  <a:lnTo>
                    <a:pt x="12" y="206"/>
                  </a:lnTo>
                  <a:lnTo>
                    <a:pt x="6" y="198"/>
                  </a:lnTo>
                  <a:lnTo>
                    <a:pt x="2" y="190"/>
                  </a:lnTo>
                  <a:lnTo>
                    <a:pt x="0" y="18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6" y="28"/>
                  </a:lnTo>
                  <a:lnTo>
                    <a:pt x="12" y="20"/>
                  </a:lnTo>
                  <a:lnTo>
                    <a:pt x="20" y="12"/>
                  </a:lnTo>
                  <a:lnTo>
                    <a:pt x="30" y="8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4" y="2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20"/>
                  </a:lnTo>
                  <a:lnTo>
                    <a:pt x="130" y="28"/>
                  </a:lnTo>
                  <a:lnTo>
                    <a:pt x="134" y="36"/>
                  </a:lnTo>
                  <a:lnTo>
                    <a:pt x="136" y="44"/>
                  </a:lnTo>
                  <a:lnTo>
                    <a:pt x="136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67" name="Rectangle 553"/>
            <p:cNvSpPr>
              <a:spLocks noChangeArrowheads="1"/>
            </p:cNvSpPr>
            <p:nvPr/>
          </p:nvSpPr>
          <p:spPr bwMode="auto">
            <a:xfrm>
              <a:off x="3141663" y="2879725"/>
              <a:ext cx="215900" cy="22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68" name="Freeform 554"/>
            <p:cNvSpPr>
              <a:spLocks/>
            </p:cNvSpPr>
            <p:nvPr/>
          </p:nvSpPr>
          <p:spPr bwMode="auto">
            <a:xfrm>
              <a:off x="3240088" y="2759075"/>
              <a:ext cx="19050" cy="142875"/>
            </a:xfrm>
            <a:custGeom>
              <a:avLst/>
              <a:gdLst>
                <a:gd name="T0" fmla="*/ 6 w 12"/>
                <a:gd name="T1" fmla="*/ 90 h 90"/>
                <a:gd name="T2" fmla="*/ 6 w 12"/>
                <a:gd name="T3" fmla="*/ 90 h 90"/>
                <a:gd name="T4" fmla="*/ 2 w 12"/>
                <a:gd name="T5" fmla="*/ 88 h 90"/>
                <a:gd name="T6" fmla="*/ 0 w 12"/>
                <a:gd name="T7" fmla="*/ 84 h 90"/>
                <a:gd name="T8" fmla="*/ 0 w 12"/>
                <a:gd name="T9" fmla="*/ 8 h 90"/>
                <a:gd name="T10" fmla="*/ 0 w 12"/>
                <a:gd name="T11" fmla="*/ 8 h 90"/>
                <a:gd name="T12" fmla="*/ 2 w 12"/>
                <a:gd name="T13" fmla="*/ 2 h 90"/>
                <a:gd name="T14" fmla="*/ 6 w 12"/>
                <a:gd name="T15" fmla="*/ 0 h 90"/>
                <a:gd name="T16" fmla="*/ 6 w 12"/>
                <a:gd name="T17" fmla="*/ 0 h 90"/>
                <a:gd name="T18" fmla="*/ 10 w 12"/>
                <a:gd name="T19" fmla="*/ 2 h 90"/>
                <a:gd name="T20" fmla="*/ 12 w 12"/>
                <a:gd name="T21" fmla="*/ 8 h 90"/>
                <a:gd name="T22" fmla="*/ 12 w 12"/>
                <a:gd name="T23" fmla="*/ 84 h 90"/>
                <a:gd name="T24" fmla="*/ 12 w 12"/>
                <a:gd name="T25" fmla="*/ 84 h 90"/>
                <a:gd name="T26" fmla="*/ 10 w 12"/>
                <a:gd name="T27" fmla="*/ 88 h 90"/>
                <a:gd name="T28" fmla="*/ 6 w 12"/>
                <a:gd name="T29" fmla="*/ 90 h 90"/>
                <a:gd name="T30" fmla="*/ 6 w 12"/>
                <a:gd name="T3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90">
                  <a:moveTo>
                    <a:pt x="6" y="90"/>
                  </a:moveTo>
                  <a:lnTo>
                    <a:pt x="6" y="90"/>
                  </a:lnTo>
                  <a:lnTo>
                    <a:pt x="2" y="88"/>
                  </a:lnTo>
                  <a:lnTo>
                    <a:pt x="0" y="8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2" y="8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0" y="88"/>
                  </a:lnTo>
                  <a:lnTo>
                    <a:pt x="6" y="90"/>
                  </a:lnTo>
                  <a:lnTo>
                    <a:pt x="6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69" name="Freeform 555"/>
            <p:cNvSpPr>
              <a:spLocks/>
            </p:cNvSpPr>
            <p:nvPr/>
          </p:nvSpPr>
          <p:spPr bwMode="auto">
            <a:xfrm>
              <a:off x="3233738" y="2651125"/>
              <a:ext cx="133350" cy="120650"/>
            </a:xfrm>
            <a:custGeom>
              <a:avLst/>
              <a:gdLst>
                <a:gd name="T0" fmla="*/ 74 w 84"/>
                <a:gd name="T1" fmla="*/ 20 h 76"/>
                <a:gd name="T2" fmla="*/ 74 w 84"/>
                <a:gd name="T3" fmla="*/ 20 h 76"/>
                <a:gd name="T4" fmla="*/ 78 w 84"/>
                <a:gd name="T5" fmla="*/ 20 h 76"/>
                <a:gd name="T6" fmla="*/ 80 w 84"/>
                <a:gd name="T7" fmla="*/ 18 h 76"/>
                <a:gd name="T8" fmla="*/ 82 w 84"/>
                <a:gd name="T9" fmla="*/ 14 h 76"/>
                <a:gd name="T10" fmla="*/ 84 w 84"/>
                <a:gd name="T11" fmla="*/ 10 h 76"/>
                <a:gd name="T12" fmla="*/ 84 w 84"/>
                <a:gd name="T13" fmla="*/ 10 h 76"/>
                <a:gd name="T14" fmla="*/ 82 w 84"/>
                <a:gd name="T15" fmla="*/ 6 h 76"/>
                <a:gd name="T16" fmla="*/ 80 w 84"/>
                <a:gd name="T17" fmla="*/ 2 h 76"/>
                <a:gd name="T18" fmla="*/ 78 w 84"/>
                <a:gd name="T19" fmla="*/ 0 h 76"/>
                <a:gd name="T20" fmla="*/ 74 w 84"/>
                <a:gd name="T21" fmla="*/ 0 h 76"/>
                <a:gd name="T22" fmla="*/ 74 w 84"/>
                <a:gd name="T23" fmla="*/ 0 h 76"/>
                <a:gd name="T24" fmla="*/ 56 w 84"/>
                <a:gd name="T25" fmla="*/ 0 h 76"/>
                <a:gd name="T26" fmla="*/ 40 w 84"/>
                <a:gd name="T27" fmla="*/ 4 h 76"/>
                <a:gd name="T28" fmla="*/ 28 w 84"/>
                <a:gd name="T29" fmla="*/ 10 h 76"/>
                <a:gd name="T30" fmla="*/ 18 w 84"/>
                <a:gd name="T31" fmla="*/ 18 h 76"/>
                <a:gd name="T32" fmla="*/ 10 w 84"/>
                <a:gd name="T33" fmla="*/ 28 h 76"/>
                <a:gd name="T34" fmla="*/ 4 w 84"/>
                <a:gd name="T35" fmla="*/ 40 h 76"/>
                <a:gd name="T36" fmla="*/ 2 w 84"/>
                <a:gd name="T37" fmla="*/ 56 h 76"/>
                <a:gd name="T38" fmla="*/ 0 w 84"/>
                <a:gd name="T39" fmla="*/ 76 h 76"/>
                <a:gd name="T40" fmla="*/ 0 w 84"/>
                <a:gd name="T41" fmla="*/ 76 h 76"/>
                <a:gd name="T42" fmla="*/ 0 w 84"/>
                <a:gd name="T43" fmla="*/ 76 h 76"/>
                <a:gd name="T44" fmla="*/ 0 w 84"/>
                <a:gd name="T45" fmla="*/ 76 h 76"/>
                <a:gd name="T46" fmla="*/ 10 w 84"/>
                <a:gd name="T47" fmla="*/ 76 h 76"/>
                <a:gd name="T48" fmla="*/ 10 w 84"/>
                <a:gd name="T49" fmla="*/ 76 h 76"/>
                <a:gd name="T50" fmla="*/ 20 w 84"/>
                <a:gd name="T51" fmla="*/ 76 h 76"/>
                <a:gd name="T52" fmla="*/ 20 w 84"/>
                <a:gd name="T53" fmla="*/ 76 h 76"/>
                <a:gd name="T54" fmla="*/ 20 w 84"/>
                <a:gd name="T55" fmla="*/ 76 h 76"/>
                <a:gd name="T56" fmla="*/ 20 w 84"/>
                <a:gd name="T57" fmla="*/ 76 h 76"/>
                <a:gd name="T58" fmla="*/ 20 w 84"/>
                <a:gd name="T59" fmla="*/ 60 h 76"/>
                <a:gd name="T60" fmla="*/ 22 w 84"/>
                <a:gd name="T61" fmla="*/ 48 h 76"/>
                <a:gd name="T62" fmla="*/ 26 w 84"/>
                <a:gd name="T63" fmla="*/ 38 h 76"/>
                <a:gd name="T64" fmla="*/ 32 w 84"/>
                <a:gd name="T65" fmla="*/ 32 h 76"/>
                <a:gd name="T66" fmla="*/ 38 w 84"/>
                <a:gd name="T67" fmla="*/ 26 h 76"/>
                <a:gd name="T68" fmla="*/ 48 w 84"/>
                <a:gd name="T69" fmla="*/ 22 h 76"/>
                <a:gd name="T70" fmla="*/ 60 w 84"/>
                <a:gd name="T71" fmla="*/ 20 h 76"/>
                <a:gd name="T72" fmla="*/ 74 w 84"/>
                <a:gd name="T73" fmla="*/ 20 h 76"/>
                <a:gd name="T74" fmla="*/ 74 w 84"/>
                <a:gd name="T75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76">
                  <a:moveTo>
                    <a:pt x="74" y="20"/>
                  </a:moveTo>
                  <a:lnTo>
                    <a:pt x="74" y="20"/>
                  </a:lnTo>
                  <a:lnTo>
                    <a:pt x="78" y="20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6" y="0"/>
                  </a:lnTo>
                  <a:lnTo>
                    <a:pt x="40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4" y="40"/>
                  </a:lnTo>
                  <a:lnTo>
                    <a:pt x="2" y="56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0" y="60"/>
                  </a:lnTo>
                  <a:lnTo>
                    <a:pt x="22" y="48"/>
                  </a:lnTo>
                  <a:lnTo>
                    <a:pt x="26" y="38"/>
                  </a:lnTo>
                  <a:lnTo>
                    <a:pt x="32" y="32"/>
                  </a:lnTo>
                  <a:lnTo>
                    <a:pt x="38" y="26"/>
                  </a:lnTo>
                  <a:lnTo>
                    <a:pt x="48" y="22"/>
                  </a:lnTo>
                  <a:lnTo>
                    <a:pt x="60" y="20"/>
                  </a:lnTo>
                  <a:lnTo>
                    <a:pt x="74" y="20"/>
                  </a:lnTo>
                  <a:lnTo>
                    <a:pt x="7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sp>
        <p:nvSpPr>
          <p:cNvPr id="1770" name="Freeform 556"/>
          <p:cNvSpPr>
            <a:spLocks noEditPoints="1"/>
          </p:cNvSpPr>
          <p:nvPr/>
        </p:nvSpPr>
        <p:spPr bwMode="auto">
          <a:xfrm>
            <a:off x="7372418" y="4388525"/>
            <a:ext cx="434926" cy="434926"/>
          </a:xfrm>
          <a:custGeom>
            <a:avLst/>
            <a:gdLst>
              <a:gd name="T0" fmla="*/ 178 w 302"/>
              <a:gd name="T1" fmla="*/ 138 h 302"/>
              <a:gd name="T2" fmla="*/ 178 w 302"/>
              <a:gd name="T3" fmla="*/ 138 h 302"/>
              <a:gd name="T4" fmla="*/ 188 w 302"/>
              <a:gd name="T5" fmla="*/ 110 h 302"/>
              <a:gd name="T6" fmla="*/ 188 w 302"/>
              <a:gd name="T7" fmla="*/ 82 h 302"/>
              <a:gd name="T8" fmla="*/ 178 w 302"/>
              <a:gd name="T9" fmla="*/ 54 h 302"/>
              <a:gd name="T10" fmla="*/ 162 w 302"/>
              <a:gd name="T11" fmla="*/ 28 h 302"/>
              <a:gd name="T12" fmla="*/ 146 w 302"/>
              <a:gd name="T13" fmla="*/ 16 h 302"/>
              <a:gd name="T14" fmla="*/ 112 w 302"/>
              <a:gd name="T15" fmla="*/ 2 h 302"/>
              <a:gd name="T16" fmla="*/ 76 w 302"/>
              <a:gd name="T17" fmla="*/ 2 h 302"/>
              <a:gd name="T18" fmla="*/ 42 w 302"/>
              <a:gd name="T19" fmla="*/ 16 h 302"/>
              <a:gd name="T20" fmla="*/ 28 w 302"/>
              <a:gd name="T21" fmla="*/ 28 h 302"/>
              <a:gd name="T22" fmla="*/ 8 w 302"/>
              <a:gd name="T23" fmla="*/ 60 h 302"/>
              <a:gd name="T24" fmla="*/ 0 w 302"/>
              <a:gd name="T25" fmla="*/ 96 h 302"/>
              <a:gd name="T26" fmla="*/ 6 w 302"/>
              <a:gd name="T27" fmla="*/ 130 h 302"/>
              <a:gd name="T28" fmla="*/ 28 w 302"/>
              <a:gd name="T29" fmla="*/ 162 h 302"/>
              <a:gd name="T30" fmla="*/ 40 w 302"/>
              <a:gd name="T31" fmla="*/ 172 h 302"/>
              <a:gd name="T32" fmla="*/ 66 w 302"/>
              <a:gd name="T33" fmla="*/ 186 h 302"/>
              <a:gd name="T34" fmla="*/ 96 w 302"/>
              <a:gd name="T35" fmla="*/ 190 h 302"/>
              <a:gd name="T36" fmla="*/ 124 w 302"/>
              <a:gd name="T37" fmla="*/ 184 h 302"/>
              <a:gd name="T38" fmla="*/ 138 w 302"/>
              <a:gd name="T39" fmla="*/ 178 h 302"/>
              <a:gd name="T40" fmla="*/ 172 w 302"/>
              <a:gd name="T41" fmla="*/ 186 h 302"/>
              <a:gd name="T42" fmla="*/ 174 w 302"/>
              <a:gd name="T43" fmla="*/ 216 h 302"/>
              <a:gd name="T44" fmla="*/ 206 w 302"/>
              <a:gd name="T45" fmla="*/ 220 h 302"/>
              <a:gd name="T46" fmla="*/ 210 w 302"/>
              <a:gd name="T47" fmla="*/ 250 h 302"/>
              <a:gd name="T48" fmla="*/ 242 w 302"/>
              <a:gd name="T49" fmla="*/ 256 h 302"/>
              <a:gd name="T50" fmla="*/ 244 w 302"/>
              <a:gd name="T51" fmla="*/ 286 h 302"/>
              <a:gd name="T52" fmla="*/ 288 w 302"/>
              <a:gd name="T53" fmla="*/ 302 h 302"/>
              <a:gd name="T54" fmla="*/ 302 w 302"/>
              <a:gd name="T55" fmla="*/ 288 h 302"/>
              <a:gd name="T56" fmla="*/ 62 w 302"/>
              <a:gd name="T57" fmla="*/ 128 h 302"/>
              <a:gd name="T58" fmla="*/ 56 w 302"/>
              <a:gd name="T59" fmla="*/ 122 h 302"/>
              <a:gd name="T60" fmla="*/ 48 w 302"/>
              <a:gd name="T61" fmla="*/ 104 h 302"/>
              <a:gd name="T62" fmla="*/ 48 w 302"/>
              <a:gd name="T63" fmla="*/ 86 h 302"/>
              <a:gd name="T64" fmla="*/ 56 w 302"/>
              <a:gd name="T65" fmla="*/ 70 h 302"/>
              <a:gd name="T66" fmla="*/ 62 w 302"/>
              <a:gd name="T67" fmla="*/ 62 h 302"/>
              <a:gd name="T68" fmla="*/ 76 w 302"/>
              <a:gd name="T69" fmla="*/ 52 h 302"/>
              <a:gd name="T70" fmla="*/ 94 w 302"/>
              <a:gd name="T71" fmla="*/ 48 h 302"/>
              <a:gd name="T72" fmla="*/ 112 w 302"/>
              <a:gd name="T73" fmla="*/ 52 h 302"/>
              <a:gd name="T74" fmla="*/ 128 w 302"/>
              <a:gd name="T75" fmla="*/ 62 h 302"/>
              <a:gd name="T76" fmla="*/ 134 w 302"/>
              <a:gd name="T77" fmla="*/ 70 h 302"/>
              <a:gd name="T78" fmla="*/ 140 w 302"/>
              <a:gd name="T79" fmla="*/ 86 h 302"/>
              <a:gd name="T80" fmla="*/ 140 w 302"/>
              <a:gd name="T81" fmla="*/ 104 h 302"/>
              <a:gd name="T82" fmla="*/ 134 w 302"/>
              <a:gd name="T83" fmla="*/ 122 h 302"/>
              <a:gd name="T84" fmla="*/ 128 w 302"/>
              <a:gd name="T85" fmla="*/ 128 h 302"/>
              <a:gd name="T86" fmla="*/ 112 w 302"/>
              <a:gd name="T87" fmla="*/ 138 h 302"/>
              <a:gd name="T88" fmla="*/ 94 w 302"/>
              <a:gd name="T89" fmla="*/ 142 h 302"/>
              <a:gd name="T90" fmla="*/ 76 w 302"/>
              <a:gd name="T91" fmla="*/ 138 h 302"/>
              <a:gd name="T92" fmla="*/ 62 w 302"/>
              <a:gd name="T93" fmla="*/ 12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02" h="302">
                <a:moveTo>
                  <a:pt x="292" y="252"/>
                </a:moveTo>
                <a:lnTo>
                  <a:pt x="178" y="138"/>
                </a:lnTo>
                <a:lnTo>
                  <a:pt x="178" y="138"/>
                </a:lnTo>
                <a:lnTo>
                  <a:pt x="178" y="138"/>
                </a:lnTo>
                <a:lnTo>
                  <a:pt x="184" y="126"/>
                </a:lnTo>
                <a:lnTo>
                  <a:pt x="188" y="110"/>
                </a:lnTo>
                <a:lnTo>
                  <a:pt x="188" y="96"/>
                </a:lnTo>
                <a:lnTo>
                  <a:pt x="188" y="82"/>
                </a:lnTo>
                <a:lnTo>
                  <a:pt x="184" y="68"/>
                </a:lnTo>
                <a:lnTo>
                  <a:pt x="178" y="54"/>
                </a:lnTo>
                <a:lnTo>
                  <a:pt x="172" y="40"/>
                </a:lnTo>
                <a:lnTo>
                  <a:pt x="162" y="28"/>
                </a:lnTo>
                <a:lnTo>
                  <a:pt x="162" y="28"/>
                </a:lnTo>
                <a:lnTo>
                  <a:pt x="146" y="16"/>
                </a:lnTo>
                <a:lnTo>
                  <a:pt x="130" y="8"/>
                </a:lnTo>
                <a:lnTo>
                  <a:pt x="112" y="2"/>
                </a:lnTo>
                <a:lnTo>
                  <a:pt x="94" y="0"/>
                </a:lnTo>
                <a:lnTo>
                  <a:pt x="76" y="2"/>
                </a:lnTo>
                <a:lnTo>
                  <a:pt x="58" y="8"/>
                </a:lnTo>
                <a:lnTo>
                  <a:pt x="42" y="16"/>
                </a:lnTo>
                <a:lnTo>
                  <a:pt x="28" y="28"/>
                </a:lnTo>
                <a:lnTo>
                  <a:pt x="28" y="28"/>
                </a:lnTo>
                <a:lnTo>
                  <a:pt x="16" y="44"/>
                </a:lnTo>
                <a:lnTo>
                  <a:pt x="8" y="60"/>
                </a:lnTo>
                <a:lnTo>
                  <a:pt x="2" y="78"/>
                </a:lnTo>
                <a:lnTo>
                  <a:pt x="0" y="96"/>
                </a:lnTo>
                <a:lnTo>
                  <a:pt x="2" y="114"/>
                </a:lnTo>
                <a:lnTo>
                  <a:pt x="6" y="130"/>
                </a:lnTo>
                <a:lnTo>
                  <a:pt x="16" y="146"/>
                </a:lnTo>
                <a:lnTo>
                  <a:pt x="28" y="162"/>
                </a:lnTo>
                <a:lnTo>
                  <a:pt x="28" y="162"/>
                </a:lnTo>
                <a:lnTo>
                  <a:pt x="40" y="172"/>
                </a:lnTo>
                <a:lnTo>
                  <a:pt x="52" y="180"/>
                </a:lnTo>
                <a:lnTo>
                  <a:pt x="66" y="186"/>
                </a:lnTo>
                <a:lnTo>
                  <a:pt x="80" y="188"/>
                </a:lnTo>
                <a:lnTo>
                  <a:pt x="96" y="190"/>
                </a:lnTo>
                <a:lnTo>
                  <a:pt x="110" y="188"/>
                </a:lnTo>
                <a:lnTo>
                  <a:pt x="124" y="184"/>
                </a:lnTo>
                <a:lnTo>
                  <a:pt x="138" y="178"/>
                </a:lnTo>
                <a:lnTo>
                  <a:pt x="138" y="178"/>
                </a:lnTo>
                <a:lnTo>
                  <a:pt x="148" y="188"/>
                </a:lnTo>
                <a:lnTo>
                  <a:pt x="172" y="186"/>
                </a:lnTo>
                <a:lnTo>
                  <a:pt x="188" y="202"/>
                </a:lnTo>
                <a:lnTo>
                  <a:pt x="174" y="216"/>
                </a:lnTo>
                <a:lnTo>
                  <a:pt x="192" y="234"/>
                </a:lnTo>
                <a:lnTo>
                  <a:pt x="206" y="220"/>
                </a:lnTo>
                <a:lnTo>
                  <a:pt x="222" y="236"/>
                </a:lnTo>
                <a:lnTo>
                  <a:pt x="210" y="250"/>
                </a:lnTo>
                <a:lnTo>
                  <a:pt x="228" y="268"/>
                </a:lnTo>
                <a:lnTo>
                  <a:pt x="242" y="256"/>
                </a:lnTo>
                <a:lnTo>
                  <a:pt x="258" y="272"/>
                </a:lnTo>
                <a:lnTo>
                  <a:pt x="244" y="286"/>
                </a:lnTo>
                <a:lnTo>
                  <a:pt x="252" y="292"/>
                </a:lnTo>
                <a:lnTo>
                  <a:pt x="288" y="302"/>
                </a:lnTo>
                <a:lnTo>
                  <a:pt x="294" y="296"/>
                </a:lnTo>
                <a:lnTo>
                  <a:pt x="302" y="288"/>
                </a:lnTo>
                <a:lnTo>
                  <a:pt x="292" y="252"/>
                </a:lnTo>
                <a:close/>
                <a:moveTo>
                  <a:pt x="62" y="128"/>
                </a:moveTo>
                <a:lnTo>
                  <a:pt x="62" y="128"/>
                </a:lnTo>
                <a:lnTo>
                  <a:pt x="56" y="122"/>
                </a:lnTo>
                <a:lnTo>
                  <a:pt x="50" y="112"/>
                </a:lnTo>
                <a:lnTo>
                  <a:pt x="48" y="104"/>
                </a:lnTo>
                <a:lnTo>
                  <a:pt x="48" y="96"/>
                </a:lnTo>
                <a:lnTo>
                  <a:pt x="48" y="86"/>
                </a:lnTo>
                <a:lnTo>
                  <a:pt x="50" y="78"/>
                </a:lnTo>
                <a:lnTo>
                  <a:pt x="56" y="70"/>
                </a:lnTo>
                <a:lnTo>
                  <a:pt x="62" y="62"/>
                </a:lnTo>
                <a:lnTo>
                  <a:pt x="62" y="62"/>
                </a:lnTo>
                <a:lnTo>
                  <a:pt x="68" y="56"/>
                </a:lnTo>
                <a:lnTo>
                  <a:pt x="76" y="52"/>
                </a:lnTo>
                <a:lnTo>
                  <a:pt x="86" y="48"/>
                </a:lnTo>
                <a:lnTo>
                  <a:pt x="94" y="48"/>
                </a:lnTo>
                <a:lnTo>
                  <a:pt x="104" y="48"/>
                </a:lnTo>
                <a:lnTo>
                  <a:pt x="112" y="52"/>
                </a:lnTo>
                <a:lnTo>
                  <a:pt x="120" y="56"/>
                </a:lnTo>
                <a:lnTo>
                  <a:pt x="128" y="62"/>
                </a:lnTo>
                <a:lnTo>
                  <a:pt x="128" y="62"/>
                </a:lnTo>
                <a:lnTo>
                  <a:pt x="134" y="70"/>
                </a:lnTo>
                <a:lnTo>
                  <a:pt x="138" y="78"/>
                </a:lnTo>
                <a:lnTo>
                  <a:pt x="140" y="86"/>
                </a:lnTo>
                <a:lnTo>
                  <a:pt x="142" y="96"/>
                </a:lnTo>
                <a:lnTo>
                  <a:pt x="140" y="104"/>
                </a:lnTo>
                <a:lnTo>
                  <a:pt x="138" y="112"/>
                </a:lnTo>
                <a:lnTo>
                  <a:pt x="134" y="122"/>
                </a:lnTo>
                <a:lnTo>
                  <a:pt x="128" y="128"/>
                </a:lnTo>
                <a:lnTo>
                  <a:pt x="128" y="128"/>
                </a:lnTo>
                <a:lnTo>
                  <a:pt x="120" y="134"/>
                </a:lnTo>
                <a:lnTo>
                  <a:pt x="112" y="138"/>
                </a:lnTo>
                <a:lnTo>
                  <a:pt x="104" y="142"/>
                </a:lnTo>
                <a:lnTo>
                  <a:pt x="94" y="142"/>
                </a:lnTo>
                <a:lnTo>
                  <a:pt x="86" y="142"/>
                </a:lnTo>
                <a:lnTo>
                  <a:pt x="76" y="138"/>
                </a:lnTo>
                <a:lnTo>
                  <a:pt x="68" y="134"/>
                </a:lnTo>
                <a:lnTo>
                  <a:pt x="62" y="128"/>
                </a:lnTo>
                <a:lnTo>
                  <a:pt x="62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grpSp>
        <p:nvGrpSpPr>
          <p:cNvPr id="1771" name="グループ化 1770"/>
          <p:cNvGrpSpPr/>
          <p:nvPr/>
        </p:nvGrpSpPr>
        <p:grpSpPr>
          <a:xfrm>
            <a:off x="6412250" y="3702667"/>
            <a:ext cx="201621" cy="434926"/>
            <a:chOff x="2538413" y="3848100"/>
            <a:chExt cx="222250" cy="479425"/>
          </a:xfrm>
        </p:grpSpPr>
        <p:sp>
          <p:nvSpPr>
            <p:cNvPr id="1772" name="Freeform 557"/>
            <p:cNvSpPr>
              <a:spLocks/>
            </p:cNvSpPr>
            <p:nvPr/>
          </p:nvSpPr>
          <p:spPr bwMode="auto">
            <a:xfrm>
              <a:off x="2538413" y="3848100"/>
              <a:ext cx="222250" cy="384175"/>
            </a:xfrm>
            <a:custGeom>
              <a:avLst/>
              <a:gdLst>
                <a:gd name="T0" fmla="*/ 76 w 140"/>
                <a:gd name="T1" fmla="*/ 0 h 242"/>
                <a:gd name="T2" fmla="*/ 76 w 140"/>
                <a:gd name="T3" fmla="*/ 134 h 242"/>
                <a:gd name="T4" fmla="*/ 76 w 140"/>
                <a:gd name="T5" fmla="*/ 134 h 242"/>
                <a:gd name="T6" fmla="*/ 82 w 140"/>
                <a:gd name="T7" fmla="*/ 136 h 242"/>
                <a:gd name="T8" fmla="*/ 86 w 140"/>
                <a:gd name="T9" fmla="*/ 140 h 242"/>
                <a:gd name="T10" fmla="*/ 88 w 140"/>
                <a:gd name="T11" fmla="*/ 146 h 242"/>
                <a:gd name="T12" fmla="*/ 90 w 140"/>
                <a:gd name="T13" fmla="*/ 152 h 242"/>
                <a:gd name="T14" fmla="*/ 90 w 140"/>
                <a:gd name="T15" fmla="*/ 152 h 242"/>
                <a:gd name="T16" fmla="*/ 88 w 140"/>
                <a:gd name="T17" fmla="*/ 158 h 242"/>
                <a:gd name="T18" fmla="*/ 84 w 140"/>
                <a:gd name="T19" fmla="*/ 164 h 242"/>
                <a:gd name="T20" fmla="*/ 78 w 140"/>
                <a:gd name="T21" fmla="*/ 168 h 242"/>
                <a:gd name="T22" fmla="*/ 70 w 140"/>
                <a:gd name="T23" fmla="*/ 170 h 242"/>
                <a:gd name="T24" fmla="*/ 70 w 140"/>
                <a:gd name="T25" fmla="*/ 170 h 242"/>
                <a:gd name="T26" fmla="*/ 64 w 140"/>
                <a:gd name="T27" fmla="*/ 168 h 242"/>
                <a:gd name="T28" fmla="*/ 58 w 140"/>
                <a:gd name="T29" fmla="*/ 164 h 242"/>
                <a:gd name="T30" fmla="*/ 54 w 140"/>
                <a:gd name="T31" fmla="*/ 158 h 242"/>
                <a:gd name="T32" fmla="*/ 52 w 140"/>
                <a:gd name="T33" fmla="*/ 152 h 242"/>
                <a:gd name="T34" fmla="*/ 52 w 140"/>
                <a:gd name="T35" fmla="*/ 152 h 242"/>
                <a:gd name="T36" fmla="*/ 54 w 140"/>
                <a:gd name="T37" fmla="*/ 146 h 242"/>
                <a:gd name="T38" fmla="*/ 56 w 140"/>
                <a:gd name="T39" fmla="*/ 140 h 242"/>
                <a:gd name="T40" fmla="*/ 60 w 140"/>
                <a:gd name="T41" fmla="*/ 136 h 242"/>
                <a:gd name="T42" fmla="*/ 66 w 140"/>
                <a:gd name="T43" fmla="*/ 134 h 242"/>
                <a:gd name="T44" fmla="*/ 66 w 140"/>
                <a:gd name="T45" fmla="*/ 0 h 242"/>
                <a:gd name="T46" fmla="*/ 0 w 140"/>
                <a:gd name="T47" fmla="*/ 128 h 242"/>
                <a:gd name="T48" fmla="*/ 36 w 140"/>
                <a:gd name="T49" fmla="*/ 242 h 242"/>
                <a:gd name="T50" fmla="*/ 70 w 140"/>
                <a:gd name="T51" fmla="*/ 242 h 242"/>
                <a:gd name="T52" fmla="*/ 106 w 140"/>
                <a:gd name="T53" fmla="*/ 242 h 242"/>
                <a:gd name="T54" fmla="*/ 140 w 140"/>
                <a:gd name="T55" fmla="*/ 128 h 242"/>
                <a:gd name="T56" fmla="*/ 76 w 140"/>
                <a:gd name="T5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242">
                  <a:moveTo>
                    <a:pt x="76" y="0"/>
                  </a:moveTo>
                  <a:lnTo>
                    <a:pt x="76" y="134"/>
                  </a:lnTo>
                  <a:lnTo>
                    <a:pt x="76" y="134"/>
                  </a:lnTo>
                  <a:lnTo>
                    <a:pt x="82" y="136"/>
                  </a:lnTo>
                  <a:lnTo>
                    <a:pt x="86" y="140"/>
                  </a:lnTo>
                  <a:lnTo>
                    <a:pt x="88" y="146"/>
                  </a:lnTo>
                  <a:lnTo>
                    <a:pt x="90" y="152"/>
                  </a:lnTo>
                  <a:lnTo>
                    <a:pt x="90" y="152"/>
                  </a:lnTo>
                  <a:lnTo>
                    <a:pt x="88" y="158"/>
                  </a:lnTo>
                  <a:lnTo>
                    <a:pt x="84" y="164"/>
                  </a:lnTo>
                  <a:lnTo>
                    <a:pt x="78" y="168"/>
                  </a:lnTo>
                  <a:lnTo>
                    <a:pt x="70" y="170"/>
                  </a:lnTo>
                  <a:lnTo>
                    <a:pt x="70" y="170"/>
                  </a:lnTo>
                  <a:lnTo>
                    <a:pt x="64" y="168"/>
                  </a:lnTo>
                  <a:lnTo>
                    <a:pt x="58" y="164"/>
                  </a:lnTo>
                  <a:lnTo>
                    <a:pt x="54" y="158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54" y="146"/>
                  </a:lnTo>
                  <a:lnTo>
                    <a:pt x="56" y="140"/>
                  </a:lnTo>
                  <a:lnTo>
                    <a:pt x="60" y="136"/>
                  </a:lnTo>
                  <a:lnTo>
                    <a:pt x="66" y="134"/>
                  </a:lnTo>
                  <a:lnTo>
                    <a:pt x="66" y="0"/>
                  </a:lnTo>
                  <a:lnTo>
                    <a:pt x="0" y="128"/>
                  </a:lnTo>
                  <a:lnTo>
                    <a:pt x="36" y="242"/>
                  </a:lnTo>
                  <a:lnTo>
                    <a:pt x="70" y="242"/>
                  </a:lnTo>
                  <a:lnTo>
                    <a:pt x="106" y="242"/>
                  </a:lnTo>
                  <a:lnTo>
                    <a:pt x="140" y="12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73" name="Rectangle 558"/>
            <p:cNvSpPr>
              <a:spLocks noChangeArrowheads="1"/>
            </p:cNvSpPr>
            <p:nvPr/>
          </p:nvSpPr>
          <p:spPr bwMode="auto">
            <a:xfrm>
              <a:off x="2595563" y="4251325"/>
              <a:ext cx="111125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774" name="グループ化 1773"/>
          <p:cNvGrpSpPr/>
          <p:nvPr/>
        </p:nvGrpSpPr>
        <p:grpSpPr>
          <a:xfrm>
            <a:off x="7054984" y="3028776"/>
            <a:ext cx="403242" cy="434926"/>
            <a:chOff x="6621463" y="2651125"/>
            <a:chExt cx="444500" cy="479425"/>
          </a:xfrm>
        </p:grpSpPr>
        <p:sp>
          <p:nvSpPr>
            <p:cNvPr id="1775" name="Freeform 559"/>
            <p:cNvSpPr>
              <a:spLocks/>
            </p:cNvSpPr>
            <p:nvPr/>
          </p:nvSpPr>
          <p:spPr bwMode="auto">
            <a:xfrm>
              <a:off x="6621463" y="2651125"/>
              <a:ext cx="444500" cy="479425"/>
            </a:xfrm>
            <a:custGeom>
              <a:avLst/>
              <a:gdLst>
                <a:gd name="T0" fmla="*/ 140 w 280"/>
                <a:gd name="T1" fmla="*/ 302 h 302"/>
                <a:gd name="T2" fmla="*/ 140 w 280"/>
                <a:gd name="T3" fmla="*/ 302 h 302"/>
                <a:gd name="T4" fmla="*/ 162 w 280"/>
                <a:gd name="T5" fmla="*/ 300 h 302"/>
                <a:gd name="T6" fmla="*/ 180 w 280"/>
                <a:gd name="T7" fmla="*/ 296 h 302"/>
                <a:gd name="T8" fmla="*/ 198 w 280"/>
                <a:gd name="T9" fmla="*/ 288 h 302"/>
                <a:gd name="T10" fmla="*/ 212 w 280"/>
                <a:gd name="T11" fmla="*/ 280 h 302"/>
                <a:gd name="T12" fmla="*/ 226 w 280"/>
                <a:gd name="T13" fmla="*/ 268 h 302"/>
                <a:gd name="T14" fmla="*/ 238 w 280"/>
                <a:gd name="T15" fmla="*/ 256 h 302"/>
                <a:gd name="T16" fmla="*/ 248 w 280"/>
                <a:gd name="T17" fmla="*/ 242 h 302"/>
                <a:gd name="T18" fmla="*/ 256 w 280"/>
                <a:gd name="T19" fmla="*/ 226 h 302"/>
                <a:gd name="T20" fmla="*/ 262 w 280"/>
                <a:gd name="T21" fmla="*/ 212 h 302"/>
                <a:gd name="T22" fmla="*/ 268 w 280"/>
                <a:gd name="T23" fmla="*/ 196 h 302"/>
                <a:gd name="T24" fmla="*/ 276 w 280"/>
                <a:gd name="T25" fmla="*/ 166 h 302"/>
                <a:gd name="T26" fmla="*/ 278 w 280"/>
                <a:gd name="T27" fmla="*/ 140 h 302"/>
                <a:gd name="T28" fmla="*/ 280 w 280"/>
                <a:gd name="T29" fmla="*/ 120 h 302"/>
                <a:gd name="T30" fmla="*/ 280 w 280"/>
                <a:gd name="T31" fmla="*/ 120 h 302"/>
                <a:gd name="T32" fmla="*/ 280 w 280"/>
                <a:gd name="T33" fmla="*/ 18 h 302"/>
                <a:gd name="T34" fmla="*/ 280 w 280"/>
                <a:gd name="T35" fmla="*/ 18 h 302"/>
                <a:gd name="T36" fmla="*/ 268 w 280"/>
                <a:gd name="T37" fmla="*/ 18 h 302"/>
                <a:gd name="T38" fmla="*/ 238 w 280"/>
                <a:gd name="T39" fmla="*/ 16 h 302"/>
                <a:gd name="T40" fmla="*/ 194 w 280"/>
                <a:gd name="T41" fmla="*/ 10 h 302"/>
                <a:gd name="T42" fmla="*/ 140 w 280"/>
                <a:gd name="T43" fmla="*/ 0 h 302"/>
                <a:gd name="T44" fmla="*/ 140 w 280"/>
                <a:gd name="T45" fmla="*/ 0 h 302"/>
                <a:gd name="T46" fmla="*/ 88 w 280"/>
                <a:gd name="T47" fmla="*/ 10 h 302"/>
                <a:gd name="T48" fmla="*/ 42 w 280"/>
                <a:gd name="T49" fmla="*/ 16 h 302"/>
                <a:gd name="T50" fmla="*/ 12 w 280"/>
                <a:gd name="T51" fmla="*/ 18 h 302"/>
                <a:gd name="T52" fmla="*/ 0 w 280"/>
                <a:gd name="T53" fmla="*/ 18 h 302"/>
                <a:gd name="T54" fmla="*/ 0 w 280"/>
                <a:gd name="T55" fmla="*/ 18 h 302"/>
                <a:gd name="T56" fmla="*/ 0 w 280"/>
                <a:gd name="T57" fmla="*/ 120 h 302"/>
                <a:gd name="T58" fmla="*/ 0 w 280"/>
                <a:gd name="T59" fmla="*/ 120 h 302"/>
                <a:gd name="T60" fmla="*/ 2 w 280"/>
                <a:gd name="T61" fmla="*/ 140 h 302"/>
                <a:gd name="T62" fmla="*/ 6 w 280"/>
                <a:gd name="T63" fmla="*/ 166 h 302"/>
                <a:gd name="T64" fmla="*/ 12 w 280"/>
                <a:gd name="T65" fmla="*/ 196 h 302"/>
                <a:gd name="T66" fmla="*/ 18 w 280"/>
                <a:gd name="T67" fmla="*/ 212 h 302"/>
                <a:gd name="T68" fmla="*/ 26 w 280"/>
                <a:gd name="T69" fmla="*/ 226 h 302"/>
                <a:gd name="T70" fmla="*/ 34 w 280"/>
                <a:gd name="T71" fmla="*/ 242 h 302"/>
                <a:gd name="T72" fmla="*/ 42 w 280"/>
                <a:gd name="T73" fmla="*/ 256 h 302"/>
                <a:gd name="T74" fmla="*/ 54 w 280"/>
                <a:gd name="T75" fmla="*/ 268 h 302"/>
                <a:gd name="T76" fmla="*/ 68 w 280"/>
                <a:gd name="T77" fmla="*/ 280 h 302"/>
                <a:gd name="T78" fmla="*/ 82 w 280"/>
                <a:gd name="T79" fmla="*/ 288 h 302"/>
                <a:gd name="T80" fmla="*/ 100 w 280"/>
                <a:gd name="T81" fmla="*/ 296 h 302"/>
                <a:gd name="T82" fmla="*/ 118 w 280"/>
                <a:gd name="T83" fmla="*/ 300 h 302"/>
                <a:gd name="T84" fmla="*/ 140 w 280"/>
                <a:gd name="T85" fmla="*/ 302 h 302"/>
                <a:gd name="T86" fmla="*/ 140 w 280"/>
                <a:gd name="T8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0" h="302">
                  <a:moveTo>
                    <a:pt x="140" y="302"/>
                  </a:moveTo>
                  <a:lnTo>
                    <a:pt x="140" y="302"/>
                  </a:lnTo>
                  <a:lnTo>
                    <a:pt x="162" y="300"/>
                  </a:lnTo>
                  <a:lnTo>
                    <a:pt x="180" y="296"/>
                  </a:lnTo>
                  <a:lnTo>
                    <a:pt x="198" y="288"/>
                  </a:lnTo>
                  <a:lnTo>
                    <a:pt x="212" y="280"/>
                  </a:lnTo>
                  <a:lnTo>
                    <a:pt x="226" y="268"/>
                  </a:lnTo>
                  <a:lnTo>
                    <a:pt x="238" y="256"/>
                  </a:lnTo>
                  <a:lnTo>
                    <a:pt x="248" y="242"/>
                  </a:lnTo>
                  <a:lnTo>
                    <a:pt x="256" y="226"/>
                  </a:lnTo>
                  <a:lnTo>
                    <a:pt x="262" y="212"/>
                  </a:lnTo>
                  <a:lnTo>
                    <a:pt x="268" y="196"/>
                  </a:lnTo>
                  <a:lnTo>
                    <a:pt x="276" y="166"/>
                  </a:lnTo>
                  <a:lnTo>
                    <a:pt x="278" y="140"/>
                  </a:lnTo>
                  <a:lnTo>
                    <a:pt x="280" y="120"/>
                  </a:lnTo>
                  <a:lnTo>
                    <a:pt x="280" y="120"/>
                  </a:lnTo>
                  <a:lnTo>
                    <a:pt x="280" y="18"/>
                  </a:lnTo>
                  <a:lnTo>
                    <a:pt x="280" y="18"/>
                  </a:lnTo>
                  <a:lnTo>
                    <a:pt x="268" y="18"/>
                  </a:lnTo>
                  <a:lnTo>
                    <a:pt x="238" y="16"/>
                  </a:lnTo>
                  <a:lnTo>
                    <a:pt x="194" y="1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88" y="10"/>
                  </a:lnTo>
                  <a:lnTo>
                    <a:pt x="42" y="16"/>
                  </a:lnTo>
                  <a:lnTo>
                    <a:pt x="12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" y="140"/>
                  </a:lnTo>
                  <a:lnTo>
                    <a:pt x="6" y="166"/>
                  </a:lnTo>
                  <a:lnTo>
                    <a:pt x="12" y="196"/>
                  </a:lnTo>
                  <a:lnTo>
                    <a:pt x="18" y="212"/>
                  </a:lnTo>
                  <a:lnTo>
                    <a:pt x="26" y="226"/>
                  </a:lnTo>
                  <a:lnTo>
                    <a:pt x="34" y="242"/>
                  </a:lnTo>
                  <a:lnTo>
                    <a:pt x="42" y="256"/>
                  </a:lnTo>
                  <a:lnTo>
                    <a:pt x="54" y="268"/>
                  </a:lnTo>
                  <a:lnTo>
                    <a:pt x="68" y="280"/>
                  </a:lnTo>
                  <a:lnTo>
                    <a:pt x="82" y="288"/>
                  </a:lnTo>
                  <a:lnTo>
                    <a:pt x="100" y="296"/>
                  </a:lnTo>
                  <a:lnTo>
                    <a:pt x="118" y="300"/>
                  </a:lnTo>
                  <a:lnTo>
                    <a:pt x="140" y="302"/>
                  </a:lnTo>
                  <a:lnTo>
                    <a:pt x="140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76" name="Freeform 560"/>
            <p:cNvSpPr>
              <a:spLocks/>
            </p:cNvSpPr>
            <p:nvPr/>
          </p:nvSpPr>
          <p:spPr bwMode="auto">
            <a:xfrm>
              <a:off x="6843713" y="2682875"/>
              <a:ext cx="190500" cy="206375"/>
            </a:xfrm>
            <a:custGeom>
              <a:avLst/>
              <a:gdLst>
                <a:gd name="T0" fmla="*/ 0 w 120"/>
                <a:gd name="T1" fmla="*/ 0 h 130"/>
                <a:gd name="T2" fmla="*/ 0 w 120"/>
                <a:gd name="T3" fmla="*/ 130 h 130"/>
                <a:gd name="T4" fmla="*/ 118 w 120"/>
                <a:gd name="T5" fmla="*/ 130 h 130"/>
                <a:gd name="T6" fmla="*/ 118 w 120"/>
                <a:gd name="T7" fmla="*/ 130 h 130"/>
                <a:gd name="T8" fmla="*/ 120 w 120"/>
                <a:gd name="T9" fmla="*/ 110 h 130"/>
                <a:gd name="T10" fmla="*/ 120 w 120"/>
                <a:gd name="T11" fmla="*/ 100 h 130"/>
                <a:gd name="T12" fmla="*/ 120 w 120"/>
                <a:gd name="T13" fmla="*/ 16 h 130"/>
                <a:gd name="T14" fmla="*/ 120 w 120"/>
                <a:gd name="T15" fmla="*/ 16 h 130"/>
                <a:gd name="T16" fmla="*/ 70 w 120"/>
                <a:gd name="T17" fmla="*/ 12 h 130"/>
                <a:gd name="T18" fmla="*/ 36 w 120"/>
                <a:gd name="T19" fmla="*/ 6 h 130"/>
                <a:gd name="T20" fmla="*/ 0 w 120"/>
                <a:gd name="T21" fmla="*/ 0 h 130"/>
                <a:gd name="T22" fmla="*/ 0 w 120"/>
                <a:gd name="T2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" h="130">
                  <a:moveTo>
                    <a:pt x="0" y="0"/>
                  </a:moveTo>
                  <a:lnTo>
                    <a:pt x="0" y="130"/>
                  </a:lnTo>
                  <a:lnTo>
                    <a:pt x="118" y="130"/>
                  </a:lnTo>
                  <a:lnTo>
                    <a:pt x="118" y="130"/>
                  </a:lnTo>
                  <a:lnTo>
                    <a:pt x="120" y="110"/>
                  </a:lnTo>
                  <a:lnTo>
                    <a:pt x="120" y="100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70" y="12"/>
                  </a:lnTo>
                  <a:lnTo>
                    <a:pt x="3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77" name="Freeform 561"/>
            <p:cNvSpPr>
              <a:spLocks/>
            </p:cNvSpPr>
            <p:nvPr/>
          </p:nvSpPr>
          <p:spPr bwMode="auto">
            <a:xfrm>
              <a:off x="6862763" y="2705100"/>
              <a:ext cx="155575" cy="168275"/>
            </a:xfrm>
            <a:custGeom>
              <a:avLst/>
              <a:gdLst>
                <a:gd name="T0" fmla="*/ 0 w 98"/>
                <a:gd name="T1" fmla="*/ 106 h 106"/>
                <a:gd name="T2" fmla="*/ 0 w 98"/>
                <a:gd name="T3" fmla="*/ 0 h 106"/>
                <a:gd name="T4" fmla="*/ 0 w 98"/>
                <a:gd name="T5" fmla="*/ 0 h 106"/>
                <a:gd name="T6" fmla="*/ 54 w 98"/>
                <a:gd name="T7" fmla="*/ 8 h 106"/>
                <a:gd name="T8" fmla="*/ 98 w 98"/>
                <a:gd name="T9" fmla="*/ 12 h 106"/>
                <a:gd name="T10" fmla="*/ 98 w 98"/>
                <a:gd name="T11" fmla="*/ 86 h 106"/>
                <a:gd name="T12" fmla="*/ 98 w 98"/>
                <a:gd name="T13" fmla="*/ 86 h 106"/>
                <a:gd name="T14" fmla="*/ 96 w 98"/>
                <a:gd name="T15" fmla="*/ 106 h 106"/>
                <a:gd name="T16" fmla="*/ 0 w 98"/>
                <a:gd name="T1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106">
                  <a:moveTo>
                    <a:pt x="0" y="10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4" y="8"/>
                  </a:lnTo>
                  <a:lnTo>
                    <a:pt x="98" y="12"/>
                  </a:lnTo>
                  <a:lnTo>
                    <a:pt x="98" y="86"/>
                  </a:lnTo>
                  <a:lnTo>
                    <a:pt x="98" y="86"/>
                  </a:lnTo>
                  <a:lnTo>
                    <a:pt x="96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78" name="Freeform 562"/>
            <p:cNvSpPr>
              <a:spLocks/>
            </p:cNvSpPr>
            <p:nvPr/>
          </p:nvSpPr>
          <p:spPr bwMode="auto">
            <a:xfrm>
              <a:off x="6843713" y="2889250"/>
              <a:ext cx="187325" cy="209550"/>
            </a:xfrm>
            <a:custGeom>
              <a:avLst/>
              <a:gdLst>
                <a:gd name="T0" fmla="*/ 0 w 118"/>
                <a:gd name="T1" fmla="*/ 132 h 132"/>
                <a:gd name="T2" fmla="*/ 0 w 118"/>
                <a:gd name="T3" fmla="*/ 132 h 132"/>
                <a:gd name="T4" fmla="*/ 16 w 118"/>
                <a:gd name="T5" fmla="*/ 132 h 132"/>
                <a:gd name="T6" fmla="*/ 30 w 118"/>
                <a:gd name="T7" fmla="*/ 130 h 132"/>
                <a:gd name="T8" fmla="*/ 42 w 118"/>
                <a:gd name="T9" fmla="*/ 124 h 132"/>
                <a:gd name="T10" fmla="*/ 54 w 118"/>
                <a:gd name="T11" fmla="*/ 118 h 132"/>
                <a:gd name="T12" fmla="*/ 64 w 118"/>
                <a:gd name="T13" fmla="*/ 112 h 132"/>
                <a:gd name="T14" fmla="*/ 74 w 118"/>
                <a:gd name="T15" fmla="*/ 104 h 132"/>
                <a:gd name="T16" fmla="*/ 82 w 118"/>
                <a:gd name="T17" fmla="*/ 94 h 132"/>
                <a:gd name="T18" fmla="*/ 90 w 118"/>
                <a:gd name="T19" fmla="*/ 84 h 132"/>
                <a:gd name="T20" fmla="*/ 100 w 118"/>
                <a:gd name="T21" fmla="*/ 64 h 132"/>
                <a:gd name="T22" fmla="*/ 110 w 118"/>
                <a:gd name="T23" fmla="*/ 42 h 132"/>
                <a:gd name="T24" fmla="*/ 114 w 118"/>
                <a:gd name="T25" fmla="*/ 20 h 132"/>
                <a:gd name="T26" fmla="*/ 118 w 118"/>
                <a:gd name="T27" fmla="*/ 0 h 132"/>
                <a:gd name="T28" fmla="*/ 0 w 118"/>
                <a:gd name="T29" fmla="*/ 0 h 132"/>
                <a:gd name="T30" fmla="*/ 0 w 118"/>
                <a:gd name="T3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32">
                  <a:moveTo>
                    <a:pt x="0" y="132"/>
                  </a:moveTo>
                  <a:lnTo>
                    <a:pt x="0" y="132"/>
                  </a:lnTo>
                  <a:lnTo>
                    <a:pt x="16" y="132"/>
                  </a:lnTo>
                  <a:lnTo>
                    <a:pt x="30" y="130"/>
                  </a:lnTo>
                  <a:lnTo>
                    <a:pt x="42" y="124"/>
                  </a:lnTo>
                  <a:lnTo>
                    <a:pt x="54" y="118"/>
                  </a:lnTo>
                  <a:lnTo>
                    <a:pt x="64" y="112"/>
                  </a:lnTo>
                  <a:lnTo>
                    <a:pt x="74" y="104"/>
                  </a:lnTo>
                  <a:lnTo>
                    <a:pt x="82" y="94"/>
                  </a:lnTo>
                  <a:lnTo>
                    <a:pt x="90" y="84"/>
                  </a:lnTo>
                  <a:lnTo>
                    <a:pt x="100" y="64"/>
                  </a:lnTo>
                  <a:lnTo>
                    <a:pt x="110" y="42"/>
                  </a:lnTo>
                  <a:lnTo>
                    <a:pt x="114" y="20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79" name="Freeform 563"/>
            <p:cNvSpPr>
              <a:spLocks/>
            </p:cNvSpPr>
            <p:nvPr/>
          </p:nvSpPr>
          <p:spPr bwMode="auto">
            <a:xfrm>
              <a:off x="6862763" y="2908300"/>
              <a:ext cx="146050" cy="174625"/>
            </a:xfrm>
            <a:custGeom>
              <a:avLst/>
              <a:gdLst>
                <a:gd name="T0" fmla="*/ 0 w 92"/>
                <a:gd name="T1" fmla="*/ 0 h 110"/>
                <a:gd name="T2" fmla="*/ 92 w 92"/>
                <a:gd name="T3" fmla="*/ 0 h 110"/>
                <a:gd name="T4" fmla="*/ 92 w 92"/>
                <a:gd name="T5" fmla="*/ 0 h 110"/>
                <a:gd name="T6" fmla="*/ 88 w 92"/>
                <a:gd name="T7" fmla="*/ 18 h 110"/>
                <a:gd name="T8" fmla="*/ 84 w 92"/>
                <a:gd name="T9" fmla="*/ 34 h 110"/>
                <a:gd name="T10" fmla="*/ 76 w 92"/>
                <a:gd name="T11" fmla="*/ 52 h 110"/>
                <a:gd name="T12" fmla="*/ 66 w 92"/>
                <a:gd name="T13" fmla="*/ 68 h 110"/>
                <a:gd name="T14" fmla="*/ 54 w 92"/>
                <a:gd name="T15" fmla="*/ 84 h 110"/>
                <a:gd name="T16" fmla="*/ 40 w 92"/>
                <a:gd name="T17" fmla="*/ 96 h 110"/>
                <a:gd name="T18" fmla="*/ 30 w 92"/>
                <a:gd name="T19" fmla="*/ 100 h 110"/>
                <a:gd name="T20" fmla="*/ 22 w 92"/>
                <a:gd name="T21" fmla="*/ 104 h 110"/>
                <a:gd name="T22" fmla="*/ 10 w 92"/>
                <a:gd name="T23" fmla="*/ 108 h 110"/>
                <a:gd name="T24" fmla="*/ 0 w 92"/>
                <a:gd name="T25" fmla="*/ 110 h 110"/>
                <a:gd name="T26" fmla="*/ 0 w 92"/>
                <a:gd name="T2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110">
                  <a:moveTo>
                    <a:pt x="0" y="0"/>
                  </a:moveTo>
                  <a:lnTo>
                    <a:pt x="92" y="0"/>
                  </a:lnTo>
                  <a:lnTo>
                    <a:pt x="92" y="0"/>
                  </a:lnTo>
                  <a:lnTo>
                    <a:pt x="88" y="18"/>
                  </a:lnTo>
                  <a:lnTo>
                    <a:pt x="84" y="34"/>
                  </a:lnTo>
                  <a:lnTo>
                    <a:pt x="76" y="52"/>
                  </a:lnTo>
                  <a:lnTo>
                    <a:pt x="66" y="68"/>
                  </a:lnTo>
                  <a:lnTo>
                    <a:pt x="54" y="84"/>
                  </a:lnTo>
                  <a:lnTo>
                    <a:pt x="40" y="96"/>
                  </a:lnTo>
                  <a:lnTo>
                    <a:pt x="30" y="100"/>
                  </a:lnTo>
                  <a:lnTo>
                    <a:pt x="22" y="104"/>
                  </a:lnTo>
                  <a:lnTo>
                    <a:pt x="10" y="108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80" name="Freeform 564"/>
            <p:cNvSpPr>
              <a:spLocks/>
            </p:cNvSpPr>
            <p:nvPr/>
          </p:nvSpPr>
          <p:spPr bwMode="auto">
            <a:xfrm>
              <a:off x="6653213" y="2682875"/>
              <a:ext cx="190500" cy="206375"/>
            </a:xfrm>
            <a:custGeom>
              <a:avLst/>
              <a:gdLst>
                <a:gd name="T0" fmla="*/ 0 w 120"/>
                <a:gd name="T1" fmla="*/ 100 h 130"/>
                <a:gd name="T2" fmla="*/ 0 w 120"/>
                <a:gd name="T3" fmla="*/ 100 h 130"/>
                <a:gd name="T4" fmla="*/ 0 w 120"/>
                <a:gd name="T5" fmla="*/ 110 h 130"/>
                <a:gd name="T6" fmla="*/ 2 w 120"/>
                <a:gd name="T7" fmla="*/ 130 h 130"/>
                <a:gd name="T8" fmla="*/ 120 w 120"/>
                <a:gd name="T9" fmla="*/ 130 h 130"/>
                <a:gd name="T10" fmla="*/ 120 w 120"/>
                <a:gd name="T11" fmla="*/ 0 h 130"/>
                <a:gd name="T12" fmla="*/ 120 w 120"/>
                <a:gd name="T13" fmla="*/ 0 h 130"/>
                <a:gd name="T14" fmla="*/ 84 w 120"/>
                <a:gd name="T15" fmla="*/ 6 h 130"/>
                <a:gd name="T16" fmla="*/ 50 w 120"/>
                <a:gd name="T17" fmla="*/ 12 h 130"/>
                <a:gd name="T18" fmla="*/ 0 w 120"/>
                <a:gd name="T19" fmla="*/ 16 h 130"/>
                <a:gd name="T20" fmla="*/ 0 w 120"/>
                <a:gd name="T21" fmla="*/ 10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30">
                  <a:moveTo>
                    <a:pt x="0" y="100"/>
                  </a:moveTo>
                  <a:lnTo>
                    <a:pt x="0" y="100"/>
                  </a:lnTo>
                  <a:lnTo>
                    <a:pt x="0" y="110"/>
                  </a:lnTo>
                  <a:lnTo>
                    <a:pt x="2" y="130"/>
                  </a:lnTo>
                  <a:lnTo>
                    <a:pt x="120" y="13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84" y="6"/>
                  </a:lnTo>
                  <a:lnTo>
                    <a:pt x="50" y="12"/>
                  </a:lnTo>
                  <a:lnTo>
                    <a:pt x="0" y="16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81" name="Freeform 565"/>
            <p:cNvSpPr>
              <a:spLocks/>
            </p:cNvSpPr>
            <p:nvPr/>
          </p:nvSpPr>
          <p:spPr bwMode="auto">
            <a:xfrm>
              <a:off x="6669088" y="2705100"/>
              <a:ext cx="155575" cy="168275"/>
            </a:xfrm>
            <a:custGeom>
              <a:avLst/>
              <a:gdLst>
                <a:gd name="T0" fmla="*/ 2 w 98"/>
                <a:gd name="T1" fmla="*/ 106 h 106"/>
                <a:gd name="T2" fmla="*/ 2 w 98"/>
                <a:gd name="T3" fmla="*/ 106 h 106"/>
                <a:gd name="T4" fmla="*/ 0 w 98"/>
                <a:gd name="T5" fmla="*/ 86 h 106"/>
                <a:gd name="T6" fmla="*/ 0 w 98"/>
                <a:gd name="T7" fmla="*/ 12 h 106"/>
                <a:gd name="T8" fmla="*/ 0 w 98"/>
                <a:gd name="T9" fmla="*/ 12 h 106"/>
                <a:gd name="T10" fmla="*/ 44 w 98"/>
                <a:gd name="T11" fmla="*/ 8 h 106"/>
                <a:gd name="T12" fmla="*/ 98 w 98"/>
                <a:gd name="T13" fmla="*/ 0 h 106"/>
                <a:gd name="T14" fmla="*/ 98 w 98"/>
                <a:gd name="T15" fmla="*/ 106 h 106"/>
                <a:gd name="T16" fmla="*/ 2 w 98"/>
                <a:gd name="T1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106">
                  <a:moveTo>
                    <a:pt x="2" y="106"/>
                  </a:moveTo>
                  <a:lnTo>
                    <a:pt x="2" y="106"/>
                  </a:lnTo>
                  <a:lnTo>
                    <a:pt x="0" y="8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4" y="8"/>
                  </a:lnTo>
                  <a:lnTo>
                    <a:pt x="98" y="0"/>
                  </a:lnTo>
                  <a:lnTo>
                    <a:pt x="98" y="106"/>
                  </a:lnTo>
                  <a:lnTo>
                    <a:pt x="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82" name="Freeform 566"/>
            <p:cNvSpPr>
              <a:spLocks/>
            </p:cNvSpPr>
            <p:nvPr/>
          </p:nvSpPr>
          <p:spPr bwMode="auto">
            <a:xfrm>
              <a:off x="6656388" y="2889250"/>
              <a:ext cx="187325" cy="209550"/>
            </a:xfrm>
            <a:custGeom>
              <a:avLst/>
              <a:gdLst>
                <a:gd name="T0" fmla="*/ 0 w 118"/>
                <a:gd name="T1" fmla="*/ 0 h 132"/>
                <a:gd name="T2" fmla="*/ 0 w 118"/>
                <a:gd name="T3" fmla="*/ 0 h 132"/>
                <a:gd name="T4" fmla="*/ 4 w 118"/>
                <a:gd name="T5" fmla="*/ 20 h 132"/>
                <a:gd name="T6" fmla="*/ 10 w 118"/>
                <a:gd name="T7" fmla="*/ 42 h 132"/>
                <a:gd name="T8" fmla="*/ 18 w 118"/>
                <a:gd name="T9" fmla="*/ 64 h 132"/>
                <a:gd name="T10" fmla="*/ 30 w 118"/>
                <a:gd name="T11" fmla="*/ 84 h 132"/>
                <a:gd name="T12" fmla="*/ 36 w 118"/>
                <a:gd name="T13" fmla="*/ 94 h 132"/>
                <a:gd name="T14" fmla="*/ 44 w 118"/>
                <a:gd name="T15" fmla="*/ 104 h 132"/>
                <a:gd name="T16" fmla="*/ 54 w 118"/>
                <a:gd name="T17" fmla="*/ 112 h 132"/>
                <a:gd name="T18" fmla="*/ 64 w 118"/>
                <a:gd name="T19" fmla="*/ 118 h 132"/>
                <a:gd name="T20" fmla="*/ 76 w 118"/>
                <a:gd name="T21" fmla="*/ 124 h 132"/>
                <a:gd name="T22" fmla="*/ 88 w 118"/>
                <a:gd name="T23" fmla="*/ 130 h 132"/>
                <a:gd name="T24" fmla="*/ 102 w 118"/>
                <a:gd name="T25" fmla="*/ 132 h 132"/>
                <a:gd name="T26" fmla="*/ 118 w 118"/>
                <a:gd name="T27" fmla="*/ 132 h 132"/>
                <a:gd name="T28" fmla="*/ 118 w 118"/>
                <a:gd name="T29" fmla="*/ 0 h 132"/>
                <a:gd name="T30" fmla="*/ 0 w 118"/>
                <a:gd name="T3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32">
                  <a:moveTo>
                    <a:pt x="0" y="0"/>
                  </a:moveTo>
                  <a:lnTo>
                    <a:pt x="0" y="0"/>
                  </a:lnTo>
                  <a:lnTo>
                    <a:pt x="4" y="20"/>
                  </a:lnTo>
                  <a:lnTo>
                    <a:pt x="10" y="42"/>
                  </a:lnTo>
                  <a:lnTo>
                    <a:pt x="18" y="64"/>
                  </a:lnTo>
                  <a:lnTo>
                    <a:pt x="30" y="84"/>
                  </a:lnTo>
                  <a:lnTo>
                    <a:pt x="36" y="94"/>
                  </a:lnTo>
                  <a:lnTo>
                    <a:pt x="44" y="104"/>
                  </a:lnTo>
                  <a:lnTo>
                    <a:pt x="54" y="112"/>
                  </a:lnTo>
                  <a:lnTo>
                    <a:pt x="64" y="118"/>
                  </a:lnTo>
                  <a:lnTo>
                    <a:pt x="76" y="124"/>
                  </a:lnTo>
                  <a:lnTo>
                    <a:pt x="88" y="130"/>
                  </a:lnTo>
                  <a:lnTo>
                    <a:pt x="102" y="132"/>
                  </a:lnTo>
                  <a:lnTo>
                    <a:pt x="118" y="132"/>
                  </a:lnTo>
                  <a:lnTo>
                    <a:pt x="1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83" name="Freeform 567"/>
            <p:cNvSpPr>
              <a:spLocks/>
            </p:cNvSpPr>
            <p:nvPr/>
          </p:nvSpPr>
          <p:spPr bwMode="auto">
            <a:xfrm>
              <a:off x="6678613" y="2908300"/>
              <a:ext cx="146050" cy="174625"/>
            </a:xfrm>
            <a:custGeom>
              <a:avLst/>
              <a:gdLst>
                <a:gd name="T0" fmla="*/ 92 w 92"/>
                <a:gd name="T1" fmla="*/ 110 h 110"/>
                <a:gd name="T2" fmla="*/ 92 w 92"/>
                <a:gd name="T3" fmla="*/ 110 h 110"/>
                <a:gd name="T4" fmla="*/ 82 w 92"/>
                <a:gd name="T5" fmla="*/ 108 h 110"/>
                <a:gd name="T6" fmla="*/ 72 w 92"/>
                <a:gd name="T7" fmla="*/ 104 h 110"/>
                <a:gd name="T8" fmla="*/ 62 w 92"/>
                <a:gd name="T9" fmla="*/ 100 h 110"/>
                <a:gd name="T10" fmla="*/ 54 w 92"/>
                <a:gd name="T11" fmla="*/ 96 h 110"/>
                <a:gd name="T12" fmla="*/ 38 w 92"/>
                <a:gd name="T13" fmla="*/ 84 h 110"/>
                <a:gd name="T14" fmla="*/ 26 w 92"/>
                <a:gd name="T15" fmla="*/ 68 h 110"/>
                <a:gd name="T16" fmla="*/ 16 w 92"/>
                <a:gd name="T17" fmla="*/ 52 h 110"/>
                <a:gd name="T18" fmla="*/ 8 w 92"/>
                <a:gd name="T19" fmla="*/ 34 h 110"/>
                <a:gd name="T20" fmla="*/ 4 w 92"/>
                <a:gd name="T21" fmla="*/ 18 h 110"/>
                <a:gd name="T22" fmla="*/ 0 w 92"/>
                <a:gd name="T23" fmla="*/ 0 h 110"/>
                <a:gd name="T24" fmla="*/ 92 w 92"/>
                <a:gd name="T25" fmla="*/ 0 h 110"/>
                <a:gd name="T26" fmla="*/ 92 w 92"/>
                <a:gd name="T2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110">
                  <a:moveTo>
                    <a:pt x="92" y="110"/>
                  </a:moveTo>
                  <a:lnTo>
                    <a:pt x="92" y="110"/>
                  </a:lnTo>
                  <a:lnTo>
                    <a:pt x="82" y="108"/>
                  </a:lnTo>
                  <a:lnTo>
                    <a:pt x="72" y="104"/>
                  </a:lnTo>
                  <a:lnTo>
                    <a:pt x="62" y="100"/>
                  </a:lnTo>
                  <a:lnTo>
                    <a:pt x="54" y="96"/>
                  </a:lnTo>
                  <a:lnTo>
                    <a:pt x="38" y="84"/>
                  </a:lnTo>
                  <a:lnTo>
                    <a:pt x="26" y="68"/>
                  </a:lnTo>
                  <a:lnTo>
                    <a:pt x="16" y="52"/>
                  </a:lnTo>
                  <a:lnTo>
                    <a:pt x="8" y="34"/>
                  </a:lnTo>
                  <a:lnTo>
                    <a:pt x="4" y="18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784" name="グループ化 1783"/>
          <p:cNvGrpSpPr/>
          <p:nvPr/>
        </p:nvGrpSpPr>
        <p:grpSpPr>
          <a:xfrm>
            <a:off x="4880356" y="1705005"/>
            <a:ext cx="434926" cy="434926"/>
            <a:chOff x="5405438" y="854075"/>
            <a:chExt cx="479425" cy="479425"/>
          </a:xfrm>
        </p:grpSpPr>
        <p:sp>
          <p:nvSpPr>
            <p:cNvPr id="1785" name="Freeform 568"/>
            <p:cNvSpPr>
              <a:spLocks/>
            </p:cNvSpPr>
            <p:nvPr/>
          </p:nvSpPr>
          <p:spPr bwMode="auto">
            <a:xfrm>
              <a:off x="5405438" y="854075"/>
              <a:ext cx="479425" cy="479425"/>
            </a:xfrm>
            <a:custGeom>
              <a:avLst/>
              <a:gdLst>
                <a:gd name="T0" fmla="*/ 152 w 302"/>
                <a:gd name="T1" fmla="*/ 302 h 302"/>
                <a:gd name="T2" fmla="*/ 152 w 302"/>
                <a:gd name="T3" fmla="*/ 302 h 302"/>
                <a:gd name="T4" fmla="*/ 158 w 302"/>
                <a:gd name="T5" fmla="*/ 294 h 302"/>
                <a:gd name="T6" fmla="*/ 168 w 302"/>
                <a:gd name="T7" fmla="*/ 284 h 302"/>
                <a:gd name="T8" fmla="*/ 184 w 302"/>
                <a:gd name="T9" fmla="*/ 274 h 302"/>
                <a:gd name="T10" fmla="*/ 204 w 302"/>
                <a:gd name="T11" fmla="*/ 264 h 302"/>
                <a:gd name="T12" fmla="*/ 230 w 302"/>
                <a:gd name="T13" fmla="*/ 256 h 302"/>
                <a:gd name="T14" fmla="*/ 262 w 302"/>
                <a:gd name="T15" fmla="*/ 250 h 302"/>
                <a:gd name="T16" fmla="*/ 282 w 302"/>
                <a:gd name="T17" fmla="*/ 248 h 302"/>
                <a:gd name="T18" fmla="*/ 302 w 302"/>
                <a:gd name="T19" fmla="*/ 248 h 302"/>
                <a:gd name="T20" fmla="*/ 302 w 302"/>
                <a:gd name="T21" fmla="*/ 0 h 302"/>
                <a:gd name="T22" fmla="*/ 302 w 302"/>
                <a:gd name="T23" fmla="*/ 0 h 302"/>
                <a:gd name="T24" fmla="*/ 282 w 302"/>
                <a:gd name="T25" fmla="*/ 0 h 302"/>
                <a:gd name="T26" fmla="*/ 262 w 302"/>
                <a:gd name="T27" fmla="*/ 2 h 302"/>
                <a:gd name="T28" fmla="*/ 230 w 302"/>
                <a:gd name="T29" fmla="*/ 8 h 302"/>
                <a:gd name="T30" fmla="*/ 204 w 302"/>
                <a:gd name="T31" fmla="*/ 18 h 302"/>
                <a:gd name="T32" fmla="*/ 184 w 302"/>
                <a:gd name="T33" fmla="*/ 28 h 302"/>
                <a:gd name="T34" fmla="*/ 168 w 302"/>
                <a:gd name="T35" fmla="*/ 38 h 302"/>
                <a:gd name="T36" fmla="*/ 158 w 302"/>
                <a:gd name="T37" fmla="*/ 46 h 302"/>
                <a:gd name="T38" fmla="*/ 152 w 302"/>
                <a:gd name="T39" fmla="*/ 54 h 302"/>
                <a:gd name="T40" fmla="*/ 152 w 302"/>
                <a:gd name="T41" fmla="*/ 54 h 302"/>
                <a:gd name="T42" fmla="*/ 144 w 302"/>
                <a:gd name="T43" fmla="*/ 46 h 302"/>
                <a:gd name="T44" fmla="*/ 134 w 302"/>
                <a:gd name="T45" fmla="*/ 38 h 302"/>
                <a:gd name="T46" fmla="*/ 120 w 302"/>
                <a:gd name="T47" fmla="*/ 28 h 302"/>
                <a:gd name="T48" fmla="*/ 100 w 302"/>
                <a:gd name="T49" fmla="*/ 18 h 302"/>
                <a:gd name="T50" fmla="*/ 74 w 302"/>
                <a:gd name="T51" fmla="*/ 8 h 302"/>
                <a:gd name="T52" fmla="*/ 40 w 302"/>
                <a:gd name="T53" fmla="*/ 2 h 302"/>
                <a:gd name="T54" fmla="*/ 22 w 302"/>
                <a:gd name="T55" fmla="*/ 0 h 302"/>
                <a:gd name="T56" fmla="*/ 0 w 302"/>
                <a:gd name="T57" fmla="*/ 0 h 302"/>
                <a:gd name="T58" fmla="*/ 0 w 302"/>
                <a:gd name="T59" fmla="*/ 248 h 302"/>
                <a:gd name="T60" fmla="*/ 0 w 302"/>
                <a:gd name="T61" fmla="*/ 248 h 302"/>
                <a:gd name="T62" fmla="*/ 22 w 302"/>
                <a:gd name="T63" fmla="*/ 248 h 302"/>
                <a:gd name="T64" fmla="*/ 40 w 302"/>
                <a:gd name="T65" fmla="*/ 250 h 302"/>
                <a:gd name="T66" fmla="*/ 74 w 302"/>
                <a:gd name="T67" fmla="*/ 256 h 302"/>
                <a:gd name="T68" fmla="*/ 100 w 302"/>
                <a:gd name="T69" fmla="*/ 264 h 302"/>
                <a:gd name="T70" fmla="*/ 120 w 302"/>
                <a:gd name="T71" fmla="*/ 274 h 302"/>
                <a:gd name="T72" fmla="*/ 134 w 302"/>
                <a:gd name="T73" fmla="*/ 284 h 302"/>
                <a:gd name="T74" fmla="*/ 144 w 302"/>
                <a:gd name="T75" fmla="*/ 294 h 302"/>
                <a:gd name="T76" fmla="*/ 152 w 302"/>
                <a:gd name="T77" fmla="*/ 302 h 302"/>
                <a:gd name="T78" fmla="*/ 152 w 302"/>
                <a:gd name="T79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2" h="302">
                  <a:moveTo>
                    <a:pt x="152" y="302"/>
                  </a:moveTo>
                  <a:lnTo>
                    <a:pt x="152" y="302"/>
                  </a:lnTo>
                  <a:lnTo>
                    <a:pt x="158" y="294"/>
                  </a:lnTo>
                  <a:lnTo>
                    <a:pt x="168" y="284"/>
                  </a:lnTo>
                  <a:lnTo>
                    <a:pt x="184" y="274"/>
                  </a:lnTo>
                  <a:lnTo>
                    <a:pt x="204" y="264"/>
                  </a:lnTo>
                  <a:lnTo>
                    <a:pt x="230" y="256"/>
                  </a:lnTo>
                  <a:lnTo>
                    <a:pt x="262" y="250"/>
                  </a:lnTo>
                  <a:lnTo>
                    <a:pt x="282" y="248"/>
                  </a:lnTo>
                  <a:lnTo>
                    <a:pt x="302" y="248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282" y="0"/>
                  </a:lnTo>
                  <a:lnTo>
                    <a:pt x="262" y="2"/>
                  </a:lnTo>
                  <a:lnTo>
                    <a:pt x="230" y="8"/>
                  </a:lnTo>
                  <a:lnTo>
                    <a:pt x="204" y="18"/>
                  </a:lnTo>
                  <a:lnTo>
                    <a:pt x="184" y="28"/>
                  </a:lnTo>
                  <a:lnTo>
                    <a:pt x="168" y="38"/>
                  </a:lnTo>
                  <a:lnTo>
                    <a:pt x="158" y="46"/>
                  </a:lnTo>
                  <a:lnTo>
                    <a:pt x="152" y="54"/>
                  </a:lnTo>
                  <a:lnTo>
                    <a:pt x="152" y="54"/>
                  </a:lnTo>
                  <a:lnTo>
                    <a:pt x="144" y="46"/>
                  </a:lnTo>
                  <a:lnTo>
                    <a:pt x="134" y="38"/>
                  </a:lnTo>
                  <a:lnTo>
                    <a:pt x="120" y="28"/>
                  </a:lnTo>
                  <a:lnTo>
                    <a:pt x="100" y="18"/>
                  </a:lnTo>
                  <a:lnTo>
                    <a:pt x="74" y="8"/>
                  </a:lnTo>
                  <a:lnTo>
                    <a:pt x="40" y="2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22" y="248"/>
                  </a:lnTo>
                  <a:lnTo>
                    <a:pt x="40" y="250"/>
                  </a:lnTo>
                  <a:lnTo>
                    <a:pt x="74" y="256"/>
                  </a:lnTo>
                  <a:lnTo>
                    <a:pt x="100" y="264"/>
                  </a:lnTo>
                  <a:lnTo>
                    <a:pt x="120" y="274"/>
                  </a:lnTo>
                  <a:lnTo>
                    <a:pt x="134" y="284"/>
                  </a:lnTo>
                  <a:lnTo>
                    <a:pt x="144" y="294"/>
                  </a:lnTo>
                  <a:lnTo>
                    <a:pt x="152" y="302"/>
                  </a:lnTo>
                  <a:lnTo>
                    <a:pt x="152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86" name="Freeform 569"/>
            <p:cNvSpPr>
              <a:spLocks/>
            </p:cNvSpPr>
            <p:nvPr/>
          </p:nvSpPr>
          <p:spPr bwMode="auto">
            <a:xfrm>
              <a:off x="5437188" y="885825"/>
              <a:ext cx="419100" cy="403225"/>
            </a:xfrm>
            <a:custGeom>
              <a:avLst/>
              <a:gdLst>
                <a:gd name="T0" fmla="*/ 132 w 264"/>
                <a:gd name="T1" fmla="*/ 254 h 254"/>
                <a:gd name="T2" fmla="*/ 132 w 264"/>
                <a:gd name="T3" fmla="*/ 254 h 254"/>
                <a:gd name="T4" fmla="*/ 112 w 264"/>
                <a:gd name="T5" fmla="*/ 240 h 254"/>
                <a:gd name="T6" fmla="*/ 100 w 264"/>
                <a:gd name="T7" fmla="*/ 234 h 254"/>
                <a:gd name="T8" fmla="*/ 86 w 264"/>
                <a:gd name="T9" fmla="*/ 226 h 254"/>
                <a:gd name="T10" fmla="*/ 68 w 264"/>
                <a:gd name="T11" fmla="*/ 220 h 254"/>
                <a:gd name="T12" fmla="*/ 48 w 264"/>
                <a:gd name="T13" fmla="*/ 216 h 254"/>
                <a:gd name="T14" fmla="*/ 26 w 264"/>
                <a:gd name="T15" fmla="*/ 212 h 254"/>
                <a:gd name="T16" fmla="*/ 0 w 264"/>
                <a:gd name="T17" fmla="*/ 210 h 254"/>
                <a:gd name="T18" fmla="*/ 0 w 264"/>
                <a:gd name="T19" fmla="*/ 0 h 254"/>
                <a:gd name="T20" fmla="*/ 0 w 264"/>
                <a:gd name="T21" fmla="*/ 0 h 254"/>
                <a:gd name="T22" fmla="*/ 30 w 264"/>
                <a:gd name="T23" fmla="*/ 2 h 254"/>
                <a:gd name="T24" fmla="*/ 54 w 264"/>
                <a:gd name="T25" fmla="*/ 8 h 254"/>
                <a:gd name="T26" fmla="*/ 74 w 264"/>
                <a:gd name="T27" fmla="*/ 16 h 254"/>
                <a:gd name="T28" fmla="*/ 90 w 264"/>
                <a:gd name="T29" fmla="*/ 24 h 254"/>
                <a:gd name="T30" fmla="*/ 102 w 264"/>
                <a:gd name="T31" fmla="*/ 30 h 254"/>
                <a:gd name="T32" fmla="*/ 110 w 264"/>
                <a:gd name="T33" fmla="*/ 38 h 254"/>
                <a:gd name="T34" fmla="*/ 116 w 264"/>
                <a:gd name="T35" fmla="*/ 44 h 254"/>
                <a:gd name="T36" fmla="*/ 132 w 264"/>
                <a:gd name="T37" fmla="*/ 68 h 254"/>
                <a:gd name="T38" fmla="*/ 148 w 264"/>
                <a:gd name="T39" fmla="*/ 44 h 254"/>
                <a:gd name="T40" fmla="*/ 148 w 264"/>
                <a:gd name="T41" fmla="*/ 44 h 254"/>
                <a:gd name="T42" fmla="*/ 154 w 264"/>
                <a:gd name="T43" fmla="*/ 38 h 254"/>
                <a:gd name="T44" fmla="*/ 162 w 264"/>
                <a:gd name="T45" fmla="*/ 30 h 254"/>
                <a:gd name="T46" fmla="*/ 174 w 264"/>
                <a:gd name="T47" fmla="*/ 24 h 254"/>
                <a:gd name="T48" fmla="*/ 188 w 264"/>
                <a:gd name="T49" fmla="*/ 16 h 254"/>
                <a:gd name="T50" fmla="*/ 208 w 264"/>
                <a:gd name="T51" fmla="*/ 8 h 254"/>
                <a:gd name="T52" fmla="*/ 234 w 264"/>
                <a:gd name="T53" fmla="*/ 2 h 254"/>
                <a:gd name="T54" fmla="*/ 264 w 264"/>
                <a:gd name="T55" fmla="*/ 0 h 254"/>
                <a:gd name="T56" fmla="*/ 264 w 264"/>
                <a:gd name="T57" fmla="*/ 210 h 254"/>
                <a:gd name="T58" fmla="*/ 264 w 264"/>
                <a:gd name="T59" fmla="*/ 210 h 254"/>
                <a:gd name="T60" fmla="*/ 238 w 264"/>
                <a:gd name="T61" fmla="*/ 212 h 254"/>
                <a:gd name="T62" fmla="*/ 216 w 264"/>
                <a:gd name="T63" fmla="*/ 216 h 254"/>
                <a:gd name="T64" fmla="*/ 196 w 264"/>
                <a:gd name="T65" fmla="*/ 220 h 254"/>
                <a:gd name="T66" fmla="*/ 178 w 264"/>
                <a:gd name="T67" fmla="*/ 226 h 254"/>
                <a:gd name="T68" fmla="*/ 164 w 264"/>
                <a:gd name="T69" fmla="*/ 234 h 254"/>
                <a:gd name="T70" fmla="*/ 150 w 264"/>
                <a:gd name="T71" fmla="*/ 240 h 254"/>
                <a:gd name="T72" fmla="*/ 132 w 264"/>
                <a:gd name="T73" fmla="*/ 254 h 254"/>
                <a:gd name="T74" fmla="*/ 132 w 264"/>
                <a:gd name="T7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4" h="254">
                  <a:moveTo>
                    <a:pt x="132" y="254"/>
                  </a:moveTo>
                  <a:lnTo>
                    <a:pt x="132" y="254"/>
                  </a:lnTo>
                  <a:lnTo>
                    <a:pt x="112" y="240"/>
                  </a:lnTo>
                  <a:lnTo>
                    <a:pt x="100" y="234"/>
                  </a:lnTo>
                  <a:lnTo>
                    <a:pt x="86" y="226"/>
                  </a:lnTo>
                  <a:lnTo>
                    <a:pt x="68" y="220"/>
                  </a:lnTo>
                  <a:lnTo>
                    <a:pt x="48" y="216"/>
                  </a:lnTo>
                  <a:lnTo>
                    <a:pt x="26" y="212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" y="2"/>
                  </a:lnTo>
                  <a:lnTo>
                    <a:pt x="54" y="8"/>
                  </a:lnTo>
                  <a:lnTo>
                    <a:pt x="74" y="16"/>
                  </a:lnTo>
                  <a:lnTo>
                    <a:pt x="90" y="24"/>
                  </a:lnTo>
                  <a:lnTo>
                    <a:pt x="102" y="30"/>
                  </a:lnTo>
                  <a:lnTo>
                    <a:pt x="110" y="38"/>
                  </a:lnTo>
                  <a:lnTo>
                    <a:pt x="116" y="44"/>
                  </a:lnTo>
                  <a:lnTo>
                    <a:pt x="132" y="68"/>
                  </a:lnTo>
                  <a:lnTo>
                    <a:pt x="148" y="44"/>
                  </a:lnTo>
                  <a:lnTo>
                    <a:pt x="148" y="44"/>
                  </a:lnTo>
                  <a:lnTo>
                    <a:pt x="154" y="38"/>
                  </a:lnTo>
                  <a:lnTo>
                    <a:pt x="162" y="30"/>
                  </a:lnTo>
                  <a:lnTo>
                    <a:pt x="174" y="24"/>
                  </a:lnTo>
                  <a:lnTo>
                    <a:pt x="188" y="16"/>
                  </a:lnTo>
                  <a:lnTo>
                    <a:pt x="208" y="8"/>
                  </a:lnTo>
                  <a:lnTo>
                    <a:pt x="234" y="2"/>
                  </a:lnTo>
                  <a:lnTo>
                    <a:pt x="264" y="0"/>
                  </a:lnTo>
                  <a:lnTo>
                    <a:pt x="264" y="210"/>
                  </a:lnTo>
                  <a:lnTo>
                    <a:pt x="264" y="210"/>
                  </a:lnTo>
                  <a:lnTo>
                    <a:pt x="238" y="212"/>
                  </a:lnTo>
                  <a:lnTo>
                    <a:pt x="216" y="216"/>
                  </a:lnTo>
                  <a:lnTo>
                    <a:pt x="196" y="220"/>
                  </a:lnTo>
                  <a:lnTo>
                    <a:pt x="178" y="226"/>
                  </a:lnTo>
                  <a:lnTo>
                    <a:pt x="164" y="234"/>
                  </a:lnTo>
                  <a:lnTo>
                    <a:pt x="150" y="240"/>
                  </a:lnTo>
                  <a:lnTo>
                    <a:pt x="132" y="254"/>
                  </a:lnTo>
                  <a:lnTo>
                    <a:pt x="132" y="254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87" name="Freeform 570"/>
            <p:cNvSpPr>
              <a:spLocks/>
            </p:cNvSpPr>
            <p:nvPr/>
          </p:nvSpPr>
          <p:spPr bwMode="auto">
            <a:xfrm>
              <a:off x="5500688" y="1190625"/>
              <a:ext cx="133350" cy="66675"/>
            </a:xfrm>
            <a:custGeom>
              <a:avLst/>
              <a:gdLst>
                <a:gd name="T0" fmla="*/ 80 w 84"/>
                <a:gd name="T1" fmla="*/ 42 h 42"/>
                <a:gd name="T2" fmla="*/ 80 w 84"/>
                <a:gd name="T3" fmla="*/ 42 h 42"/>
                <a:gd name="T4" fmla="*/ 78 w 84"/>
                <a:gd name="T5" fmla="*/ 42 h 42"/>
                <a:gd name="T6" fmla="*/ 78 w 84"/>
                <a:gd name="T7" fmla="*/ 42 h 42"/>
                <a:gd name="T8" fmla="*/ 66 w 84"/>
                <a:gd name="T9" fmla="*/ 32 h 42"/>
                <a:gd name="T10" fmla="*/ 50 w 84"/>
                <a:gd name="T11" fmla="*/ 24 h 42"/>
                <a:gd name="T12" fmla="*/ 28 w 84"/>
                <a:gd name="T13" fmla="*/ 14 h 42"/>
                <a:gd name="T14" fmla="*/ 2 w 84"/>
                <a:gd name="T15" fmla="*/ 6 h 42"/>
                <a:gd name="T16" fmla="*/ 2 w 84"/>
                <a:gd name="T17" fmla="*/ 6 h 42"/>
                <a:gd name="T18" fmla="*/ 0 w 84"/>
                <a:gd name="T19" fmla="*/ 6 h 42"/>
                <a:gd name="T20" fmla="*/ 0 w 84"/>
                <a:gd name="T21" fmla="*/ 2 h 42"/>
                <a:gd name="T22" fmla="*/ 0 w 84"/>
                <a:gd name="T23" fmla="*/ 2 h 42"/>
                <a:gd name="T24" fmla="*/ 0 w 84"/>
                <a:gd name="T25" fmla="*/ 0 h 42"/>
                <a:gd name="T26" fmla="*/ 4 w 84"/>
                <a:gd name="T27" fmla="*/ 0 h 42"/>
                <a:gd name="T28" fmla="*/ 4 w 84"/>
                <a:gd name="T29" fmla="*/ 0 h 42"/>
                <a:gd name="T30" fmla="*/ 32 w 84"/>
                <a:gd name="T31" fmla="*/ 8 h 42"/>
                <a:gd name="T32" fmla="*/ 54 w 84"/>
                <a:gd name="T33" fmla="*/ 18 h 42"/>
                <a:gd name="T34" fmla="*/ 70 w 84"/>
                <a:gd name="T35" fmla="*/ 28 h 42"/>
                <a:gd name="T36" fmla="*/ 82 w 84"/>
                <a:gd name="T37" fmla="*/ 38 h 42"/>
                <a:gd name="T38" fmla="*/ 82 w 84"/>
                <a:gd name="T39" fmla="*/ 38 h 42"/>
                <a:gd name="T40" fmla="*/ 84 w 84"/>
                <a:gd name="T41" fmla="*/ 40 h 42"/>
                <a:gd name="T42" fmla="*/ 82 w 84"/>
                <a:gd name="T43" fmla="*/ 42 h 42"/>
                <a:gd name="T44" fmla="*/ 82 w 84"/>
                <a:gd name="T45" fmla="*/ 42 h 42"/>
                <a:gd name="T46" fmla="*/ 80 w 84"/>
                <a:gd name="T47" fmla="*/ 42 h 42"/>
                <a:gd name="T48" fmla="*/ 80 w 84"/>
                <a:gd name="T4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42">
                  <a:moveTo>
                    <a:pt x="80" y="42"/>
                  </a:moveTo>
                  <a:lnTo>
                    <a:pt x="80" y="42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66" y="32"/>
                  </a:lnTo>
                  <a:lnTo>
                    <a:pt x="50" y="24"/>
                  </a:lnTo>
                  <a:lnTo>
                    <a:pt x="28" y="1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2" y="8"/>
                  </a:lnTo>
                  <a:lnTo>
                    <a:pt x="54" y="18"/>
                  </a:lnTo>
                  <a:lnTo>
                    <a:pt x="70" y="28"/>
                  </a:lnTo>
                  <a:lnTo>
                    <a:pt x="82" y="38"/>
                  </a:lnTo>
                  <a:lnTo>
                    <a:pt x="82" y="38"/>
                  </a:lnTo>
                  <a:lnTo>
                    <a:pt x="84" y="40"/>
                  </a:lnTo>
                  <a:lnTo>
                    <a:pt x="82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80" y="4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88" name="Freeform 571"/>
            <p:cNvSpPr>
              <a:spLocks/>
            </p:cNvSpPr>
            <p:nvPr/>
          </p:nvSpPr>
          <p:spPr bwMode="auto">
            <a:xfrm>
              <a:off x="5500688" y="1174750"/>
              <a:ext cx="133350" cy="66675"/>
            </a:xfrm>
            <a:custGeom>
              <a:avLst/>
              <a:gdLst>
                <a:gd name="T0" fmla="*/ 80 w 84"/>
                <a:gd name="T1" fmla="*/ 42 h 42"/>
                <a:gd name="T2" fmla="*/ 80 w 84"/>
                <a:gd name="T3" fmla="*/ 42 h 42"/>
                <a:gd name="T4" fmla="*/ 78 w 84"/>
                <a:gd name="T5" fmla="*/ 40 h 42"/>
                <a:gd name="T6" fmla="*/ 78 w 84"/>
                <a:gd name="T7" fmla="*/ 40 h 42"/>
                <a:gd name="T8" fmla="*/ 66 w 84"/>
                <a:gd name="T9" fmla="*/ 32 h 42"/>
                <a:gd name="T10" fmla="*/ 50 w 84"/>
                <a:gd name="T11" fmla="*/ 22 h 42"/>
                <a:gd name="T12" fmla="*/ 28 w 84"/>
                <a:gd name="T13" fmla="*/ 12 h 42"/>
                <a:gd name="T14" fmla="*/ 2 w 84"/>
                <a:gd name="T15" fmla="*/ 6 h 42"/>
                <a:gd name="T16" fmla="*/ 2 w 84"/>
                <a:gd name="T17" fmla="*/ 6 h 42"/>
                <a:gd name="T18" fmla="*/ 0 w 84"/>
                <a:gd name="T19" fmla="*/ 4 h 42"/>
                <a:gd name="T20" fmla="*/ 0 w 84"/>
                <a:gd name="T21" fmla="*/ 2 h 42"/>
                <a:gd name="T22" fmla="*/ 0 w 84"/>
                <a:gd name="T23" fmla="*/ 2 h 42"/>
                <a:gd name="T24" fmla="*/ 0 w 84"/>
                <a:gd name="T25" fmla="*/ 0 h 42"/>
                <a:gd name="T26" fmla="*/ 4 w 84"/>
                <a:gd name="T27" fmla="*/ 0 h 42"/>
                <a:gd name="T28" fmla="*/ 4 w 84"/>
                <a:gd name="T29" fmla="*/ 0 h 42"/>
                <a:gd name="T30" fmla="*/ 32 w 84"/>
                <a:gd name="T31" fmla="*/ 6 h 42"/>
                <a:gd name="T32" fmla="*/ 54 w 84"/>
                <a:gd name="T33" fmla="*/ 16 h 42"/>
                <a:gd name="T34" fmla="*/ 70 w 84"/>
                <a:gd name="T35" fmla="*/ 26 h 42"/>
                <a:gd name="T36" fmla="*/ 82 w 84"/>
                <a:gd name="T37" fmla="*/ 36 h 42"/>
                <a:gd name="T38" fmla="*/ 82 w 84"/>
                <a:gd name="T39" fmla="*/ 36 h 42"/>
                <a:gd name="T40" fmla="*/ 84 w 84"/>
                <a:gd name="T41" fmla="*/ 38 h 42"/>
                <a:gd name="T42" fmla="*/ 82 w 84"/>
                <a:gd name="T43" fmla="*/ 40 h 42"/>
                <a:gd name="T44" fmla="*/ 82 w 84"/>
                <a:gd name="T45" fmla="*/ 40 h 42"/>
                <a:gd name="T46" fmla="*/ 80 w 84"/>
                <a:gd name="T47" fmla="*/ 42 h 42"/>
                <a:gd name="T48" fmla="*/ 80 w 84"/>
                <a:gd name="T4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42">
                  <a:moveTo>
                    <a:pt x="80" y="42"/>
                  </a:moveTo>
                  <a:lnTo>
                    <a:pt x="80" y="42"/>
                  </a:lnTo>
                  <a:lnTo>
                    <a:pt x="78" y="40"/>
                  </a:lnTo>
                  <a:lnTo>
                    <a:pt x="78" y="40"/>
                  </a:lnTo>
                  <a:lnTo>
                    <a:pt x="66" y="32"/>
                  </a:lnTo>
                  <a:lnTo>
                    <a:pt x="50" y="22"/>
                  </a:lnTo>
                  <a:lnTo>
                    <a:pt x="28" y="1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2" y="6"/>
                  </a:lnTo>
                  <a:lnTo>
                    <a:pt x="54" y="16"/>
                  </a:lnTo>
                  <a:lnTo>
                    <a:pt x="70" y="2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4" y="38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80" y="42"/>
                  </a:lnTo>
                  <a:lnTo>
                    <a:pt x="80" y="4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89" name="Freeform 572"/>
            <p:cNvSpPr>
              <a:spLocks/>
            </p:cNvSpPr>
            <p:nvPr/>
          </p:nvSpPr>
          <p:spPr bwMode="auto">
            <a:xfrm>
              <a:off x="5500688" y="1155700"/>
              <a:ext cx="133350" cy="66675"/>
            </a:xfrm>
            <a:custGeom>
              <a:avLst/>
              <a:gdLst>
                <a:gd name="T0" fmla="*/ 80 w 84"/>
                <a:gd name="T1" fmla="*/ 42 h 42"/>
                <a:gd name="T2" fmla="*/ 80 w 84"/>
                <a:gd name="T3" fmla="*/ 42 h 42"/>
                <a:gd name="T4" fmla="*/ 78 w 84"/>
                <a:gd name="T5" fmla="*/ 42 h 42"/>
                <a:gd name="T6" fmla="*/ 78 w 84"/>
                <a:gd name="T7" fmla="*/ 42 h 42"/>
                <a:gd name="T8" fmla="*/ 66 w 84"/>
                <a:gd name="T9" fmla="*/ 32 h 42"/>
                <a:gd name="T10" fmla="*/ 50 w 84"/>
                <a:gd name="T11" fmla="*/ 22 h 42"/>
                <a:gd name="T12" fmla="*/ 28 w 84"/>
                <a:gd name="T13" fmla="*/ 14 h 42"/>
                <a:gd name="T14" fmla="*/ 2 w 84"/>
                <a:gd name="T15" fmla="*/ 6 h 42"/>
                <a:gd name="T16" fmla="*/ 2 w 84"/>
                <a:gd name="T17" fmla="*/ 6 h 42"/>
                <a:gd name="T18" fmla="*/ 0 w 84"/>
                <a:gd name="T19" fmla="*/ 4 h 42"/>
                <a:gd name="T20" fmla="*/ 0 w 84"/>
                <a:gd name="T21" fmla="*/ 2 h 42"/>
                <a:gd name="T22" fmla="*/ 0 w 84"/>
                <a:gd name="T23" fmla="*/ 2 h 42"/>
                <a:gd name="T24" fmla="*/ 0 w 84"/>
                <a:gd name="T25" fmla="*/ 0 h 42"/>
                <a:gd name="T26" fmla="*/ 4 w 84"/>
                <a:gd name="T27" fmla="*/ 0 h 42"/>
                <a:gd name="T28" fmla="*/ 4 w 84"/>
                <a:gd name="T29" fmla="*/ 0 h 42"/>
                <a:gd name="T30" fmla="*/ 32 w 84"/>
                <a:gd name="T31" fmla="*/ 8 h 42"/>
                <a:gd name="T32" fmla="*/ 54 w 84"/>
                <a:gd name="T33" fmla="*/ 16 h 42"/>
                <a:gd name="T34" fmla="*/ 70 w 84"/>
                <a:gd name="T35" fmla="*/ 26 h 42"/>
                <a:gd name="T36" fmla="*/ 82 w 84"/>
                <a:gd name="T37" fmla="*/ 36 h 42"/>
                <a:gd name="T38" fmla="*/ 82 w 84"/>
                <a:gd name="T39" fmla="*/ 36 h 42"/>
                <a:gd name="T40" fmla="*/ 84 w 84"/>
                <a:gd name="T41" fmla="*/ 38 h 42"/>
                <a:gd name="T42" fmla="*/ 82 w 84"/>
                <a:gd name="T43" fmla="*/ 42 h 42"/>
                <a:gd name="T44" fmla="*/ 82 w 84"/>
                <a:gd name="T45" fmla="*/ 42 h 42"/>
                <a:gd name="T46" fmla="*/ 80 w 84"/>
                <a:gd name="T47" fmla="*/ 42 h 42"/>
                <a:gd name="T48" fmla="*/ 80 w 84"/>
                <a:gd name="T4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42">
                  <a:moveTo>
                    <a:pt x="80" y="42"/>
                  </a:moveTo>
                  <a:lnTo>
                    <a:pt x="80" y="42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66" y="32"/>
                  </a:lnTo>
                  <a:lnTo>
                    <a:pt x="50" y="22"/>
                  </a:lnTo>
                  <a:lnTo>
                    <a:pt x="28" y="1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2" y="8"/>
                  </a:lnTo>
                  <a:lnTo>
                    <a:pt x="54" y="16"/>
                  </a:lnTo>
                  <a:lnTo>
                    <a:pt x="70" y="2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4" y="38"/>
                  </a:lnTo>
                  <a:lnTo>
                    <a:pt x="82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80" y="4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90" name="Freeform 573"/>
            <p:cNvSpPr>
              <a:spLocks/>
            </p:cNvSpPr>
            <p:nvPr/>
          </p:nvSpPr>
          <p:spPr bwMode="auto">
            <a:xfrm>
              <a:off x="5500688" y="1136650"/>
              <a:ext cx="133350" cy="69850"/>
            </a:xfrm>
            <a:custGeom>
              <a:avLst/>
              <a:gdLst>
                <a:gd name="T0" fmla="*/ 80 w 84"/>
                <a:gd name="T1" fmla="*/ 44 h 44"/>
                <a:gd name="T2" fmla="*/ 80 w 84"/>
                <a:gd name="T3" fmla="*/ 44 h 44"/>
                <a:gd name="T4" fmla="*/ 78 w 84"/>
                <a:gd name="T5" fmla="*/ 42 h 44"/>
                <a:gd name="T6" fmla="*/ 78 w 84"/>
                <a:gd name="T7" fmla="*/ 42 h 44"/>
                <a:gd name="T8" fmla="*/ 66 w 84"/>
                <a:gd name="T9" fmla="*/ 34 h 44"/>
                <a:gd name="T10" fmla="*/ 50 w 84"/>
                <a:gd name="T11" fmla="*/ 24 h 44"/>
                <a:gd name="T12" fmla="*/ 28 w 84"/>
                <a:gd name="T13" fmla="*/ 14 h 44"/>
                <a:gd name="T14" fmla="*/ 2 w 84"/>
                <a:gd name="T15" fmla="*/ 6 h 44"/>
                <a:gd name="T16" fmla="*/ 2 w 84"/>
                <a:gd name="T17" fmla="*/ 6 h 44"/>
                <a:gd name="T18" fmla="*/ 0 w 84"/>
                <a:gd name="T19" fmla="*/ 6 h 44"/>
                <a:gd name="T20" fmla="*/ 0 w 84"/>
                <a:gd name="T21" fmla="*/ 2 h 44"/>
                <a:gd name="T22" fmla="*/ 0 w 84"/>
                <a:gd name="T23" fmla="*/ 2 h 44"/>
                <a:gd name="T24" fmla="*/ 0 w 84"/>
                <a:gd name="T25" fmla="*/ 0 h 44"/>
                <a:gd name="T26" fmla="*/ 4 w 84"/>
                <a:gd name="T27" fmla="*/ 0 h 44"/>
                <a:gd name="T28" fmla="*/ 4 w 84"/>
                <a:gd name="T29" fmla="*/ 0 h 44"/>
                <a:gd name="T30" fmla="*/ 32 w 84"/>
                <a:gd name="T31" fmla="*/ 8 h 44"/>
                <a:gd name="T32" fmla="*/ 54 w 84"/>
                <a:gd name="T33" fmla="*/ 18 h 44"/>
                <a:gd name="T34" fmla="*/ 70 w 84"/>
                <a:gd name="T35" fmla="*/ 28 h 44"/>
                <a:gd name="T36" fmla="*/ 82 w 84"/>
                <a:gd name="T37" fmla="*/ 38 h 44"/>
                <a:gd name="T38" fmla="*/ 82 w 84"/>
                <a:gd name="T39" fmla="*/ 38 h 44"/>
                <a:gd name="T40" fmla="*/ 84 w 84"/>
                <a:gd name="T41" fmla="*/ 40 h 44"/>
                <a:gd name="T42" fmla="*/ 82 w 84"/>
                <a:gd name="T43" fmla="*/ 42 h 44"/>
                <a:gd name="T44" fmla="*/ 82 w 84"/>
                <a:gd name="T45" fmla="*/ 42 h 44"/>
                <a:gd name="T46" fmla="*/ 80 w 84"/>
                <a:gd name="T47" fmla="*/ 44 h 44"/>
                <a:gd name="T48" fmla="*/ 80 w 84"/>
                <a:gd name="T4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44">
                  <a:moveTo>
                    <a:pt x="80" y="44"/>
                  </a:moveTo>
                  <a:lnTo>
                    <a:pt x="80" y="44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66" y="34"/>
                  </a:lnTo>
                  <a:lnTo>
                    <a:pt x="50" y="24"/>
                  </a:lnTo>
                  <a:lnTo>
                    <a:pt x="28" y="1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2" y="8"/>
                  </a:lnTo>
                  <a:lnTo>
                    <a:pt x="54" y="18"/>
                  </a:lnTo>
                  <a:lnTo>
                    <a:pt x="70" y="28"/>
                  </a:lnTo>
                  <a:lnTo>
                    <a:pt x="82" y="38"/>
                  </a:lnTo>
                  <a:lnTo>
                    <a:pt x="82" y="38"/>
                  </a:lnTo>
                  <a:lnTo>
                    <a:pt x="84" y="40"/>
                  </a:lnTo>
                  <a:lnTo>
                    <a:pt x="82" y="42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4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91" name="Freeform 574"/>
            <p:cNvSpPr>
              <a:spLocks/>
            </p:cNvSpPr>
            <p:nvPr/>
          </p:nvSpPr>
          <p:spPr bwMode="auto">
            <a:xfrm>
              <a:off x="5453063" y="911225"/>
              <a:ext cx="88900" cy="28575"/>
            </a:xfrm>
            <a:custGeom>
              <a:avLst/>
              <a:gdLst>
                <a:gd name="T0" fmla="*/ 52 w 56"/>
                <a:gd name="T1" fmla="*/ 18 h 18"/>
                <a:gd name="T2" fmla="*/ 52 w 56"/>
                <a:gd name="T3" fmla="*/ 18 h 18"/>
                <a:gd name="T4" fmla="*/ 52 w 56"/>
                <a:gd name="T5" fmla="*/ 18 h 18"/>
                <a:gd name="T6" fmla="*/ 52 w 56"/>
                <a:gd name="T7" fmla="*/ 18 h 18"/>
                <a:gd name="T8" fmla="*/ 28 w 56"/>
                <a:gd name="T9" fmla="*/ 12 h 18"/>
                <a:gd name="T10" fmla="*/ 4 w 56"/>
                <a:gd name="T11" fmla="*/ 8 h 18"/>
                <a:gd name="T12" fmla="*/ 4 w 56"/>
                <a:gd name="T13" fmla="*/ 8 h 18"/>
                <a:gd name="T14" fmla="*/ 0 w 56"/>
                <a:gd name="T15" fmla="*/ 6 h 18"/>
                <a:gd name="T16" fmla="*/ 0 w 56"/>
                <a:gd name="T17" fmla="*/ 4 h 18"/>
                <a:gd name="T18" fmla="*/ 0 w 56"/>
                <a:gd name="T19" fmla="*/ 4 h 18"/>
                <a:gd name="T20" fmla="*/ 2 w 56"/>
                <a:gd name="T21" fmla="*/ 2 h 18"/>
                <a:gd name="T22" fmla="*/ 4 w 56"/>
                <a:gd name="T23" fmla="*/ 0 h 18"/>
                <a:gd name="T24" fmla="*/ 4 w 56"/>
                <a:gd name="T25" fmla="*/ 0 h 18"/>
                <a:gd name="T26" fmla="*/ 30 w 56"/>
                <a:gd name="T27" fmla="*/ 4 h 18"/>
                <a:gd name="T28" fmla="*/ 54 w 56"/>
                <a:gd name="T29" fmla="*/ 10 h 18"/>
                <a:gd name="T30" fmla="*/ 54 w 56"/>
                <a:gd name="T31" fmla="*/ 10 h 18"/>
                <a:gd name="T32" fmla="*/ 56 w 56"/>
                <a:gd name="T33" fmla="*/ 12 h 18"/>
                <a:gd name="T34" fmla="*/ 56 w 56"/>
                <a:gd name="T35" fmla="*/ 14 h 18"/>
                <a:gd name="T36" fmla="*/ 56 w 56"/>
                <a:gd name="T37" fmla="*/ 14 h 18"/>
                <a:gd name="T38" fmla="*/ 54 w 56"/>
                <a:gd name="T39" fmla="*/ 16 h 18"/>
                <a:gd name="T40" fmla="*/ 52 w 56"/>
                <a:gd name="T41" fmla="*/ 18 h 18"/>
                <a:gd name="T42" fmla="*/ 52 w 56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8">
                  <a:moveTo>
                    <a:pt x="52" y="18"/>
                  </a:moveTo>
                  <a:lnTo>
                    <a:pt x="52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28" y="1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0" y="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6" y="12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4" y="16"/>
                  </a:lnTo>
                  <a:lnTo>
                    <a:pt x="52" y="18"/>
                  </a:lnTo>
                  <a:lnTo>
                    <a:pt x="52" y="18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92" name="Freeform 575"/>
            <p:cNvSpPr>
              <a:spLocks/>
            </p:cNvSpPr>
            <p:nvPr/>
          </p:nvSpPr>
          <p:spPr bwMode="auto">
            <a:xfrm>
              <a:off x="5453063" y="930275"/>
              <a:ext cx="88900" cy="25400"/>
            </a:xfrm>
            <a:custGeom>
              <a:avLst/>
              <a:gdLst>
                <a:gd name="T0" fmla="*/ 52 w 56"/>
                <a:gd name="T1" fmla="*/ 16 h 16"/>
                <a:gd name="T2" fmla="*/ 52 w 56"/>
                <a:gd name="T3" fmla="*/ 16 h 16"/>
                <a:gd name="T4" fmla="*/ 52 w 56"/>
                <a:gd name="T5" fmla="*/ 16 h 16"/>
                <a:gd name="T6" fmla="*/ 52 w 56"/>
                <a:gd name="T7" fmla="*/ 16 h 16"/>
                <a:gd name="T8" fmla="*/ 28 w 56"/>
                <a:gd name="T9" fmla="*/ 10 h 16"/>
                <a:gd name="T10" fmla="*/ 4 w 56"/>
                <a:gd name="T11" fmla="*/ 6 h 16"/>
                <a:gd name="T12" fmla="*/ 4 w 56"/>
                <a:gd name="T13" fmla="*/ 6 h 16"/>
                <a:gd name="T14" fmla="*/ 0 w 56"/>
                <a:gd name="T15" fmla="*/ 6 h 16"/>
                <a:gd name="T16" fmla="*/ 0 w 56"/>
                <a:gd name="T17" fmla="*/ 4 h 16"/>
                <a:gd name="T18" fmla="*/ 0 w 56"/>
                <a:gd name="T19" fmla="*/ 4 h 16"/>
                <a:gd name="T20" fmla="*/ 2 w 56"/>
                <a:gd name="T21" fmla="*/ 0 h 16"/>
                <a:gd name="T22" fmla="*/ 4 w 56"/>
                <a:gd name="T23" fmla="*/ 0 h 16"/>
                <a:gd name="T24" fmla="*/ 4 w 56"/>
                <a:gd name="T25" fmla="*/ 0 h 16"/>
                <a:gd name="T26" fmla="*/ 30 w 56"/>
                <a:gd name="T27" fmla="*/ 4 h 16"/>
                <a:gd name="T28" fmla="*/ 54 w 56"/>
                <a:gd name="T29" fmla="*/ 10 h 16"/>
                <a:gd name="T30" fmla="*/ 54 w 56"/>
                <a:gd name="T31" fmla="*/ 10 h 16"/>
                <a:gd name="T32" fmla="*/ 56 w 56"/>
                <a:gd name="T33" fmla="*/ 12 h 16"/>
                <a:gd name="T34" fmla="*/ 56 w 56"/>
                <a:gd name="T35" fmla="*/ 14 h 16"/>
                <a:gd name="T36" fmla="*/ 56 w 56"/>
                <a:gd name="T37" fmla="*/ 14 h 16"/>
                <a:gd name="T38" fmla="*/ 54 w 56"/>
                <a:gd name="T39" fmla="*/ 16 h 16"/>
                <a:gd name="T40" fmla="*/ 52 w 56"/>
                <a:gd name="T41" fmla="*/ 16 h 16"/>
                <a:gd name="T42" fmla="*/ 52 w 5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lnTo>
                    <a:pt x="52" y="16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28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0" y="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6" y="12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4" y="16"/>
                  </a:lnTo>
                  <a:lnTo>
                    <a:pt x="52" y="16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93" name="Freeform 576"/>
            <p:cNvSpPr>
              <a:spLocks/>
            </p:cNvSpPr>
            <p:nvPr/>
          </p:nvSpPr>
          <p:spPr bwMode="auto">
            <a:xfrm>
              <a:off x="5453063" y="949325"/>
              <a:ext cx="88900" cy="25400"/>
            </a:xfrm>
            <a:custGeom>
              <a:avLst/>
              <a:gdLst>
                <a:gd name="T0" fmla="*/ 52 w 56"/>
                <a:gd name="T1" fmla="*/ 16 h 16"/>
                <a:gd name="T2" fmla="*/ 52 w 56"/>
                <a:gd name="T3" fmla="*/ 16 h 16"/>
                <a:gd name="T4" fmla="*/ 52 w 56"/>
                <a:gd name="T5" fmla="*/ 16 h 16"/>
                <a:gd name="T6" fmla="*/ 52 w 56"/>
                <a:gd name="T7" fmla="*/ 16 h 16"/>
                <a:gd name="T8" fmla="*/ 28 w 56"/>
                <a:gd name="T9" fmla="*/ 10 h 16"/>
                <a:gd name="T10" fmla="*/ 4 w 56"/>
                <a:gd name="T11" fmla="*/ 6 h 16"/>
                <a:gd name="T12" fmla="*/ 4 w 56"/>
                <a:gd name="T13" fmla="*/ 6 h 16"/>
                <a:gd name="T14" fmla="*/ 0 w 56"/>
                <a:gd name="T15" fmla="*/ 6 h 16"/>
                <a:gd name="T16" fmla="*/ 0 w 56"/>
                <a:gd name="T17" fmla="*/ 2 h 16"/>
                <a:gd name="T18" fmla="*/ 0 w 56"/>
                <a:gd name="T19" fmla="*/ 2 h 16"/>
                <a:gd name="T20" fmla="*/ 2 w 56"/>
                <a:gd name="T21" fmla="*/ 0 h 16"/>
                <a:gd name="T22" fmla="*/ 4 w 56"/>
                <a:gd name="T23" fmla="*/ 0 h 16"/>
                <a:gd name="T24" fmla="*/ 4 w 56"/>
                <a:gd name="T25" fmla="*/ 0 h 16"/>
                <a:gd name="T26" fmla="*/ 30 w 56"/>
                <a:gd name="T27" fmla="*/ 4 h 16"/>
                <a:gd name="T28" fmla="*/ 54 w 56"/>
                <a:gd name="T29" fmla="*/ 10 h 16"/>
                <a:gd name="T30" fmla="*/ 54 w 56"/>
                <a:gd name="T31" fmla="*/ 10 h 16"/>
                <a:gd name="T32" fmla="*/ 56 w 56"/>
                <a:gd name="T33" fmla="*/ 12 h 16"/>
                <a:gd name="T34" fmla="*/ 56 w 56"/>
                <a:gd name="T35" fmla="*/ 14 h 16"/>
                <a:gd name="T36" fmla="*/ 56 w 56"/>
                <a:gd name="T37" fmla="*/ 14 h 16"/>
                <a:gd name="T38" fmla="*/ 54 w 56"/>
                <a:gd name="T39" fmla="*/ 16 h 16"/>
                <a:gd name="T40" fmla="*/ 52 w 56"/>
                <a:gd name="T41" fmla="*/ 16 h 16"/>
                <a:gd name="T42" fmla="*/ 52 w 5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lnTo>
                    <a:pt x="52" y="16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28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0" y="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6" y="12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4" y="16"/>
                  </a:lnTo>
                  <a:lnTo>
                    <a:pt x="52" y="16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94" name="Freeform 577"/>
            <p:cNvSpPr>
              <a:spLocks/>
            </p:cNvSpPr>
            <p:nvPr/>
          </p:nvSpPr>
          <p:spPr bwMode="auto">
            <a:xfrm>
              <a:off x="5453063" y="965200"/>
              <a:ext cx="88900" cy="28575"/>
            </a:xfrm>
            <a:custGeom>
              <a:avLst/>
              <a:gdLst>
                <a:gd name="T0" fmla="*/ 52 w 56"/>
                <a:gd name="T1" fmla="*/ 18 h 18"/>
                <a:gd name="T2" fmla="*/ 52 w 56"/>
                <a:gd name="T3" fmla="*/ 18 h 18"/>
                <a:gd name="T4" fmla="*/ 52 w 56"/>
                <a:gd name="T5" fmla="*/ 18 h 18"/>
                <a:gd name="T6" fmla="*/ 52 w 56"/>
                <a:gd name="T7" fmla="*/ 18 h 18"/>
                <a:gd name="T8" fmla="*/ 28 w 56"/>
                <a:gd name="T9" fmla="*/ 12 h 18"/>
                <a:gd name="T10" fmla="*/ 4 w 56"/>
                <a:gd name="T11" fmla="*/ 8 h 18"/>
                <a:gd name="T12" fmla="*/ 4 w 56"/>
                <a:gd name="T13" fmla="*/ 8 h 18"/>
                <a:gd name="T14" fmla="*/ 0 w 56"/>
                <a:gd name="T15" fmla="*/ 6 h 18"/>
                <a:gd name="T16" fmla="*/ 0 w 56"/>
                <a:gd name="T17" fmla="*/ 4 h 18"/>
                <a:gd name="T18" fmla="*/ 0 w 56"/>
                <a:gd name="T19" fmla="*/ 4 h 18"/>
                <a:gd name="T20" fmla="*/ 2 w 56"/>
                <a:gd name="T21" fmla="*/ 2 h 18"/>
                <a:gd name="T22" fmla="*/ 4 w 56"/>
                <a:gd name="T23" fmla="*/ 0 h 18"/>
                <a:gd name="T24" fmla="*/ 4 w 56"/>
                <a:gd name="T25" fmla="*/ 0 h 18"/>
                <a:gd name="T26" fmla="*/ 30 w 56"/>
                <a:gd name="T27" fmla="*/ 4 h 18"/>
                <a:gd name="T28" fmla="*/ 54 w 56"/>
                <a:gd name="T29" fmla="*/ 10 h 18"/>
                <a:gd name="T30" fmla="*/ 54 w 56"/>
                <a:gd name="T31" fmla="*/ 10 h 18"/>
                <a:gd name="T32" fmla="*/ 56 w 56"/>
                <a:gd name="T33" fmla="*/ 12 h 18"/>
                <a:gd name="T34" fmla="*/ 56 w 56"/>
                <a:gd name="T35" fmla="*/ 14 h 18"/>
                <a:gd name="T36" fmla="*/ 56 w 56"/>
                <a:gd name="T37" fmla="*/ 14 h 18"/>
                <a:gd name="T38" fmla="*/ 54 w 56"/>
                <a:gd name="T39" fmla="*/ 16 h 18"/>
                <a:gd name="T40" fmla="*/ 52 w 56"/>
                <a:gd name="T41" fmla="*/ 18 h 18"/>
                <a:gd name="T42" fmla="*/ 52 w 56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18">
                  <a:moveTo>
                    <a:pt x="52" y="18"/>
                  </a:moveTo>
                  <a:lnTo>
                    <a:pt x="52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28" y="1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0" y="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6" y="12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4" y="16"/>
                  </a:lnTo>
                  <a:lnTo>
                    <a:pt x="52" y="18"/>
                  </a:lnTo>
                  <a:lnTo>
                    <a:pt x="52" y="18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95" name="Freeform 578"/>
            <p:cNvSpPr>
              <a:spLocks/>
            </p:cNvSpPr>
            <p:nvPr/>
          </p:nvSpPr>
          <p:spPr bwMode="auto">
            <a:xfrm>
              <a:off x="5453063" y="996950"/>
              <a:ext cx="174625" cy="165100"/>
            </a:xfrm>
            <a:custGeom>
              <a:avLst/>
              <a:gdLst>
                <a:gd name="T0" fmla="*/ 0 w 110"/>
                <a:gd name="T1" fmla="*/ 0 h 104"/>
                <a:gd name="T2" fmla="*/ 0 w 110"/>
                <a:gd name="T3" fmla="*/ 70 h 104"/>
                <a:gd name="T4" fmla="*/ 0 w 110"/>
                <a:gd name="T5" fmla="*/ 70 h 104"/>
                <a:gd name="T6" fmla="*/ 20 w 110"/>
                <a:gd name="T7" fmla="*/ 72 h 104"/>
                <a:gd name="T8" fmla="*/ 38 w 110"/>
                <a:gd name="T9" fmla="*/ 74 h 104"/>
                <a:gd name="T10" fmla="*/ 68 w 110"/>
                <a:gd name="T11" fmla="*/ 84 h 104"/>
                <a:gd name="T12" fmla="*/ 92 w 110"/>
                <a:gd name="T13" fmla="*/ 94 h 104"/>
                <a:gd name="T14" fmla="*/ 110 w 110"/>
                <a:gd name="T15" fmla="*/ 104 h 104"/>
                <a:gd name="T16" fmla="*/ 110 w 110"/>
                <a:gd name="T17" fmla="*/ 36 h 104"/>
                <a:gd name="T18" fmla="*/ 110 w 110"/>
                <a:gd name="T19" fmla="*/ 36 h 104"/>
                <a:gd name="T20" fmla="*/ 92 w 110"/>
                <a:gd name="T21" fmla="*/ 24 h 104"/>
                <a:gd name="T22" fmla="*/ 68 w 110"/>
                <a:gd name="T23" fmla="*/ 14 h 104"/>
                <a:gd name="T24" fmla="*/ 38 w 110"/>
                <a:gd name="T25" fmla="*/ 6 h 104"/>
                <a:gd name="T26" fmla="*/ 20 w 110"/>
                <a:gd name="T27" fmla="*/ 2 h 104"/>
                <a:gd name="T28" fmla="*/ 0 w 110"/>
                <a:gd name="T29" fmla="*/ 0 h 104"/>
                <a:gd name="T30" fmla="*/ 0 w 110"/>
                <a:gd name="T3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104">
                  <a:moveTo>
                    <a:pt x="0" y="0"/>
                  </a:moveTo>
                  <a:lnTo>
                    <a:pt x="0" y="70"/>
                  </a:lnTo>
                  <a:lnTo>
                    <a:pt x="0" y="70"/>
                  </a:lnTo>
                  <a:lnTo>
                    <a:pt x="20" y="72"/>
                  </a:lnTo>
                  <a:lnTo>
                    <a:pt x="38" y="74"/>
                  </a:lnTo>
                  <a:lnTo>
                    <a:pt x="68" y="84"/>
                  </a:lnTo>
                  <a:lnTo>
                    <a:pt x="92" y="94"/>
                  </a:lnTo>
                  <a:lnTo>
                    <a:pt x="110" y="104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92" y="24"/>
                  </a:lnTo>
                  <a:lnTo>
                    <a:pt x="68" y="14"/>
                  </a:lnTo>
                  <a:lnTo>
                    <a:pt x="38" y="6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96" name="Freeform 579"/>
            <p:cNvSpPr>
              <a:spLocks/>
            </p:cNvSpPr>
            <p:nvPr/>
          </p:nvSpPr>
          <p:spPr bwMode="auto">
            <a:xfrm>
              <a:off x="5757863" y="917575"/>
              <a:ext cx="76200" cy="69850"/>
            </a:xfrm>
            <a:custGeom>
              <a:avLst/>
              <a:gdLst>
                <a:gd name="T0" fmla="*/ 48 w 48"/>
                <a:gd name="T1" fmla="*/ 0 h 44"/>
                <a:gd name="T2" fmla="*/ 48 w 48"/>
                <a:gd name="T3" fmla="*/ 0 h 44"/>
                <a:gd name="T4" fmla="*/ 22 w 48"/>
                <a:gd name="T5" fmla="*/ 4 h 44"/>
                <a:gd name="T6" fmla="*/ 0 w 48"/>
                <a:gd name="T7" fmla="*/ 10 h 44"/>
                <a:gd name="T8" fmla="*/ 0 w 48"/>
                <a:gd name="T9" fmla="*/ 44 h 44"/>
                <a:gd name="T10" fmla="*/ 0 w 48"/>
                <a:gd name="T11" fmla="*/ 44 h 44"/>
                <a:gd name="T12" fmla="*/ 22 w 48"/>
                <a:gd name="T13" fmla="*/ 38 h 44"/>
                <a:gd name="T14" fmla="*/ 48 w 48"/>
                <a:gd name="T15" fmla="*/ 34 h 44"/>
                <a:gd name="T16" fmla="*/ 48 w 48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4">
                  <a:moveTo>
                    <a:pt x="48" y="0"/>
                  </a:moveTo>
                  <a:lnTo>
                    <a:pt x="48" y="0"/>
                  </a:lnTo>
                  <a:lnTo>
                    <a:pt x="22" y="4"/>
                  </a:lnTo>
                  <a:lnTo>
                    <a:pt x="0" y="1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2" y="38"/>
                  </a:lnTo>
                  <a:lnTo>
                    <a:pt x="48" y="3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97" name="Freeform 580"/>
            <p:cNvSpPr>
              <a:spLocks/>
            </p:cNvSpPr>
            <p:nvPr/>
          </p:nvSpPr>
          <p:spPr bwMode="auto">
            <a:xfrm>
              <a:off x="5719763" y="993775"/>
              <a:ext cx="123825" cy="34925"/>
            </a:xfrm>
            <a:custGeom>
              <a:avLst/>
              <a:gdLst>
                <a:gd name="T0" fmla="*/ 2 w 78"/>
                <a:gd name="T1" fmla="*/ 22 h 22"/>
                <a:gd name="T2" fmla="*/ 2 w 78"/>
                <a:gd name="T3" fmla="*/ 22 h 22"/>
                <a:gd name="T4" fmla="*/ 0 w 78"/>
                <a:gd name="T5" fmla="*/ 20 h 22"/>
                <a:gd name="T6" fmla="*/ 0 w 78"/>
                <a:gd name="T7" fmla="*/ 20 h 22"/>
                <a:gd name="T8" fmla="*/ 0 w 78"/>
                <a:gd name="T9" fmla="*/ 18 h 22"/>
                <a:gd name="T10" fmla="*/ 2 w 78"/>
                <a:gd name="T11" fmla="*/ 16 h 22"/>
                <a:gd name="T12" fmla="*/ 2 w 78"/>
                <a:gd name="T13" fmla="*/ 16 h 22"/>
                <a:gd name="T14" fmla="*/ 18 w 78"/>
                <a:gd name="T15" fmla="*/ 10 h 22"/>
                <a:gd name="T16" fmla="*/ 36 w 78"/>
                <a:gd name="T17" fmla="*/ 6 h 22"/>
                <a:gd name="T18" fmla="*/ 54 w 78"/>
                <a:gd name="T19" fmla="*/ 2 h 22"/>
                <a:gd name="T20" fmla="*/ 74 w 78"/>
                <a:gd name="T21" fmla="*/ 0 h 22"/>
                <a:gd name="T22" fmla="*/ 74 w 78"/>
                <a:gd name="T23" fmla="*/ 0 h 22"/>
                <a:gd name="T24" fmla="*/ 78 w 78"/>
                <a:gd name="T25" fmla="*/ 0 h 22"/>
                <a:gd name="T26" fmla="*/ 78 w 78"/>
                <a:gd name="T27" fmla="*/ 2 h 22"/>
                <a:gd name="T28" fmla="*/ 78 w 78"/>
                <a:gd name="T29" fmla="*/ 2 h 22"/>
                <a:gd name="T30" fmla="*/ 78 w 78"/>
                <a:gd name="T31" fmla="*/ 4 h 22"/>
                <a:gd name="T32" fmla="*/ 76 w 78"/>
                <a:gd name="T33" fmla="*/ 6 h 22"/>
                <a:gd name="T34" fmla="*/ 76 w 78"/>
                <a:gd name="T35" fmla="*/ 6 h 22"/>
                <a:gd name="T36" fmla="*/ 56 w 78"/>
                <a:gd name="T37" fmla="*/ 8 h 22"/>
                <a:gd name="T38" fmla="*/ 38 w 78"/>
                <a:gd name="T39" fmla="*/ 12 h 22"/>
                <a:gd name="T40" fmla="*/ 20 w 78"/>
                <a:gd name="T41" fmla="*/ 16 h 22"/>
                <a:gd name="T42" fmla="*/ 4 w 78"/>
                <a:gd name="T43" fmla="*/ 22 h 22"/>
                <a:gd name="T44" fmla="*/ 4 w 78"/>
                <a:gd name="T45" fmla="*/ 22 h 22"/>
                <a:gd name="T46" fmla="*/ 2 w 78"/>
                <a:gd name="T47" fmla="*/ 22 h 22"/>
                <a:gd name="T48" fmla="*/ 2 w 78"/>
                <a:gd name="T4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2">
                  <a:moveTo>
                    <a:pt x="2" y="22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0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78" y="4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56" y="8"/>
                  </a:lnTo>
                  <a:lnTo>
                    <a:pt x="38" y="12"/>
                  </a:lnTo>
                  <a:lnTo>
                    <a:pt x="20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98" name="Freeform 581"/>
            <p:cNvSpPr>
              <a:spLocks/>
            </p:cNvSpPr>
            <p:nvPr/>
          </p:nvSpPr>
          <p:spPr bwMode="auto">
            <a:xfrm>
              <a:off x="5719763" y="1009650"/>
              <a:ext cx="123825" cy="38100"/>
            </a:xfrm>
            <a:custGeom>
              <a:avLst/>
              <a:gdLst>
                <a:gd name="T0" fmla="*/ 2 w 78"/>
                <a:gd name="T1" fmla="*/ 24 h 24"/>
                <a:gd name="T2" fmla="*/ 2 w 78"/>
                <a:gd name="T3" fmla="*/ 24 h 24"/>
                <a:gd name="T4" fmla="*/ 0 w 78"/>
                <a:gd name="T5" fmla="*/ 22 h 24"/>
                <a:gd name="T6" fmla="*/ 0 w 78"/>
                <a:gd name="T7" fmla="*/ 22 h 24"/>
                <a:gd name="T8" fmla="*/ 0 w 78"/>
                <a:gd name="T9" fmla="*/ 18 h 24"/>
                <a:gd name="T10" fmla="*/ 2 w 78"/>
                <a:gd name="T11" fmla="*/ 16 h 24"/>
                <a:gd name="T12" fmla="*/ 2 w 78"/>
                <a:gd name="T13" fmla="*/ 16 h 24"/>
                <a:gd name="T14" fmla="*/ 18 w 78"/>
                <a:gd name="T15" fmla="*/ 12 h 24"/>
                <a:gd name="T16" fmla="*/ 36 w 78"/>
                <a:gd name="T17" fmla="*/ 6 h 24"/>
                <a:gd name="T18" fmla="*/ 54 w 78"/>
                <a:gd name="T19" fmla="*/ 2 h 24"/>
                <a:gd name="T20" fmla="*/ 74 w 78"/>
                <a:gd name="T21" fmla="*/ 0 h 24"/>
                <a:gd name="T22" fmla="*/ 74 w 78"/>
                <a:gd name="T23" fmla="*/ 0 h 24"/>
                <a:gd name="T24" fmla="*/ 78 w 78"/>
                <a:gd name="T25" fmla="*/ 2 h 24"/>
                <a:gd name="T26" fmla="*/ 78 w 78"/>
                <a:gd name="T27" fmla="*/ 4 h 24"/>
                <a:gd name="T28" fmla="*/ 78 w 78"/>
                <a:gd name="T29" fmla="*/ 4 h 24"/>
                <a:gd name="T30" fmla="*/ 78 w 78"/>
                <a:gd name="T31" fmla="*/ 6 h 24"/>
                <a:gd name="T32" fmla="*/ 76 w 78"/>
                <a:gd name="T33" fmla="*/ 8 h 24"/>
                <a:gd name="T34" fmla="*/ 76 w 78"/>
                <a:gd name="T35" fmla="*/ 8 h 24"/>
                <a:gd name="T36" fmla="*/ 56 w 78"/>
                <a:gd name="T37" fmla="*/ 10 h 24"/>
                <a:gd name="T38" fmla="*/ 38 w 78"/>
                <a:gd name="T39" fmla="*/ 12 h 24"/>
                <a:gd name="T40" fmla="*/ 20 w 78"/>
                <a:gd name="T41" fmla="*/ 18 h 24"/>
                <a:gd name="T42" fmla="*/ 4 w 78"/>
                <a:gd name="T43" fmla="*/ 22 h 24"/>
                <a:gd name="T44" fmla="*/ 4 w 78"/>
                <a:gd name="T45" fmla="*/ 22 h 24"/>
                <a:gd name="T46" fmla="*/ 2 w 78"/>
                <a:gd name="T47" fmla="*/ 24 h 24"/>
                <a:gd name="T48" fmla="*/ 2 w 78"/>
                <a:gd name="T4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4">
                  <a:moveTo>
                    <a:pt x="2" y="24"/>
                  </a:moveTo>
                  <a:lnTo>
                    <a:pt x="2" y="2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2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2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76" y="8"/>
                  </a:lnTo>
                  <a:lnTo>
                    <a:pt x="76" y="8"/>
                  </a:lnTo>
                  <a:lnTo>
                    <a:pt x="56" y="10"/>
                  </a:lnTo>
                  <a:lnTo>
                    <a:pt x="38" y="12"/>
                  </a:lnTo>
                  <a:lnTo>
                    <a:pt x="20" y="18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799" name="Freeform 582"/>
            <p:cNvSpPr>
              <a:spLocks/>
            </p:cNvSpPr>
            <p:nvPr/>
          </p:nvSpPr>
          <p:spPr bwMode="auto">
            <a:xfrm>
              <a:off x="5719763" y="1028700"/>
              <a:ext cx="123825" cy="34925"/>
            </a:xfrm>
            <a:custGeom>
              <a:avLst/>
              <a:gdLst>
                <a:gd name="T0" fmla="*/ 2 w 78"/>
                <a:gd name="T1" fmla="*/ 22 h 22"/>
                <a:gd name="T2" fmla="*/ 2 w 78"/>
                <a:gd name="T3" fmla="*/ 22 h 22"/>
                <a:gd name="T4" fmla="*/ 0 w 78"/>
                <a:gd name="T5" fmla="*/ 20 h 22"/>
                <a:gd name="T6" fmla="*/ 0 w 78"/>
                <a:gd name="T7" fmla="*/ 20 h 22"/>
                <a:gd name="T8" fmla="*/ 0 w 78"/>
                <a:gd name="T9" fmla="*/ 18 h 22"/>
                <a:gd name="T10" fmla="*/ 2 w 78"/>
                <a:gd name="T11" fmla="*/ 16 h 22"/>
                <a:gd name="T12" fmla="*/ 2 w 78"/>
                <a:gd name="T13" fmla="*/ 16 h 22"/>
                <a:gd name="T14" fmla="*/ 18 w 78"/>
                <a:gd name="T15" fmla="*/ 10 h 22"/>
                <a:gd name="T16" fmla="*/ 36 w 78"/>
                <a:gd name="T17" fmla="*/ 6 h 22"/>
                <a:gd name="T18" fmla="*/ 54 w 78"/>
                <a:gd name="T19" fmla="*/ 2 h 22"/>
                <a:gd name="T20" fmla="*/ 74 w 78"/>
                <a:gd name="T21" fmla="*/ 0 h 22"/>
                <a:gd name="T22" fmla="*/ 74 w 78"/>
                <a:gd name="T23" fmla="*/ 0 h 22"/>
                <a:gd name="T24" fmla="*/ 78 w 78"/>
                <a:gd name="T25" fmla="*/ 0 h 22"/>
                <a:gd name="T26" fmla="*/ 78 w 78"/>
                <a:gd name="T27" fmla="*/ 2 h 22"/>
                <a:gd name="T28" fmla="*/ 78 w 78"/>
                <a:gd name="T29" fmla="*/ 2 h 22"/>
                <a:gd name="T30" fmla="*/ 78 w 78"/>
                <a:gd name="T31" fmla="*/ 6 h 22"/>
                <a:gd name="T32" fmla="*/ 76 w 78"/>
                <a:gd name="T33" fmla="*/ 6 h 22"/>
                <a:gd name="T34" fmla="*/ 76 w 78"/>
                <a:gd name="T35" fmla="*/ 6 h 22"/>
                <a:gd name="T36" fmla="*/ 56 w 78"/>
                <a:gd name="T37" fmla="*/ 8 h 22"/>
                <a:gd name="T38" fmla="*/ 38 w 78"/>
                <a:gd name="T39" fmla="*/ 12 h 22"/>
                <a:gd name="T40" fmla="*/ 20 w 78"/>
                <a:gd name="T41" fmla="*/ 16 h 22"/>
                <a:gd name="T42" fmla="*/ 4 w 78"/>
                <a:gd name="T43" fmla="*/ 22 h 22"/>
                <a:gd name="T44" fmla="*/ 4 w 78"/>
                <a:gd name="T45" fmla="*/ 22 h 22"/>
                <a:gd name="T46" fmla="*/ 2 w 78"/>
                <a:gd name="T47" fmla="*/ 22 h 22"/>
                <a:gd name="T48" fmla="*/ 2 w 78"/>
                <a:gd name="T4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2">
                  <a:moveTo>
                    <a:pt x="2" y="22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0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78" y="6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56" y="8"/>
                  </a:lnTo>
                  <a:lnTo>
                    <a:pt x="38" y="12"/>
                  </a:lnTo>
                  <a:lnTo>
                    <a:pt x="20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00" name="Freeform 583"/>
            <p:cNvSpPr>
              <a:spLocks/>
            </p:cNvSpPr>
            <p:nvPr/>
          </p:nvSpPr>
          <p:spPr bwMode="auto">
            <a:xfrm>
              <a:off x="5719763" y="1047750"/>
              <a:ext cx="123825" cy="34925"/>
            </a:xfrm>
            <a:custGeom>
              <a:avLst/>
              <a:gdLst>
                <a:gd name="T0" fmla="*/ 2 w 78"/>
                <a:gd name="T1" fmla="*/ 22 h 22"/>
                <a:gd name="T2" fmla="*/ 2 w 78"/>
                <a:gd name="T3" fmla="*/ 22 h 22"/>
                <a:gd name="T4" fmla="*/ 0 w 78"/>
                <a:gd name="T5" fmla="*/ 20 h 22"/>
                <a:gd name="T6" fmla="*/ 0 w 78"/>
                <a:gd name="T7" fmla="*/ 20 h 22"/>
                <a:gd name="T8" fmla="*/ 0 w 78"/>
                <a:gd name="T9" fmla="*/ 18 h 22"/>
                <a:gd name="T10" fmla="*/ 2 w 78"/>
                <a:gd name="T11" fmla="*/ 16 h 22"/>
                <a:gd name="T12" fmla="*/ 2 w 78"/>
                <a:gd name="T13" fmla="*/ 16 h 22"/>
                <a:gd name="T14" fmla="*/ 18 w 78"/>
                <a:gd name="T15" fmla="*/ 10 h 22"/>
                <a:gd name="T16" fmla="*/ 36 w 78"/>
                <a:gd name="T17" fmla="*/ 6 h 22"/>
                <a:gd name="T18" fmla="*/ 54 w 78"/>
                <a:gd name="T19" fmla="*/ 2 h 22"/>
                <a:gd name="T20" fmla="*/ 74 w 78"/>
                <a:gd name="T21" fmla="*/ 0 h 22"/>
                <a:gd name="T22" fmla="*/ 74 w 78"/>
                <a:gd name="T23" fmla="*/ 0 h 22"/>
                <a:gd name="T24" fmla="*/ 78 w 78"/>
                <a:gd name="T25" fmla="*/ 0 h 22"/>
                <a:gd name="T26" fmla="*/ 78 w 78"/>
                <a:gd name="T27" fmla="*/ 2 h 22"/>
                <a:gd name="T28" fmla="*/ 78 w 78"/>
                <a:gd name="T29" fmla="*/ 2 h 22"/>
                <a:gd name="T30" fmla="*/ 78 w 78"/>
                <a:gd name="T31" fmla="*/ 4 h 22"/>
                <a:gd name="T32" fmla="*/ 76 w 78"/>
                <a:gd name="T33" fmla="*/ 6 h 22"/>
                <a:gd name="T34" fmla="*/ 76 w 78"/>
                <a:gd name="T35" fmla="*/ 6 h 22"/>
                <a:gd name="T36" fmla="*/ 56 w 78"/>
                <a:gd name="T37" fmla="*/ 8 h 22"/>
                <a:gd name="T38" fmla="*/ 38 w 78"/>
                <a:gd name="T39" fmla="*/ 12 h 22"/>
                <a:gd name="T40" fmla="*/ 20 w 78"/>
                <a:gd name="T41" fmla="*/ 16 h 22"/>
                <a:gd name="T42" fmla="*/ 4 w 78"/>
                <a:gd name="T43" fmla="*/ 22 h 22"/>
                <a:gd name="T44" fmla="*/ 4 w 78"/>
                <a:gd name="T45" fmla="*/ 22 h 22"/>
                <a:gd name="T46" fmla="*/ 2 w 78"/>
                <a:gd name="T47" fmla="*/ 22 h 22"/>
                <a:gd name="T48" fmla="*/ 2 w 78"/>
                <a:gd name="T4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2">
                  <a:moveTo>
                    <a:pt x="2" y="22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0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78" y="4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56" y="8"/>
                  </a:lnTo>
                  <a:lnTo>
                    <a:pt x="38" y="12"/>
                  </a:lnTo>
                  <a:lnTo>
                    <a:pt x="20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01" name="Freeform 584"/>
            <p:cNvSpPr>
              <a:spLocks/>
            </p:cNvSpPr>
            <p:nvPr/>
          </p:nvSpPr>
          <p:spPr bwMode="auto">
            <a:xfrm>
              <a:off x="5719763" y="1063625"/>
              <a:ext cx="123825" cy="38100"/>
            </a:xfrm>
            <a:custGeom>
              <a:avLst/>
              <a:gdLst>
                <a:gd name="T0" fmla="*/ 2 w 78"/>
                <a:gd name="T1" fmla="*/ 24 h 24"/>
                <a:gd name="T2" fmla="*/ 2 w 78"/>
                <a:gd name="T3" fmla="*/ 24 h 24"/>
                <a:gd name="T4" fmla="*/ 0 w 78"/>
                <a:gd name="T5" fmla="*/ 22 h 24"/>
                <a:gd name="T6" fmla="*/ 0 w 78"/>
                <a:gd name="T7" fmla="*/ 22 h 24"/>
                <a:gd name="T8" fmla="*/ 0 w 78"/>
                <a:gd name="T9" fmla="*/ 18 h 24"/>
                <a:gd name="T10" fmla="*/ 2 w 78"/>
                <a:gd name="T11" fmla="*/ 16 h 24"/>
                <a:gd name="T12" fmla="*/ 2 w 78"/>
                <a:gd name="T13" fmla="*/ 16 h 24"/>
                <a:gd name="T14" fmla="*/ 18 w 78"/>
                <a:gd name="T15" fmla="*/ 12 h 24"/>
                <a:gd name="T16" fmla="*/ 36 w 78"/>
                <a:gd name="T17" fmla="*/ 6 h 24"/>
                <a:gd name="T18" fmla="*/ 54 w 78"/>
                <a:gd name="T19" fmla="*/ 2 h 24"/>
                <a:gd name="T20" fmla="*/ 74 w 78"/>
                <a:gd name="T21" fmla="*/ 0 h 24"/>
                <a:gd name="T22" fmla="*/ 74 w 78"/>
                <a:gd name="T23" fmla="*/ 0 h 24"/>
                <a:gd name="T24" fmla="*/ 78 w 78"/>
                <a:gd name="T25" fmla="*/ 2 h 24"/>
                <a:gd name="T26" fmla="*/ 78 w 78"/>
                <a:gd name="T27" fmla="*/ 4 h 24"/>
                <a:gd name="T28" fmla="*/ 78 w 78"/>
                <a:gd name="T29" fmla="*/ 4 h 24"/>
                <a:gd name="T30" fmla="*/ 78 w 78"/>
                <a:gd name="T31" fmla="*/ 6 h 24"/>
                <a:gd name="T32" fmla="*/ 76 w 78"/>
                <a:gd name="T33" fmla="*/ 8 h 24"/>
                <a:gd name="T34" fmla="*/ 76 w 78"/>
                <a:gd name="T35" fmla="*/ 8 h 24"/>
                <a:gd name="T36" fmla="*/ 56 w 78"/>
                <a:gd name="T37" fmla="*/ 10 h 24"/>
                <a:gd name="T38" fmla="*/ 38 w 78"/>
                <a:gd name="T39" fmla="*/ 12 h 24"/>
                <a:gd name="T40" fmla="*/ 20 w 78"/>
                <a:gd name="T41" fmla="*/ 18 h 24"/>
                <a:gd name="T42" fmla="*/ 4 w 78"/>
                <a:gd name="T43" fmla="*/ 24 h 24"/>
                <a:gd name="T44" fmla="*/ 4 w 78"/>
                <a:gd name="T45" fmla="*/ 24 h 24"/>
                <a:gd name="T46" fmla="*/ 2 w 78"/>
                <a:gd name="T47" fmla="*/ 24 h 24"/>
                <a:gd name="T48" fmla="*/ 2 w 78"/>
                <a:gd name="T4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4">
                  <a:moveTo>
                    <a:pt x="2" y="24"/>
                  </a:moveTo>
                  <a:lnTo>
                    <a:pt x="2" y="2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2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2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76" y="8"/>
                  </a:lnTo>
                  <a:lnTo>
                    <a:pt x="76" y="8"/>
                  </a:lnTo>
                  <a:lnTo>
                    <a:pt x="56" y="10"/>
                  </a:lnTo>
                  <a:lnTo>
                    <a:pt x="38" y="12"/>
                  </a:lnTo>
                  <a:lnTo>
                    <a:pt x="20" y="18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4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02" name="Freeform 585"/>
            <p:cNvSpPr>
              <a:spLocks/>
            </p:cNvSpPr>
            <p:nvPr/>
          </p:nvSpPr>
          <p:spPr bwMode="auto">
            <a:xfrm>
              <a:off x="5719763" y="1082675"/>
              <a:ext cx="123825" cy="34925"/>
            </a:xfrm>
            <a:custGeom>
              <a:avLst/>
              <a:gdLst>
                <a:gd name="T0" fmla="*/ 2 w 78"/>
                <a:gd name="T1" fmla="*/ 22 h 22"/>
                <a:gd name="T2" fmla="*/ 2 w 78"/>
                <a:gd name="T3" fmla="*/ 22 h 22"/>
                <a:gd name="T4" fmla="*/ 0 w 78"/>
                <a:gd name="T5" fmla="*/ 20 h 22"/>
                <a:gd name="T6" fmla="*/ 0 w 78"/>
                <a:gd name="T7" fmla="*/ 20 h 22"/>
                <a:gd name="T8" fmla="*/ 0 w 78"/>
                <a:gd name="T9" fmla="*/ 18 h 22"/>
                <a:gd name="T10" fmla="*/ 2 w 78"/>
                <a:gd name="T11" fmla="*/ 16 h 22"/>
                <a:gd name="T12" fmla="*/ 2 w 78"/>
                <a:gd name="T13" fmla="*/ 16 h 22"/>
                <a:gd name="T14" fmla="*/ 18 w 78"/>
                <a:gd name="T15" fmla="*/ 10 h 22"/>
                <a:gd name="T16" fmla="*/ 36 w 78"/>
                <a:gd name="T17" fmla="*/ 6 h 22"/>
                <a:gd name="T18" fmla="*/ 54 w 78"/>
                <a:gd name="T19" fmla="*/ 2 h 22"/>
                <a:gd name="T20" fmla="*/ 74 w 78"/>
                <a:gd name="T21" fmla="*/ 0 h 22"/>
                <a:gd name="T22" fmla="*/ 74 w 78"/>
                <a:gd name="T23" fmla="*/ 0 h 22"/>
                <a:gd name="T24" fmla="*/ 78 w 78"/>
                <a:gd name="T25" fmla="*/ 0 h 22"/>
                <a:gd name="T26" fmla="*/ 78 w 78"/>
                <a:gd name="T27" fmla="*/ 4 h 22"/>
                <a:gd name="T28" fmla="*/ 78 w 78"/>
                <a:gd name="T29" fmla="*/ 4 h 22"/>
                <a:gd name="T30" fmla="*/ 78 w 78"/>
                <a:gd name="T31" fmla="*/ 6 h 22"/>
                <a:gd name="T32" fmla="*/ 76 w 78"/>
                <a:gd name="T33" fmla="*/ 6 h 22"/>
                <a:gd name="T34" fmla="*/ 76 w 78"/>
                <a:gd name="T35" fmla="*/ 6 h 22"/>
                <a:gd name="T36" fmla="*/ 56 w 78"/>
                <a:gd name="T37" fmla="*/ 8 h 22"/>
                <a:gd name="T38" fmla="*/ 38 w 78"/>
                <a:gd name="T39" fmla="*/ 12 h 22"/>
                <a:gd name="T40" fmla="*/ 20 w 78"/>
                <a:gd name="T41" fmla="*/ 16 h 22"/>
                <a:gd name="T42" fmla="*/ 4 w 78"/>
                <a:gd name="T43" fmla="*/ 22 h 22"/>
                <a:gd name="T44" fmla="*/ 4 w 78"/>
                <a:gd name="T45" fmla="*/ 22 h 22"/>
                <a:gd name="T46" fmla="*/ 2 w 78"/>
                <a:gd name="T47" fmla="*/ 22 h 22"/>
                <a:gd name="T48" fmla="*/ 2 w 78"/>
                <a:gd name="T4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2">
                  <a:moveTo>
                    <a:pt x="2" y="22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0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56" y="8"/>
                  </a:lnTo>
                  <a:lnTo>
                    <a:pt x="38" y="12"/>
                  </a:lnTo>
                  <a:lnTo>
                    <a:pt x="20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03" name="Freeform 586"/>
            <p:cNvSpPr>
              <a:spLocks/>
            </p:cNvSpPr>
            <p:nvPr/>
          </p:nvSpPr>
          <p:spPr bwMode="auto">
            <a:xfrm>
              <a:off x="5719763" y="1101725"/>
              <a:ext cx="123825" cy="34925"/>
            </a:xfrm>
            <a:custGeom>
              <a:avLst/>
              <a:gdLst>
                <a:gd name="T0" fmla="*/ 2 w 78"/>
                <a:gd name="T1" fmla="*/ 22 h 22"/>
                <a:gd name="T2" fmla="*/ 2 w 78"/>
                <a:gd name="T3" fmla="*/ 22 h 22"/>
                <a:gd name="T4" fmla="*/ 0 w 78"/>
                <a:gd name="T5" fmla="*/ 20 h 22"/>
                <a:gd name="T6" fmla="*/ 0 w 78"/>
                <a:gd name="T7" fmla="*/ 20 h 22"/>
                <a:gd name="T8" fmla="*/ 0 w 78"/>
                <a:gd name="T9" fmla="*/ 18 h 22"/>
                <a:gd name="T10" fmla="*/ 2 w 78"/>
                <a:gd name="T11" fmla="*/ 16 h 22"/>
                <a:gd name="T12" fmla="*/ 2 w 78"/>
                <a:gd name="T13" fmla="*/ 16 h 22"/>
                <a:gd name="T14" fmla="*/ 18 w 78"/>
                <a:gd name="T15" fmla="*/ 10 h 22"/>
                <a:gd name="T16" fmla="*/ 36 w 78"/>
                <a:gd name="T17" fmla="*/ 6 h 22"/>
                <a:gd name="T18" fmla="*/ 54 w 78"/>
                <a:gd name="T19" fmla="*/ 2 h 22"/>
                <a:gd name="T20" fmla="*/ 74 w 78"/>
                <a:gd name="T21" fmla="*/ 0 h 22"/>
                <a:gd name="T22" fmla="*/ 74 w 78"/>
                <a:gd name="T23" fmla="*/ 0 h 22"/>
                <a:gd name="T24" fmla="*/ 78 w 78"/>
                <a:gd name="T25" fmla="*/ 0 h 22"/>
                <a:gd name="T26" fmla="*/ 78 w 78"/>
                <a:gd name="T27" fmla="*/ 2 h 22"/>
                <a:gd name="T28" fmla="*/ 78 w 78"/>
                <a:gd name="T29" fmla="*/ 2 h 22"/>
                <a:gd name="T30" fmla="*/ 78 w 78"/>
                <a:gd name="T31" fmla="*/ 4 h 22"/>
                <a:gd name="T32" fmla="*/ 76 w 78"/>
                <a:gd name="T33" fmla="*/ 6 h 22"/>
                <a:gd name="T34" fmla="*/ 76 w 78"/>
                <a:gd name="T35" fmla="*/ 6 h 22"/>
                <a:gd name="T36" fmla="*/ 56 w 78"/>
                <a:gd name="T37" fmla="*/ 8 h 22"/>
                <a:gd name="T38" fmla="*/ 38 w 78"/>
                <a:gd name="T39" fmla="*/ 12 h 22"/>
                <a:gd name="T40" fmla="*/ 20 w 78"/>
                <a:gd name="T41" fmla="*/ 16 h 22"/>
                <a:gd name="T42" fmla="*/ 4 w 78"/>
                <a:gd name="T43" fmla="*/ 22 h 22"/>
                <a:gd name="T44" fmla="*/ 4 w 78"/>
                <a:gd name="T45" fmla="*/ 22 h 22"/>
                <a:gd name="T46" fmla="*/ 2 w 78"/>
                <a:gd name="T47" fmla="*/ 22 h 22"/>
                <a:gd name="T48" fmla="*/ 2 w 78"/>
                <a:gd name="T4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22">
                  <a:moveTo>
                    <a:pt x="2" y="22"/>
                  </a:moveTo>
                  <a:lnTo>
                    <a:pt x="2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8" y="10"/>
                  </a:lnTo>
                  <a:lnTo>
                    <a:pt x="36" y="6"/>
                  </a:lnTo>
                  <a:lnTo>
                    <a:pt x="5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78" y="4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56" y="8"/>
                  </a:lnTo>
                  <a:lnTo>
                    <a:pt x="38" y="12"/>
                  </a:lnTo>
                  <a:lnTo>
                    <a:pt x="20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04" name="Freeform 587"/>
            <p:cNvSpPr>
              <a:spLocks/>
            </p:cNvSpPr>
            <p:nvPr/>
          </p:nvSpPr>
          <p:spPr bwMode="auto">
            <a:xfrm>
              <a:off x="5665788" y="1162050"/>
              <a:ext cx="57150" cy="92075"/>
            </a:xfrm>
            <a:custGeom>
              <a:avLst/>
              <a:gdLst>
                <a:gd name="T0" fmla="*/ 0 w 36"/>
                <a:gd name="T1" fmla="*/ 24 h 58"/>
                <a:gd name="T2" fmla="*/ 0 w 36"/>
                <a:gd name="T3" fmla="*/ 58 h 58"/>
                <a:gd name="T4" fmla="*/ 0 w 36"/>
                <a:gd name="T5" fmla="*/ 58 h 58"/>
                <a:gd name="T6" fmla="*/ 14 w 36"/>
                <a:gd name="T7" fmla="*/ 46 h 58"/>
                <a:gd name="T8" fmla="*/ 36 w 36"/>
                <a:gd name="T9" fmla="*/ 34 h 58"/>
                <a:gd name="T10" fmla="*/ 36 w 36"/>
                <a:gd name="T11" fmla="*/ 0 h 58"/>
                <a:gd name="T12" fmla="*/ 36 w 36"/>
                <a:gd name="T13" fmla="*/ 0 h 58"/>
                <a:gd name="T14" fmla="*/ 14 w 36"/>
                <a:gd name="T15" fmla="*/ 12 h 58"/>
                <a:gd name="T16" fmla="*/ 0 w 36"/>
                <a:gd name="T17" fmla="*/ 24 h 58"/>
                <a:gd name="T18" fmla="*/ 0 w 36"/>
                <a:gd name="T19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58">
                  <a:moveTo>
                    <a:pt x="0" y="24"/>
                  </a:moveTo>
                  <a:lnTo>
                    <a:pt x="0" y="58"/>
                  </a:lnTo>
                  <a:lnTo>
                    <a:pt x="0" y="58"/>
                  </a:lnTo>
                  <a:lnTo>
                    <a:pt x="14" y="46"/>
                  </a:lnTo>
                  <a:lnTo>
                    <a:pt x="36" y="34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14" y="12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805" name="グループ化 1804"/>
          <p:cNvGrpSpPr/>
          <p:nvPr/>
        </p:nvGrpSpPr>
        <p:grpSpPr>
          <a:xfrm>
            <a:off x="8698873" y="3057579"/>
            <a:ext cx="434926" cy="406123"/>
            <a:chOff x="2411413" y="3267075"/>
            <a:chExt cx="479425" cy="447675"/>
          </a:xfrm>
        </p:grpSpPr>
        <p:sp>
          <p:nvSpPr>
            <p:cNvPr id="1806" name="Freeform 588"/>
            <p:cNvSpPr>
              <a:spLocks/>
            </p:cNvSpPr>
            <p:nvPr/>
          </p:nvSpPr>
          <p:spPr bwMode="auto">
            <a:xfrm>
              <a:off x="2411413" y="3267075"/>
              <a:ext cx="479425" cy="447675"/>
            </a:xfrm>
            <a:custGeom>
              <a:avLst/>
              <a:gdLst>
                <a:gd name="T0" fmla="*/ 166 w 302"/>
                <a:gd name="T1" fmla="*/ 46 h 282"/>
                <a:gd name="T2" fmla="*/ 224 w 302"/>
                <a:gd name="T3" fmla="*/ 12 h 282"/>
                <a:gd name="T4" fmla="*/ 226 w 302"/>
                <a:gd name="T5" fmla="*/ 2 h 282"/>
                <a:gd name="T6" fmla="*/ 222 w 302"/>
                <a:gd name="T7" fmla="*/ 0 h 282"/>
                <a:gd name="T8" fmla="*/ 150 w 302"/>
                <a:gd name="T9" fmla="*/ 40 h 282"/>
                <a:gd name="T10" fmla="*/ 84 w 302"/>
                <a:gd name="T11" fmla="*/ 0 h 282"/>
                <a:gd name="T12" fmla="*/ 76 w 302"/>
                <a:gd name="T13" fmla="*/ 2 h 282"/>
                <a:gd name="T14" fmla="*/ 74 w 302"/>
                <a:gd name="T15" fmla="*/ 8 h 282"/>
                <a:gd name="T16" fmla="*/ 136 w 302"/>
                <a:gd name="T17" fmla="*/ 46 h 282"/>
                <a:gd name="T18" fmla="*/ 38 w 302"/>
                <a:gd name="T19" fmla="*/ 46 h 282"/>
                <a:gd name="T20" fmla="*/ 24 w 302"/>
                <a:gd name="T21" fmla="*/ 50 h 282"/>
                <a:gd name="T22" fmla="*/ 12 w 302"/>
                <a:gd name="T23" fmla="*/ 58 h 282"/>
                <a:gd name="T24" fmla="*/ 2 w 302"/>
                <a:gd name="T25" fmla="*/ 70 h 282"/>
                <a:gd name="T26" fmla="*/ 0 w 302"/>
                <a:gd name="T27" fmla="*/ 84 h 282"/>
                <a:gd name="T28" fmla="*/ 0 w 302"/>
                <a:gd name="T29" fmla="*/ 210 h 282"/>
                <a:gd name="T30" fmla="*/ 2 w 302"/>
                <a:gd name="T31" fmla="*/ 224 h 282"/>
                <a:gd name="T32" fmla="*/ 12 w 302"/>
                <a:gd name="T33" fmla="*/ 236 h 282"/>
                <a:gd name="T34" fmla="*/ 24 w 302"/>
                <a:gd name="T35" fmla="*/ 244 h 282"/>
                <a:gd name="T36" fmla="*/ 38 w 302"/>
                <a:gd name="T37" fmla="*/ 246 h 282"/>
                <a:gd name="T38" fmla="*/ 50 w 302"/>
                <a:gd name="T39" fmla="*/ 246 h 282"/>
                <a:gd name="T40" fmla="*/ 50 w 302"/>
                <a:gd name="T41" fmla="*/ 268 h 282"/>
                <a:gd name="T42" fmla="*/ 50 w 302"/>
                <a:gd name="T43" fmla="*/ 274 h 282"/>
                <a:gd name="T44" fmla="*/ 58 w 302"/>
                <a:gd name="T45" fmla="*/ 280 h 282"/>
                <a:gd name="T46" fmla="*/ 64 w 302"/>
                <a:gd name="T47" fmla="*/ 282 h 282"/>
                <a:gd name="T48" fmla="*/ 72 w 302"/>
                <a:gd name="T49" fmla="*/ 278 h 282"/>
                <a:gd name="T50" fmla="*/ 76 w 302"/>
                <a:gd name="T51" fmla="*/ 268 h 282"/>
                <a:gd name="T52" fmla="*/ 76 w 302"/>
                <a:gd name="T53" fmla="*/ 246 h 282"/>
                <a:gd name="T54" fmla="*/ 226 w 302"/>
                <a:gd name="T55" fmla="*/ 246 h 282"/>
                <a:gd name="T56" fmla="*/ 226 w 302"/>
                <a:gd name="T57" fmla="*/ 246 h 282"/>
                <a:gd name="T58" fmla="*/ 226 w 302"/>
                <a:gd name="T59" fmla="*/ 268 h 282"/>
                <a:gd name="T60" fmla="*/ 230 w 302"/>
                <a:gd name="T61" fmla="*/ 278 h 282"/>
                <a:gd name="T62" fmla="*/ 238 w 302"/>
                <a:gd name="T63" fmla="*/ 282 h 282"/>
                <a:gd name="T64" fmla="*/ 244 w 302"/>
                <a:gd name="T65" fmla="*/ 280 h 282"/>
                <a:gd name="T66" fmla="*/ 252 w 302"/>
                <a:gd name="T67" fmla="*/ 274 h 282"/>
                <a:gd name="T68" fmla="*/ 252 w 302"/>
                <a:gd name="T69" fmla="*/ 246 h 282"/>
                <a:gd name="T70" fmla="*/ 252 w 302"/>
                <a:gd name="T71" fmla="*/ 246 h 282"/>
                <a:gd name="T72" fmla="*/ 264 w 302"/>
                <a:gd name="T73" fmla="*/ 246 h 282"/>
                <a:gd name="T74" fmla="*/ 278 w 302"/>
                <a:gd name="T75" fmla="*/ 244 h 282"/>
                <a:gd name="T76" fmla="*/ 290 w 302"/>
                <a:gd name="T77" fmla="*/ 236 h 282"/>
                <a:gd name="T78" fmla="*/ 298 w 302"/>
                <a:gd name="T79" fmla="*/ 224 h 282"/>
                <a:gd name="T80" fmla="*/ 302 w 302"/>
                <a:gd name="T81" fmla="*/ 210 h 282"/>
                <a:gd name="T82" fmla="*/ 302 w 302"/>
                <a:gd name="T83" fmla="*/ 84 h 282"/>
                <a:gd name="T84" fmla="*/ 298 w 302"/>
                <a:gd name="T85" fmla="*/ 70 h 282"/>
                <a:gd name="T86" fmla="*/ 290 w 302"/>
                <a:gd name="T87" fmla="*/ 58 h 282"/>
                <a:gd name="T88" fmla="*/ 278 w 302"/>
                <a:gd name="T89" fmla="*/ 50 h 282"/>
                <a:gd name="T90" fmla="*/ 264 w 302"/>
                <a:gd name="T91" fmla="*/ 46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2" h="282">
                  <a:moveTo>
                    <a:pt x="264" y="46"/>
                  </a:moveTo>
                  <a:lnTo>
                    <a:pt x="166" y="46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8" y="8"/>
                  </a:lnTo>
                  <a:lnTo>
                    <a:pt x="226" y="2"/>
                  </a:lnTo>
                  <a:lnTo>
                    <a:pt x="226" y="2"/>
                  </a:lnTo>
                  <a:lnTo>
                    <a:pt x="222" y="0"/>
                  </a:lnTo>
                  <a:lnTo>
                    <a:pt x="218" y="0"/>
                  </a:lnTo>
                  <a:lnTo>
                    <a:pt x="150" y="4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4" y="8"/>
                  </a:lnTo>
                  <a:lnTo>
                    <a:pt x="78" y="12"/>
                  </a:lnTo>
                  <a:lnTo>
                    <a:pt x="136" y="46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0" y="48"/>
                  </a:lnTo>
                  <a:lnTo>
                    <a:pt x="24" y="50"/>
                  </a:lnTo>
                  <a:lnTo>
                    <a:pt x="16" y="54"/>
                  </a:lnTo>
                  <a:lnTo>
                    <a:pt x="12" y="58"/>
                  </a:lnTo>
                  <a:lnTo>
                    <a:pt x="6" y="64"/>
                  </a:lnTo>
                  <a:lnTo>
                    <a:pt x="2" y="70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16"/>
                  </a:lnTo>
                  <a:lnTo>
                    <a:pt x="2" y="224"/>
                  </a:lnTo>
                  <a:lnTo>
                    <a:pt x="6" y="230"/>
                  </a:lnTo>
                  <a:lnTo>
                    <a:pt x="12" y="236"/>
                  </a:lnTo>
                  <a:lnTo>
                    <a:pt x="16" y="240"/>
                  </a:lnTo>
                  <a:lnTo>
                    <a:pt x="24" y="244"/>
                  </a:lnTo>
                  <a:lnTo>
                    <a:pt x="30" y="246"/>
                  </a:lnTo>
                  <a:lnTo>
                    <a:pt x="38" y="246"/>
                  </a:lnTo>
                  <a:lnTo>
                    <a:pt x="50" y="246"/>
                  </a:lnTo>
                  <a:lnTo>
                    <a:pt x="50" y="246"/>
                  </a:lnTo>
                  <a:lnTo>
                    <a:pt x="50" y="246"/>
                  </a:lnTo>
                  <a:lnTo>
                    <a:pt x="50" y="268"/>
                  </a:lnTo>
                  <a:lnTo>
                    <a:pt x="50" y="268"/>
                  </a:lnTo>
                  <a:lnTo>
                    <a:pt x="50" y="274"/>
                  </a:lnTo>
                  <a:lnTo>
                    <a:pt x="54" y="278"/>
                  </a:lnTo>
                  <a:lnTo>
                    <a:pt x="58" y="280"/>
                  </a:lnTo>
                  <a:lnTo>
                    <a:pt x="64" y="282"/>
                  </a:lnTo>
                  <a:lnTo>
                    <a:pt x="64" y="282"/>
                  </a:lnTo>
                  <a:lnTo>
                    <a:pt x="68" y="280"/>
                  </a:lnTo>
                  <a:lnTo>
                    <a:pt x="72" y="278"/>
                  </a:lnTo>
                  <a:lnTo>
                    <a:pt x="76" y="274"/>
                  </a:lnTo>
                  <a:lnTo>
                    <a:pt x="76" y="268"/>
                  </a:lnTo>
                  <a:lnTo>
                    <a:pt x="76" y="246"/>
                  </a:lnTo>
                  <a:lnTo>
                    <a:pt x="76" y="246"/>
                  </a:lnTo>
                  <a:lnTo>
                    <a:pt x="76" y="246"/>
                  </a:lnTo>
                  <a:lnTo>
                    <a:pt x="226" y="246"/>
                  </a:lnTo>
                  <a:lnTo>
                    <a:pt x="226" y="246"/>
                  </a:lnTo>
                  <a:lnTo>
                    <a:pt x="226" y="246"/>
                  </a:lnTo>
                  <a:lnTo>
                    <a:pt x="226" y="268"/>
                  </a:lnTo>
                  <a:lnTo>
                    <a:pt x="226" y="268"/>
                  </a:lnTo>
                  <a:lnTo>
                    <a:pt x="226" y="274"/>
                  </a:lnTo>
                  <a:lnTo>
                    <a:pt x="230" y="278"/>
                  </a:lnTo>
                  <a:lnTo>
                    <a:pt x="234" y="280"/>
                  </a:lnTo>
                  <a:lnTo>
                    <a:pt x="238" y="282"/>
                  </a:lnTo>
                  <a:lnTo>
                    <a:pt x="238" y="282"/>
                  </a:lnTo>
                  <a:lnTo>
                    <a:pt x="244" y="280"/>
                  </a:lnTo>
                  <a:lnTo>
                    <a:pt x="248" y="278"/>
                  </a:lnTo>
                  <a:lnTo>
                    <a:pt x="252" y="274"/>
                  </a:lnTo>
                  <a:lnTo>
                    <a:pt x="252" y="268"/>
                  </a:lnTo>
                  <a:lnTo>
                    <a:pt x="252" y="246"/>
                  </a:lnTo>
                  <a:lnTo>
                    <a:pt x="252" y="246"/>
                  </a:lnTo>
                  <a:lnTo>
                    <a:pt x="252" y="246"/>
                  </a:lnTo>
                  <a:lnTo>
                    <a:pt x="264" y="246"/>
                  </a:lnTo>
                  <a:lnTo>
                    <a:pt x="264" y="246"/>
                  </a:lnTo>
                  <a:lnTo>
                    <a:pt x="272" y="246"/>
                  </a:lnTo>
                  <a:lnTo>
                    <a:pt x="278" y="244"/>
                  </a:lnTo>
                  <a:lnTo>
                    <a:pt x="286" y="240"/>
                  </a:lnTo>
                  <a:lnTo>
                    <a:pt x="290" y="236"/>
                  </a:lnTo>
                  <a:lnTo>
                    <a:pt x="296" y="230"/>
                  </a:lnTo>
                  <a:lnTo>
                    <a:pt x="298" y="224"/>
                  </a:lnTo>
                  <a:lnTo>
                    <a:pt x="302" y="216"/>
                  </a:lnTo>
                  <a:lnTo>
                    <a:pt x="302" y="210"/>
                  </a:lnTo>
                  <a:lnTo>
                    <a:pt x="302" y="84"/>
                  </a:lnTo>
                  <a:lnTo>
                    <a:pt x="302" y="84"/>
                  </a:lnTo>
                  <a:lnTo>
                    <a:pt x="302" y="76"/>
                  </a:lnTo>
                  <a:lnTo>
                    <a:pt x="298" y="70"/>
                  </a:lnTo>
                  <a:lnTo>
                    <a:pt x="296" y="64"/>
                  </a:lnTo>
                  <a:lnTo>
                    <a:pt x="290" y="58"/>
                  </a:lnTo>
                  <a:lnTo>
                    <a:pt x="286" y="54"/>
                  </a:lnTo>
                  <a:lnTo>
                    <a:pt x="278" y="50"/>
                  </a:lnTo>
                  <a:lnTo>
                    <a:pt x="272" y="48"/>
                  </a:lnTo>
                  <a:lnTo>
                    <a:pt x="264" y="46"/>
                  </a:lnTo>
                  <a:lnTo>
                    <a:pt x="264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07" name="Freeform 589"/>
            <p:cNvSpPr>
              <a:spLocks/>
            </p:cNvSpPr>
            <p:nvPr/>
          </p:nvSpPr>
          <p:spPr bwMode="auto">
            <a:xfrm>
              <a:off x="2439988" y="3371850"/>
              <a:ext cx="355600" cy="238125"/>
            </a:xfrm>
            <a:custGeom>
              <a:avLst/>
              <a:gdLst>
                <a:gd name="T0" fmla="*/ 20 w 224"/>
                <a:gd name="T1" fmla="*/ 150 h 150"/>
                <a:gd name="T2" fmla="*/ 20 w 224"/>
                <a:gd name="T3" fmla="*/ 150 h 150"/>
                <a:gd name="T4" fmla="*/ 12 w 224"/>
                <a:gd name="T5" fmla="*/ 150 h 150"/>
                <a:gd name="T6" fmla="*/ 6 w 224"/>
                <a:gd name="T7" fmla="*/ 146 h 150"/>
                <a:gd name="T8" fmla="*/ 2 w 224"/>
                <a:gd name="T9" fmla="*/ 140 h 150"/>
                <a:gd name="T10" fmla="*/ 0 w 224"/>
                <a:gd name="T11" fmla="*/ 132 h 150"/>
                <a:gd name="T12" fmla="*/ 0 w 224"/>
                <a:gd name="T13" fmla="*/ 18 h 150"/>
                <a:gd name="T14" fmla="*/ 0 w 224"/>
                <a:gd name="T15" fmla="*/ 18 h 150"/>
                <a:gd name="T16" fmla="*/ 2 w 224"/>
                <a:gd name="T17" fmla="*/ 12 h 150"/>
                <a:gd name="T18" fmla="*/ 6 w 224"/>
                <a:gd name="T19" fmla="*/ 6 h 150"/>
                <a:gd name="T20" fmla="*/ 12 w 224"/>
                <a:gd name="T21" fmla="*/ 2 h 150"/>
                <a:gd name="T22" fmla="*/ 20 w 224"/>
                <a:gd name="T23" fmla="*/ 0 h 150"/>
                <a:gd name="T24" fmla="*/ 204 w 224"/>
                <a:gd name="T25" fmla="*/ 0 h 150"/>
                <a:gd name="T26" fmla="*/ 204 w 224"/>
                <a:gd name="T27" fmla="*/ 0 h 150"/>
                <a:gd name="T28" fmla="*/ 212 w 224"/>
                <a:gd name="T29" fmla="*/ 2 h 150"/>
                <a:gd name="T30" fmla="*/ 218 w 224"/>
                <a:gd name="T31" fmla="*/ 6 h 150"/>
                <a:gd name="T32" fmla="*/ 222 w 224"/>
                <a:gd name="T33" fmla="*/ 12 h 150"/>
                <a:gd name="T34" fmla="*/ 224 w 224"/>
                <a:gd name="T35" fmla="*/ 18 h 150"/>
                <a:gd name="T36" fmla="*/ 224 w 224"/>
                <a:gd name="T37" fmla="*/ 132 h 150"/>
                <a:gd name="T38" fmla="*/ 224 w 224"/>
                <a:gd name="T39" fmla="*/ 132 h 150"/>
                <a:gd name="T40" fmla="*/ 222 w 224"/>
                <a:gd name="T41" fmla="*/ 140 h 150"/>
                <a:gd name="T42" fmla="*/ 218 w 224"/>
                <a:gd name="T43" fmla="*/ 146 h 150"/>
                <a:gd name="T44" fmla="*/ 212 w 224"/>
                <a:gd name="T45" fmla="*/ 150 h 150"/>
                <a:gd name="T46" fmla="*/ 204 w 224"/>
                <a:gd name="T47" fmla="*/ 150 h 150"/>
                <a:gd name="T48" fmla="*/ 20 w 224"/>
                <a:gd name="T4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150">
                  <a:moveTo>
                    <a:pt x="20" y="150"/>
                  </a:moveTo>
                  <a:lnTo>
                    <a:pt x="20" y="150"/>
                  </a:lnTo>
                  <a:lnTo>
                    <a:pt x="12" y="150"/>
                  </a:lnTo>
                  <a:lnTo>
                    <a:pt x="6" y="146"/>
                  </a:lnTo>
                  <a:lnTo>
                    <a:pt x="2" y="140"/>
                  </a:lnTo>
                  <a:lnTo>
                    <a:pt x="0" y="13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18" y="6"/>
                  </a:lnTo>
                  <a:lnTo>
                    <a:pt x="222" y="12"/>
                  </a:lnTo>
                  <a:lnTo>
                    <a:pt x="224" y="18"/>
                  </a:lnTo>
                  <a:lnTo>
                    <a:pt x="224" y="132"/>
                  </a:lnTo>
                  <a:lnTo>
                    <a:pt x="224" y="132"/>
                  </a:lnTo>
                  <a:lnTo>
                    <a:pt x="222" y="140"/>
                  </a:lnTo>
                  <a:lnTo>
                    <a:pt x="218" y="146"/>
                  </a:lnTo>
                  <a:lnTo>
                    <a:pt x="212" y="150"/>
                  </a:lnTo>
                  <a:lnTo>
                    <a:pt x="204" y="150"/>
                  </a:lnTo>
                  <a:lnTo>
                    <a:pt x="20" y="15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08" name="Freeform 590"/>
            <p:cNvSpPr>
              <a:spLocks/>
            </p:cNvSpPr>
            <p:nvPr/>
          </p:nvSpPr>
          <p:spPr bwMode="auto">
            <a:xfrm>
              <a:off x="2452688" y="3384550"/>
              <a:ext cx="330200" cy="215900"/>
            </a:xfrm>
            <a:custGeom>
              <a:avLst/>
              <a:gdLst>
                <a:gd name="T0" fmla="*/ 12 w 208"/>
                <a:gd name="T1" fmla="*/ 136 h 136"/>
                <a:gd name="T2" fmla="*/ 12 w 208"/>
                <a:gd name="T3" fmla="*/ 136 h 136"/>
                <a:gd name="T4" fmla="*/ 8 w 208"/>
                <a:gd name="T5" fmla="*/ 134 h 136"/>
                <a:gd name="T6" fmla="*/ 4 w 208"/>
                <a:gd name="T7" fmla="*/ 132 h 136"/>
                <a:gd name="T8" fmla="*/ 2 w 208"/>
                <a:gd name="T9" fmla="*/ 128 h 136"/>
                <a:gd name="T10" fmla="*/ 0 w 208"/>
                <a:gd name="T11" fmla="*/ 124 h 136"/>
                <a:gd name="T12" fmla="*/ 0 w 208"/>
                <a:gd name="T13" fmla="*/ 10 h 136"/>
                <a:gd name="T14" fmla="*/ 0 w 208"/>
                <a:gd name="T15" fmla="*/ 10 h 136"/>
                <a:gd name="T16" fmla="*/ 2 w 208"/>
                <a:gd name="T17" fmla="*/ 6 h 136"/>
                <a:gd name="T18" fmla="*/ 4 w 208"/>
                <a:gd name="T19" fmla="*/ 2 h 136"/>
                <a:gd name="T20" fmla="*/ 8 w 208"/>
                <a:gd name="T21" fmla="*/ 0 h 136"/>
                <a:gd name="T22" fmla="*/ 12 w 208"/>
                <a:gd name="T23" fmla="*/ 0 h 136"/>
                <a:gd name="T24" fmla="*/ 196 w 208"/>
                <a:gd name="T25" fmla="*/ 0 h 136"/>
                <a:gd name="T26" fmla="*/ 196 w 208"/>
                <a:gd name="T27" fmla="*/ 0 h 136"/>
                <a:gd name="T28" fmla="*/ 200 w 208"/>
                <a:gd name="T29" fmla="*/ 0 h 136"/>
                <a:gd name="T30" fmla="*/ 204 w 208"/>
                <a:gd name="T31" fmla="*/ 2 h 136"/>
                <a:gd name="T32" fmla="*/ 208 w 208"/>
                <a:gd name="T33" fmla="*/ 6 h 136"/>
                <a:gd name="T34" fmla="*/ 208 w 208"/>
                <a:gd name="T35" fmla="*/ 10 h 136"/>
                <a:gd name="T36" fmla="*/ 208 w 208"/>
                <a:gd name="T37" fmla="*/ 124 h 136"/>
                <a:gd name="T38" fmla="*/ 208 w 208"/>
                <a:gd name="T39" fmla="*/ 124 h 136"/>
                <a:gd name="T40" fmla="*/ 208 w 208"/>
                <a:gd name="T41" fmla="*/ 128 h 136"/>
                <a:gd name="T42" fmla="*/ 204 w 208"/>
                <a:gd name="T43" fmla="*/ 132 h 136"/>
                <a:gd name="T44" fmla="*/ 200 w 208"/>
                <a:gd name="T45" fmla="*/ 134 h 136"/>
                <a:gd name="T46" fmla="*/ 196 w 208"/>
                <a:gd name="T47" fmla="*/ 136 h 136"/>
                <a:gd name="T48" fmla="*/ 12 w 208"/>
                <a:gd name="T4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8" h="136">
                  <a:moveTo>
                    <a:pt x="12" y="136"/>
                  </a:moveTo>
                  <a:lnTo>
                    <a:pt x="12" y="136"/>
                  </a:lnTo>
                  <a:lnTo>
                    <a:pt x="8" y="134"/>
                  </a:lnTo>
                  <a:lnTo>
                    <a:pt x="4" y="132"/>
                  </a:lnTo>
                  <a:lnTo>
                    <a:pt x="2" y="128"/>
                  </a:lnTo>
                  <a:lnTo>
                    <a:pt x="0" y="12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200" y="0"/>
                  </a:lnTo>
                  <a:lnTo>
                    <a:pt x="204" y="2"/>
                  </a:lnTo>
                  <a:lnTo>
                    <a:pt x="208" y="6"/>
                  </a:lnTo>
                  <a:lnTo>
                    <a:pt x="208" y="10"/>
                  </a:lnTo>
                  <a:lnTo>
                    <a:pt x="208" y="124"/>
                  </a:lnTo>
                  <a:lnTo>
                    <a:pt x="208" y="124"/>
                  </a:lnTo>
                  <a:lnTo>
                    <a:pt x="208" y="128"/>
                  </a:lnTo>
                  <a:lnTo>
                    <a:pt x="204" y="132"/>
                  </a:lnTo>
                  <a:lnTo>
                    <a:pt x="200" y="134"/>
                  </a:lnTo>
                  <a:lnTo>
                    <a:pt x="196" y="136"/>
                  </a:lnTo>
                  <a:lnTo>
                    <a:pt x="12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09" name="Freeform 591"/>
            <p:cNvSpPr>
              <a:spLocks/>
            </p:cNvSpPr>
            <p:nvPr/>
          </p:nvSpPr>
          <p:spPr bwMode="auto">
            <a:xfrm>
              <a:off x="2452688" y="3384550"/>
              <a:ext cx="88900" cy="85725"/>
            </a:xfrm>
            <a:custGeom>
              <a:avLst/>
              <a:gdLst>
                <a:gd name="T0" fmla="*/ 40 w 56"/>
                <a:gd name="T1" fmla="*/ 0 h 54"/>
                <a:gd name="T2" fmla="*/ 0 w 56"/>
                <a:gd name="T3" fmla="*/ 38 h 54"/>
                <a:gd name="T4" fmla="*/ 0 w 56"/>
                <a:gd name="T5" fmla="*/ 54 h 54"/>
                <a:gd name="T6" fmla="*/ 56 w 56"/>
                <a:gd name="T7" fmla="*/ 0 h 54"/>
                <a:gd name="T8" fmla="*/ 40 w 56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4">
                  <a:moveTo>
                    <a:pt x="40" y="0"/>
                  </a:moveTo>
                  <a:lnTo>
                    <a:pt x="0" y="38"/>
                  </a:lnTo>
                  <a:lnTo>
                    <a:pt x="0" y="54"/>
                  </a:lnTo>
                  <a:lnTo>
                    <a:pt x="56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10" name="Freeform 592"/>
            <p:cNvSpPr>
              <a:spLocks/>
            </p:cNvSpPr>
            <p:nvPr/>
          </p:nvSpPr>
          <p:spPr bwMode="auto">
            <a:xfrm>
              <a:off x="2452688" y="3384550"/>
              <a:ext cx="136525" cy="136525"/>
            </a:xfrm>
            <a:custGeom>
              <a:avLst/>
              <a:gdLst>
                <a:gd name="T0" fmla="*/ 72 w 86"/>
                <a:gd name="T1" fmla="*/ 0 h 86"/>
                <a:gd name="T2" fmla="*/ 0 w 86"/>
                <a:gd name="T3" fmla="*/ 70 h 86"/>
                <a:gd name="T4" fmla="*/ 0 w 86"/>
                <a:gd name="T5" fmla="*/ 86 h 86"/>
                <a:gd name="T6" fmla="*/ 86 w 86"/>
                <a:gd name="T7" fmla="*/ 0 h 86"/>
                <a:gd name="T8" fmla="*/ 72 w 86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0"/>
                  </a:moveTo>
                  <a:lnTo>
                    <a:pt x="0" y="70"/>
                  </a:lnTo>
                  <a:lnTo>
                    <a:pt x="0" y="86"/>
                  </a:lnTo>
                  <a:lnTo>
                    <a:pt x="86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11" name="Freeform 593"/>
            <p:cNvSpPr>
              <a:spLocks/>
            </p:cNvSpPr>
            <p:nvPr/>
          </p:nvSpPr>
          <p:spPr bwMode="auto">
            <a:xfrm>
              <a:off x="2811463" y="3390900"/>
              <a:ext cx="53975" cy="22225"/>
            </a:xfrm>
            <a:custGeom>
              <a:avLst/>
              <a:gdLst>
                <a:gd name="T0" fmla="*/ 28 w 34"/>
                <a:gd name="T1" fmla="*/ 14 h 14"/>
                <a:gd name="T2" fmla="*/ 6 w 34"/>
                <a:gd name="T3" fmla="*/ 14 h 14"/>
                <a:gd name="T4" fmla="*/ 6 w 34"/>
                <a:gd name="T5" fmla="*/ 14 h 14"/>
                <a:gd name="T6" fmla="*/ 2 w 34"/>
                <a:gd name="T7" fmla="*/ 12 h 14"/>
                <a:gd name="T8" fmla="*/ 0 w 34"/>
                <a:gd name="T9" fmla="*/ 6 h 14"/>
                <a:gd name="T10" fmla="*/ 0 w 34"/>
                <a:gd name="T11" fmla="*/ 6 h 14"/>
                <a:gd name="T12" fmla="*/ 2 w 34"/>
                <a:gd name="T13" fmla="*/ 2 h 14"/>
                <a:gd name="T14" fmla="*/ 6 w 34"/>
                <a:gd name="T15" fmla="*/ 0 h 14"/>
                <a:gd name="T16" fmla="*/ 28 w 34"/>
                <a:gd name="T17" fmla="*/ 0 h 14"/>
                <a:gd name="T18" fmla="*/ 28 w 34"/>
                <a:gd name="T19" fmla="*/ 0 h 14"/>
                <a:gd name="T20" fmla="*/ 32 w 34"/>
                <a:gd name="T21" fmla="*/ 2 h 14"/>
                <a:gd name="T22" fmla="*/ 34 w 34"/>
                <a:gd name="T23" fmla="*/ 6 h 14"/>
                <a:gd name="T24" fmla="*/ 34 w 34"/>
                <a:gd name="T25" fmla="*/ 6 h 14"/>
                <a:gd name="T26" fmla="*/ 32 w 34"/>
                <a:gd name="T27" fmla="*/ 12 h 14"/>
                <a:gd name="T28" fmla="*/ 28 w 34"/>
                <a:gd name="T29" fmla="*/ 14 h 14"/>
                <a:gd name="T30" fmla="*/ 28 w 3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14">
                  <a:moveTo>
                    <a:pt x="28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2" y="12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12" name="Freeform 594"/>
            <p:cNvSpPr>
              <a:spLocks/>
            </p:cNvSpPr>
            <p:nvPr/>
          </p:nvSpPr>
          <p:spPr bwMode="auto">
            <a:xfrm>
              <a:off x="2811463" y="3425825"/>
              <a:ext cx="53975" cy="22225"/>
            </a:xfrm>
            <a:custGeom>
              <a:avLst/>
              <a:gdLst>
                <a:gd name="T0" fmla="*/ 28 w 34"/>
                <a:gd name="T1" fmla="*/ 14 h 14"/>
                <a:gd name="T2" fmla="*/ 6 w 34"/>
                <a:gd name="T3" fmla="*/ 14 h 14"/>
                <a:gd name="T4" fmla="*/ 6 w 34"/>
                <a:gd name="T5" fmla="*/ 14 h 14"/>
                <a:gd name="T6" fmla="*/ 2 w 34"/>
                <a:gd name="T7" fmla="*/ 12 h 14"/>
                <a:gd name="T8" fmla="*/ 0 w 34"/>
                <a:gd name="T9" fmla="*/ 8 h 14"/>
                <a:gd name="T10" fmla="*/ 0 w 34"/>
                <a:gd name="T11" fmla="*/ 8 h 14"/>
                <a:gd name="T12" fmla="*/ 2 w 34"/>
                <a:gd name="T13" fmla="*/ 2 h 14"/>
                <a:gd name="T14" fmla="*/ 6 w 34"/>
                <a:gd name="T15" fmla="*/ 0 h 14"/>
                <a:gd name="T16" fmla="*/ 28 w 34"/>
                <a:gd name="T17" fmla="*/ 0 h 14"/>
                <a:gd name="T18" fmla="*/ 28 w 34"/>
                <a:gd name="T19" fmla="*/ 0 h 14"/>
                <a:gd name="T20" fmla="*/ 32 w 34"/>
                <a:gd name="T21" fmla="*/ 2 h 14"/>
                <a:gd name="T22" fmla="*/ 34 w 34"/>
                <a:gd name="T23" fmla="*/ 8 h 14"/>
                <a:gd name="T24" fmla="*/ 34 w 34"/>
                <a:gd name="T25" fmla="*/ 8 h 14"/>
                <a:gd name="T26" fmla="*/ 32 w 34"/>
                <a:gd name="T27" fmla="*/ 12 h 14"/>
                <a:gd name="T28" fmla="*/ 28 w 34"/>
                <a:gd name="T29" fmla="*/ 14 h 14"/>
                <a:gd name="T30" fmla="*/ 28 w 3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14">
                  <a:moveTo>
                    <a:pt x="28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13" name="Freeform 595"/>
            <p:cNvSpPr>
              <a:spLocks/>
            </p:cNvSpPr>
            <p:nvPr/>
          </p:nvSpPr>
          <p:spPr bwMode="auto">
            <a:xfrm>
              <a:off x="2811463" y="3463925"/>
              <a:ext cx="53975" cy="19050"/>
            </a:xfrm>
            <a:custGeom>
              <a:avLst/>
              <a:gdLst>
                <a:gd name="T0" fmla="*/ 28 w 34"/>
                <a:gd name="T1" fmla="*/ 12 h 12"/>
                <a:gd name="T2" fmla="*/ 6 w 34"/>
                <a:gd name="T3" fmla="*/ 12 h 12"/>
                <a:gd name="T4" fmla="*/ 6 w 34"/>
                <a:gd name="T5" fmla="*/ 12 h 12"/>
                <a:gd name="T6" fmla="*/ 2 w 34"/>
                <a:gd name="T7" fmla="*/ 10 h 12"/>
                <a:gd name="T8" fmla="*/ 0 w 34"/>
                <a:gd name="T9" fmla="*/ 6 h 12"/>
                <a:gd name="T10" fmla="*/ 0 w 34"/>
                <a:gd name="T11" fmla="*/ 6 h 12"/>
                <a:gd name="T12" fmla="*/ 2 w 34"/>
                <a:gd name="T13" fmla="*/ 2 h 12"/>
                <a:gd name="T14" fmla="*/ 6 w 34"/>
                <a:gd name="T15" fmla="*/ 0 h 12"/>
                <a:gd name="T16" fmla="*/ 28 w 34"/>
                <a:gd name="T17" fmla="*/ 0 h 12"/>
                <a:gd name="T18" fmla="*/ 28 w 34"/>
                <a:gd name="T19" fmla="*/ 0 h 12"/>
                <a:gd name="T20" fmla="*/ 32 w 34"/>
                <a:gd name="T21" fmla="*/ 2 h 12"/>
                <a:gd name="T22" fmla="*/ 34 w 34"/>
                <a:gd name="T23" fmla="*/ 6 h 12"/>
                <a:gd name="T24" fmla="*/ 34 w 34"/>
                <a:gd name="T25" fmla="*/ 6 h 12"/>
                <a:gd name="T26" fmla="*/ 32 w 34"/>
                <a:gd name="T27" fmla="*/ 10 h 12"/>
                <a:gd name="T28" fmla="*/ 28 w 34"/>
                <a:gd name="T29" fmla="*/ 12 h 12"/>
                <a:gd name="T30" fmla="*/ 28 w 34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12">
                  <a:moveTo>
                    <a:pt x="28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2" y="10"/>
                  </a:lnTo>
                  <a:lnTo>
                    <a:pt x="28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14" name="Freeform 596"/>
            <p:cNvSpPr>
              <a:spLocks/>
            </p:cNvSpPr>
            <p:nvPr/>
          </p:nvSpPr>
          <p:spPr bwMode="auto">
            <a:xfrm>
              <a:off x="2811463" y="3498850"/>
              <a:ext cx="53975" cy="22225"/>
            </a:xfrm>
            <a:custGeom>
              <a:avLst/>
              <a:gdLst>
                <a:gd name="T0" fmla="*/ 28 w 34"/>
                <a:gd name="T1" fmla="*/ 14 h 14"/>
                <a:gd name="T2" fmla="*/ 6 w 34"/>
                <a:gd name="T3" fmla="*/ 14 h 14"/>
                <a:gd name="T4" fmla="*/ 6 w 34"/>
                <a:gd name="T5" fmla="*/ 14 h 14"/>
                <a:gd name="T6" fmla="*/ 2 w 34"/>
                <a:gd name="T7" fmla="*/ 12 h 14"/>
                <a:gd name="T8" fmla="*/ 0 w 34"/>
                <a:gd name="T9" fmla="*/ 6 h 14"/>
                <a:gd name="T10" fmla="*/ 0 w 34"/>
                <a:gd name="T11" fmla="*/ 6 h 14"/>
                <a:gd name="T12" fmla="*/ 2 w 34"/>
                <a:gd name="T13" fmla="*/ 2 h 14"/>
                <a:gd name="T14" fmla="*/ 6 w 34"/>
                <a:gd name="T15" fmla="*/ 0 h 14"/>
                <a:gd name="T16" fmla="*/ 28 w 34"/>
                <a:gd name="T17" fmla="*/ 0 h 14"/>
                <a:gd name="T18" fmla="*/ 28 w 34"/>
                <a:gd name="T19" fmla="*/ 0 h 14"/>
                <a:gd name="T20" fmla="*/ 32 w 34"/>
                <a:gd name="T21" fmla="*/ 2 h 14"/>
                <a:gd name="T22" fmla="*/ 34 w 34"/>
                <a:gd name="T23" fmla="*/ 6 h 14"/>
                <a:gd name="T24" fmla="*/ 34 w 34"/>
                <a:gd name="T25" fmla="*/ 6 h 14"/>
                <a:gd name="T26" fmla="*/ 32 w 34"/>
                <a:gd name="T27" fmla="*/ 12 h 14"/>
                <a:gd name="T28" fmla="*/ 28 w 34"/>
                <a:gd name="T29" fmla="*/ 14 h 14"/>
                <a:gd name="T30" fmla="*/ 28 w 3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14">
                  <a:moveTo>
                    <a:pt x="28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2" y="12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15" name="Freeform 597"/>
            <p:cNvSpPr>
              <a:spLocks/>
            </p:cNvSpPr>
            <p:nvPr/>
          </p:nvSpPr>
          <p:spPr bwMode="auto">
            <a:xfrm>
              <a:off x="2811463" y="3533775"/>
              <a:ext cx="53975" cy="22225"/>
            </a:xfrm>
            <a:custGeom>
              <a:avLst/>
              <a:gdLst>
                <a:gd name="T0" fmla="*/ 28 w 34"/>
                <a:gd name="T1" fmla="*/ 14 h 14"/>
                <a:gd name="T2" fmla="*/ 6 w 34"/>
                <a:gd name="T3" fmla="*/ 14 h 14"/>
                <a:gd name="T4" fmla="*/ 6 w 34"/>
                <a:gd name="T5" fmla="*/ 14 h 14"/>
                <a:gd name="T6" fmla="*/ 2 w 34"/>
                <a:gd name="T7" fmla="*/ 12 h 14"/>
                <a:gd name="T8" fmla="*/ 0 w 34"/>
                <a:gd name="T9" fmla="*/ 8 h 14"/>
                <a:gd name="T10" fmla="*/ 0 w 34"/>
                <a:gd name="T11" fmla="*/ 8 h 14"/>
                <a:gd name="T12" fmla="*/ 2 w 34"/>
                <a:gd name="T13" fmla="*/ 2 h 14"/>
                <a:gd name="T14" fmla="*/ 6 w 34"/>
                <a:gd name="T15" fmla="*/ 0 h 14"/>
                <a:gd name="T16" fmla="*/ 28 w 34"/>
                <a:gd name="T17" fmla="*/ 0 h 14"/>
                <a:gd name="T18" fmla="*/ 28 w 34"/>
                <a:gd name="T19" fmla="*/ 0 h 14"/>
                <a:gd name="T20" fmla="*/ 32 w 34"/>
                <a:gd name="T21" fmla="*/ 2 h 14"/>
                <a:gd name="T22" fmla="*/ 34 w 34"/>
                <a:gd name="T23" fmla="*/ 8 h 14"/>
                <a:gd name="T24" fmla="*/ 34 w 34"/>
                <a:gd name="T25" fmla="*/ 8 h 14"/>
                <a:gd name="T26" fmla="*/ 32 w 34"/>
                <a:gd name="T27" fmla="*/ 12 h 14"/>
                <a:gd name="T28" fmla="*/ 28 w 34"/>
                <a:gd name="T29" fmla="*/ 14 h 14"/>
                <a:gd name="T30" fmla="*/ 28 w 34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14">
                  <a:moveTo>
                    <a:pt x="28" y="14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16" name="Freeform 598"/>
            <p:cNvSpPr>
              <a:spLocks/>
            </p:cNvSpPr>
            <p:nvPr/>
          </p:nvSpPr>
          <p:spPr bwMode="auto">
            <a:xfrm>
              <a:off x="2811463" y="3571875"/>
              <a:ext cx="53975" cy="19050"/>
            </a:xfrm>
            <a:custGeom>
              <a:avLst/>
              <a:gdLst>
                <a:gd name="T0" fmla="*/ 28 w 34"/>
                <a:gd name="T1" fmla="*/ 12 h 12"/>
                <a:gd name="T2" fmla="*/ 6 w 34"/>
                <a:gd name="T3" fmla="*/ 12 h 12"/>
                <a:gd name="T4" fmla="*/ 6 w 34"/>
                <a:gd name="T5" fmla="*/ 12 h 12"/>
                <a:gd name="T6" fmla="*/ 2 w 34"/>
                <a:gd name="T7" fmla="*/ 10 h 12"/>
                <a:gd name="T8" fmla="*/ 0 w 34"/>
                <a:gd name="T9" fmla="*/ 6 h 12"/>
                <a:gd name="T10" fmla="*/ 0 w 34"/>
                <a:gd name="T11" fmla="*/ 6 h 12"/>
                <a:gd name="T12" fmla="*/ 2 w 34"/>
                <a:gd name="T13" fmla="*/ 2 h 12"/>
                <a:gd name="T14" fmla="*/ 6 w 34"/>
                <a:gd name="T15" fmla="*/ 0 h 12"/>
                <a:gd name="T16" fmla="*/ 28 w 34"/>
                <a:gd name="T17" fmla="*/ 0 h 12"/>
                <a:gd name="T18" fmla="*/ 28 w 34"/>
                <a:gd name="T19" fmla="*/ 0 h 12"/>
                <a:gd name="T20" fmla="*/ 32 w 34"/>
                <a:gd name="T21" fmla="*/ 2 h 12"/>
                <a:gd name="T22" fmla="*/ 34 w 34"/>
                <a:gd name="T23" fmla="*/ 6 h 12"/>
                <a:gd name="T24" fmla="*/ 34 w 34"/>
                <a:gd name="T25" fmla="*/ 6 h 12"/>
                <a:gd name="T26" fmla="*/ 32 w 34"/>
                <a:gd name="T27" fmla="*/ 10 h 12"/>
                <a:gd name="T28" fmla="*/ 28 w 34"/>
                <a:gd name="T29" fmla="*/ 12 h 12"/>
                <a:gd name="T30" fmla="*/ 28 w 34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12">
                  <a:moveTo>
                    <a:pt x="28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2" y="10"/>
                  </a:lnTo>
                  <a:lnTo>
                    <a:pt x="28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sp>
        <p:nvSpPr>
          <p:cNvPr id="1817" name="Freeform 599"/>
          <p:cNvSpPr>
            <a:spLocks/>
          </p:cNvSpPr>
          <p:nvPr/>
        </p:nvSpPr>
        <p:spPr bwMode="auto">
          <a:xfrm>
            <a:off x="9243250" y="3043178"/>
            <a:ext cx="434926" cy="434926"/>
          </a:xfrm>
          <a:custGeom>
            <a:avLst/>
            <a:gdLst>
              <a:gd name="T0" fmla="*/ 302 w 302"/>
              <a:gd name="T1" fmla="*/ 150 h 302"/>
              <a:gd name="T2" fmla="*/ 298 w 302"/>
              <a:gd name="T3" fmla="*/ 180 h 302"/>
              <a:gd name="T4" fmla="*/ 290 w 302"/>
              <a:gd name="T5" fmla="*/ 210 h 302"/>
              <a:gd name="T6" fmla="*/ 276 w 302"/>
              <a:gd name="T7" fmla="*/ 234 h 302"/>
              <a:gd name="T8" fmla="*/ 256 w 302"/>
              <a:gd name="T9" fmla="*/ 256 h 302"/>
              <a:gd name="T10" fmla="*/ 234 w 302"/>
              <a:gd name="T11" fmla="*/ 276 h 302"/>
              <a:gd name="T12" fmla="*/ 208 w 302"/>
              <a:gd name="T13" fmla="*/ 290 h 302"/>
              <a:gd name="T14" fmla="*/ 180 w 302"/>
              <a:gd name="T15" fmla="*/ 298 h 302"/>
              <a:gd name="T16" fmla="*/ 150 w 302"/>
              <a:gd name="T17" fmla="*/ 302 h 302"/>
              <a:gd name="T18" fmla="*/ 134 w 302"/>
              <a:gd name="T19" fmla="*/ 300 h 302"/>
              <a:gd name="T20" fmla="*/ 106 w 302"/>
              <a:gd name="T21" fmla="*/ 294 h 302"/>
              <a:gd name="T22" fmla="*/ 78 w 302"/>
              <a:gd name="T23" fmla="*/ 282 h 302"/>
              <a:gd name="T24" fmla="*/ 54 w 302"/>
              <a:gd name="T25" fmla="*/ 266 h 302"/>
              <a:gd name="T26" fmla="*/ 34 w 302"/>
              <a:gd name="T27" fmla="*/ 246 h 302"/>
              <a:gd name="T28" fmla="*/ 18 w 302"/>
              <a:gd name="T29" fmla="*/ 222 h 302"/>
              <a:gd name="T30" fmla="*/ 6 w 302"/>
              <a:gd name="T31" fmla="*/ 196 h 302"/>
              <a:gd name="T32" fmla="*/ 0 w 302"/>
              <a:gd name="T33" fmla="*/ 166 h 302"/>
              <a:gd name="T34" fmla="*/ 0 w 302"/>
              <a:gd name="T35" fmla="*/ 150 h 302"/>
              <a:gd name="T36" fmla="*/ 2 w 302"/>
              <a:gd name="T37" fmla="*/ 120 h 302"/>
              <a:gd name="T38" fmla="*/ 12 w 302"/>
              <a:gd name="T39" fmla="*/ 92 h 302"/>
              <a:gd name="T40" fmla="*/ 26 w 302"/>
              <a:gd name="T41" fmla="*/ 66 h 302"/>
              <a:gd name="T42" fmla="*/ 44 w 302"/>
              <a:gd name="T43" fmla="*/ 44 h 302"/>
              <a:gd name="T44" fmla="*/ 66 w 302"/>
              <a:gd name="T45" fmla="*/ 26 h 302"/>
              <a:gd name="T46" fmla="*/ 92 w 302"/>
              <a:gd name="T47" fmla="*/ 12 h 302"/>
              <a:gd name="T48" fmla="*/ 120 w 302"/>
              <a:gd name="T49" fmla="*/ 2 h 302"/>
              <a:gd name="T50" fmla="*/ 150 w 302"/>
              <a:gd name="T51" fmla="*/ 0 h 302"/>
              <a:gd name="T52" fmla="*/ 166 w 302"/>
              <a:gd name="T53" fmla="*/ 0 h 302"/>
              <a:gd name="T54" fmla="*/ 196 w 302"/>
              <a:gd name="T55" fmla="*/ 6 h 302"/>
              <a:gd name="T56" fmla="*/ 222 w 302"/>
              <a:gd name="T57" fmla="*/ 18 h 302"/>
              <a:gd name="T58" fmla="*/ 246 w 302"/>
              <a:gd name="T59" fmla="*/ 34 h 302"/>
              <a:gd name="T60" fmla="*/ 266 w 302"/>
              <a:gd name="T61" fmla="*/ 54 h 302"/>
              <a:gd name="T62" fmla="*/ 282 w 302"/>
              <a:gd name="T63" fmla="*/ 78 h 302"/>
              <a:gd name="T64" fmla="*/ 294 w 302"/>
              <a:gd name="T65" fmla="*/ 106 h 302"/>
              <a:gd name="T66" fmla="*/ 300 w 302"/>
              <a:gd name="T67" fmla="*/ 134 h 302"/>
              <a:gd name="T68" fmla="*/ 302 w 302"/>
              <a:gd name="T69" fmla="*/ 15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2" h="302">
                <a:moveTo>
                  <a:pt x="302" y="150"/>
                </a:moveTo>
                <a:lnTo>
                  <a:pt x="302" y="150"/>
                </a:lnTo>
                <a:lnTo>
                  <a:pt x="300" y="166"/>
                </a:lnTo>
                <a:lnTo>
                  <a:pt x="298" y="180"/>
                </a:lnTo>
                <a:lnTo>
                  <a:pt x="294" y="196"/>
                </a:lnTo>
                <a:lnTo>
                  <a:pt x="290" y="210"/>
                </a:lnTo>
                <a:lnTo>
                  <a:pt x="282" y="222"/>
                </a:lnTo>
                <a:lnTo>
                  <a:pt x="276" y="234"/>
                </a:lnTo>
                <a:lnTo>
                  <a:pt x="266" y="246"/>
                </a:lnTo>
                <a:lnTo>
                  <a:pt x="256" y="256"/>
                </a:lnTo>
                <a:lnTo>
                  <a:pt x="246" y="266"/>
                </a:lnTo>
                <a:lnTo>
                  <a:pt x="234" y="276"/>
                </a:lnTo>
                <a:lnTo>
                  <a:pt x="222" y="282"/>
                </a:lnTo>
                <a:lnTo>
                  <a:pt x="208" y="290"/>
                </a:lnTo>
                <a:lnTo>
                  <a:pt x="196" y="294"/>
                </a:lnTo>
                <a:lnTo>
                  <a:pt x="180" y="298"/>
                </a:lnTo>
                <a:lnTo>
                  <a:pt x="166" y="300"/>
                </a:lnTo>
                <a:lnTo>
                  <a:pt x="150" y="302"/>
                </a:lnTo>
                <a:lnTo>
                  <a:pt x="150" y="302"/>
                </a:lnTo>
                <a:lnTo>
                  <a:pt x="134" y="300"/>
                </a:lnTo>
                <a:lnTo>
                  <a:pt x="120" y="298"/>
                </a:lnTo>
                <a:lnTo>
                  <a:pt x="106" y="294"/>
                </a:lnTo>
                <a:lnTo>
                  <a:pt x="92" y="290"/>
                </a:lnTo>
                <a:lnTo>
                  <a:pt x="78" y="282"/>
                </a:lnTo>
                <a:lnTo>
                  <a:pt x="66" y="276"/>
                </a:lnTo>
                <a:lnTo>
                  <a:pt x="54" y="266"/>
                </a:lnTo>
                <a:lnTo>
                  <a:pt x="44" y="256"/>
                </a:lnTo>
                <a:lnTo>
                  <a:pt x="34" y="246"/>
                </a:lnTo>
                <a:lnTo>
                  <a:pt x="26" y="234"/>
                </a:lnTo>
                <a:lnTo>
                  <a:pt x="18" y="222"/>
                </a:lnTo>
                <a:lnTo>
                  <a:pt x="12" y="210"/>
                </a:lnTo>
                <a:lnTo>
                  <a:pt x="6" y="196"/>
                </a:lnTo>
                <a:lnTo>
                  <a:pt x="2" y="180"/>
                </a:lnTo>
                <a:lnTo>
                  <a:pt x="0" y="166"/>
                </a:lnTo>
                <a:lnTo>
                  <a:pt x="0" y="150"/>
                </a:lnTo>
                <a:lnTo>
                  <a:pt x="0" y="150"/>
                </a:lnTo>
                <a:lnTo>
                  <a:pt x="0" y="134"/>
                </a:lnTo>
                <a:lnTo>
                  <a:pt x="2" y="120"/>
                </a:lnTo>
                <a:lnTo>
                  <a:pt x="6" y="106"/>
                </a:lnTo>
                <a:lnTo>
                  <a:pt x="12" y="92"/>
                </a:lnTo>
                <a:lnTo>
                  <a:pt x="18" y="78"/>
                </a:lnTo>
                <a:lnTo>
                  <a:pt x="26" y="66"/>
                </a:lnTo>
                <a:lnTo>
                  <a:pt x="34" y="54"/>
                </a:lnTo>
                <a:lnTo>
                  <a:pt x="44" y="44"/>
                </a:lnTo>
                <a:lnTo>
                  <a:pt x="54" y="34"/>
                </a:lnTo>
                <a:lnTo>
                  <a:pt x="66" y="26"/>
                </a:lnTo>
                <a:lnTo>
                  <a:pt x="78" y="18"/>
                </a:lnTo>
                <a:lnTo>
                  <a:pt x="92" y="12"/>
                </a:lnTo>
                <a:lnTo>
                  <a:pt x="106" y="6"/>
                </a:lnTo>
                <a:lnTo>
                  <a:pt x="120" y="2"/>
                </a:lnTo>
                <a:lnTo>
                  <a:pt x="134" y="0"/>
                </a:lnTo>
                <a:lnTo>
                  <a:pt x="150" y="0"/>
                </a:lnTo>
                <a:lnTo>
                  <a:pt x="150" y="0"/>
                </a:lnTo>
                <a:lnTo>
                  <a:pt x="166" y="0"/>
                </a:lnTo>
                <a:lnTo>
                  <a:pt x="180" y="2"/>
                </a:lnTo>
                <a:lnTo>
                  <a:pt x="196" y="6"/>
                </a:lnTo>
                <a:lnTo>
                  <a:pt x="208" y="12"/>
                </a:lnTo>
                <a:lnTo>
                  <a:pt x="222" y="18"/>
                </a:lnTo>
                <a:lnTo>
                  <a:pt x="234" y="26"/>
                </a:lnTo>
                <a:lnTo>
                  <a:pt x="246" y="34"/>
                </a:lnTo>
                <a:lnTo>
                  <a:pt x="256" y="44"/>
                </a:lnTo>
                <a:lnTo>
                  <a:pt x="266" y="54"/>
                </a:lnTo>
                <a:lnTo>
                  <a:pt x="276" y="66"/>
                </a:lnTo>
                <a:lnTo>
                  <a:pt x="282" y="78"/>
                </a:lnTo>
                <a:lnTo>
                  <a:pt x="290" y="92"/>
                </a:lnTo>
                <a:lnTo>
                  <a:pt x="294" y="106"/>
                </a:lnTo>
                <a:lnTo>
                  <a:pt x="298" y="120"/>
                </a:lnTo>
                <a:lnTo>
                  <a:pt x="300" y="134"/>
                </a:lnTo>
                <a:lnTo>
                  <a:pt x="302" y="150"/>
                </a:lnTo>
                <a:lnTo>
                  <a:pt x="302" y="1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grpSp>
        <p:nvGrpSpPr>
          <p:cNvPr id="1818" name="グループ化 1817"/>
          <p:cNvGrpSpPr/>
          <p:nvPr/>
        </p:nvGrpSpPr>
        <p:grpSpPr>
          <a:xfrm>
            <a:off x="9260531" y="3060459"/>
            <a:ext cx="397482" cy="397482"/>
            <a:chOff x="3030538" y="3270250"/>
            <a:chExt cx="438150" cy="438150"/>
          </a:xfrm>
        </p:grpSpPr>
        <p:sp>
          <p:nvSpPr>
            <p:cNvPr id="1819" name="Freeform 600"/>
            <p:cNvSpPr>
              <a:spLocks/>
            </p:cNvSpPr>
            <p:nvPr/>
          </p:nvSpPr>
          <p:spPr bwMode="auto">
            <a:xfrm>
              <a:off x="3040063" y="3279775"/>
              <a:ext cx="419100" cy="419100"/>
            </a:xfrm>
            <a:custGeom>
              <a:avLst/>
              <a:gdLst>
                <a:gd name="T0" fmla="*/ 132 w 264"/>
                <a:gd name="T1" fmla="*/ 264 h 264"/>
                <a:gd name="T2" fmla="*/ 106 w 264"/>
                <a:gd name="T3" fmla="*/ 262 h 264"/>
                <a:gd name="T4" fmla="*/ 80 w 264"/>
                <a:gd name="T5" fmla="*/ 254 h 264"/>
                <a:gd name="T6" fmla="*/ 58 w 264"/>
                <a:gd name="T7" fmla="*/ 242 h 264"/>
                <a:gd name="T8" fmla="*/ 38 w 264"/>
                <a:gd name="T9" fmla="*/ 226 h 264"/>
                <a:gd name="T10" fmla="*/ 22 w 264"/>
                <a:gd name="T11" fmla="*/ 206 h 264"/>
                <a:gd name="T12" fmla="*/ 10 w 264"/>
                <a:gd name="T13" fmla="*/ 184 h 264"/>
                <a:gd name="T14" fmla="*/ 2 w 264"/>
                <a:gd name="T15" fmla="*/ 158 h 264"/>
                <a:gd name="T16" fmla="*/ 0 w 264"/>
                <a:gd name="T17" fmla="*/ 132 h 264"/>
                <a:gd name="T18" fmla="*/ 0 w 264"/>
                <a:gd name="T19" fmla="*/ 118 h 264"/>
                <a:gd name="T20" fmla="*/ 6 w 264"/>
                <a:gd name="T21" fmla="*/ 94 h 264"/>
                <a:gd name="T22" fmla="*/ 16 w 264"/>
                <a:gd name="T23" fmla="*/ 70 h 264"/>
                <a:gd name="T24" fmla="*/ 30 w 264"/>
                <a:gd name="T25" fmla="*/ 48 h 264"/>
                <a:gd name="T26" fmla="*/ 48 w 264"/>
                <a:gd name="T27" fmla="*/ 30 h 264"/>
                <a:gd name="T28" fmla="*/ 70 w 264"/>
                <a:gd name="T29" fmla="*/ 16 h 264"/>
                <a:gd name="T30" fmla="*/ 94 w 264"/>
                <a:gd name="T31" fmla="*/ 6 h 264"/>
                <a:gd name="T32" fmla="*/ 118 w 264"/>
                <a:gd name="T33" fmla="*/ 0 h 264"/>
                <a:gd name="T34" fmla="*/ 132 w 264"/>
                <a:gd name="T35" fmla="*/ 0 h 264"/>
                <a:gd name="T36" fmla="*/ 158 w 264"/>
                <a:gd name="T37" fmla="*/ 2 h 264"/>
                <a:gd name="T38" fmla="*/ 184 w 264"/>
                <a:gd name="T39" fmla="*/ 10 h 264"/>
                <a:gd name="T40" fmla="*/ 206 w 264"/>
                <a:gd name="T41" fmla="*/ 22 h 264"/>
                <a:gd name="T42" fmla="*/ 226 w 264"/>
                <a:gd name="T43" fmla="*/ 38 h 264"/>
                <a:gd name="T44" fmla="*/ 242 w 264"/>
                <a:gd name="T45" fmla="*/ 58 h 264"/>
                <a:gd name="T46" fmla="*/ 254 w 264"/>
                <a:gd name="T47" fmla="*/ 80 h 264"/>
                <a:gd name="T48" fmla="*/ 262 w 264"/>
                <a:gd name="T49" fmla="*/ 106 h 264"/>
                <a:gd name="T50" fmla="*/ 264 w 264"/>
                <a:gd name="T51" fmla="*/ 132 h 264"/>
                <a:gd name="T52" fmla="*/ 264 w 264"/>
                <a:gd name="T53" fmla="*/ 146 h 264"/>
                <a:gd name="T54" fmla="*/ 258 w 264"/>
                <a:gd name="T55" fmla="*/ 172 h 264"/>
                <a:gd name="T56" fmla="*/ 248 w 264"/>
                <a:gd name="T57" fmla="*/ 196 h 264"/>
                <a:gd name="T58" fmla="*/ 234 w 264"/>
                <a:gd name="T59" fmla="*/ 216 h 264"/>
                <a:gd name="T60" fmla="*/ 216 w 264"/>
                <a:gd name="T61" fmla="*/ 234 h 264"/>
                <a:gd name="T62" fmla="*/ 196 w 264"/>
                <a:gd name="T63" fmla="*/ 248 h 264"/>
                <a:gd name="T64" fmla="*/ 172 w 264"/>
                <a:gd name="T65" fmla="*/ 258 h 264"/>
                <a:gd name="T66" fmla="*/ 146 w 264"/>
                <a:gd name="T67" fmla="*/ 264 h 264"/>
                <a:gd name="T68" fmla="*/ 132 w 264"/>
                <a:gd name="T6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4" h="264">
                  <a:moveTo>
                    <a:pt x="132" y="264"/>
                  </a:moveTo>
                  <a:lnTo>
                    <a:pt x="132" y="264"/>
                  </a:lnTo>
                  <a:lnTo>
                    <a:pt x="118" y="264"/>
                  </a:lnTo>
                  <a:lnTo>
                    <a:pt x="106" y="262"/>
                  </a:lnTo>
                  <a:lnTo>
                    <a:pt x="94" y="258"/>
                  </a:lnTo>
                  <a:lnTo>
                    <a:pt x="80" y="254"/>
                  </a:lnTo>
                  <a:lnTo>
                    <a:pt x="70" y="248"/>
                  </a:lnTo>
                  <a:lnTo>
                    <a:pt x="58" y="242"/>
                  </a:lnTo>
                  <a:lnTo>
                    <a:pt x="48" y="234"/>
                  </a:lnTo>
                  <a:lnTo>
                    <a:pt x="38" y="226"/>
                  </a:lnTo>
                  <a:lnTo>
                    <a:pt x="30" y="216"/>
                  </a:lnTo>
                  <a:lnTo>
                    <a:pt x="22" y="206"/>
                  </a:lnTo>
                  <a:lnTo>
                    <a:pt x="16" y="196"/>
                  </a:lnTo>
                  <a:lnTo>
                    <a:pt x="10" y="184"/>
                  </a:lnTo>
                  <a:lnTo>
                    <a:pt x="6" y="172"/>
                  </a:lnTo>
                  <a:lnTo>
                    <a:pt x="2" y="158"/>
                  </a:lnTo>
                  <a:lnTo>
                    <a:pt x="0" y="146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18"/>
                  </a:lnTo>
                  <a:lnTo>
                    <a:pt x="2" y="106"/>
                  </a:lnTo>
                  <a:lnTo>
                    <a:pt x="6" y="94"/>
                  </a:lnTo>
                  <a:lnTo>
                    <a:pt x="10" y="80"/>
                  </a:lnTo>
                  <a:lnTo>
                    <a:pt x="16" y="70"/>
                  </a:lnTo>
                  <a:lnTo>
                    <a:pt x="22" y="58"/>
                  </a:lnTo>
                  <a:lnTo>
                    <a:pt x="30" y="48"/>
                  </a:lnTo>
                  <a:lnTo>
                    <a:pt x="38" y="38"/>
                  </a:lnTo>
                  <a:lnTo>
                    <a:pt x="48" y="30"/>
                  </a:lnTo>
                  <a:lnTo>
                    <a:pt x="58" y="22"/>
                  </a:lnTo>
                  <a:lnTo>
                    <a:pt x="70" y="16"/>
                  </a:lnTo>
                  <a:lnTo>
                    <a:pt x="80" y="10"/>
                  </a:lnTo>
                  <a:lnTo>
                    <a:pt x="94" y="6"/>
                  </a:lnTo>
                  <a:lnTo>
                    <a:pt x="106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58" y="2"/>
                  </a:lnTo>
                  <a:lnTo>
                    <a:pt x="172" y="6"/>
                  </a:lnTo>
                  <a:lnTo>
                    <a:pt x="184" y="10"/>
                  </a:lnTo>
                  <a:lnTo>
                    <a:pt x="196" y="16"/>
                  </a:lnTo>
                  <a:lnTo>
                    <a:pt x="206" y="22"/>
                  </a:lnTo>
                  <a:lnTo>
                    <a:pt x="216" y="30"/>
                  </a:lnTo>
                  <a:lnTo>
                    <a:pt x="226" y="38"/>
                  </a:lnTo>
                  <a:lnTo>
                    <a:pt x="234" y="48"/>
                  </a:lnTo>
                  <a:lnTo>
                    <a:pt x="242" y="58"/>
                  </a:lnTo>
                  <a:lnTo>
                    <a:pt x="248" y="70"/>
                  </a:lnTo>
                  <a:lnTo>
                    <a:pt x="254" y="80"/>
                  </a:lnTo>
                  <a:lnTo>
                    <a:pt x="258" y="94"/>
                  </a:lnTo>
                  <a:lnTo>
                    <a:pt x="262" y="106"/>
                  </a:lnTo>
                  <a:lnTo>
                    <a:pt x="264" y="118"/>
                  </a:lnTo>
                  <a:lnTo>
                    <a:pt x="264" y="132"/>
                  </a:lnTo>
                  <a:lnTo>
                    <a:pt x="264" y="132"/>
                  </a:lnTo>
                  <a:lnTo>
                    <a:pt x="264" y="146"/>
                  </a:lnTo>
                  <a:lnTo>
                    <a:pt x="262" y="158"/>
                  </a:lnTo>
                  <a:lnTo>
                    <a:pt x="258" y="172"/>
                  </a:lnTo>
                  <a:lnTo>
                    <a:pt x="254" y="184"/>
                  </a:lnTo>
                  <a:lnTo>
                    <a:pt x="248" y="196"/>
                  </a:lnTo>
                  <a:lnTo>
                    <a:pt x="242" y="206"/>
                  </a:lnTo>
                  <a:lnTo>
                    <a:pt x="234" y="216"/>
                  </a:lnTo>
                  <a:lnTo>
                    <a:pt x="226" y="226"/>
                  </a:lnTo>
                  <a:lnTo>
                    <a:pt x="216" y="234"/>
                  </a:lnTo>
                  <a:lnTo>
                    <a:pt x="206" y="242"/>
                  </a:lnTo>
                  <a:lnTo>
                    <a:pt x="196" y="248"/>
                  </a:lnTo>
                  <a:lnTo>
                    <a:pt x="184" y="254"/>
                  </a:lnTo>
                  <a:lnTo>
                    <a:pt x="172" y="258"/>
                  </a:lnTo>
                  <a:lnTo>
                    <a:pt x="158" y="262"/>
                  </a:lnTo>
                  <a:lnTo>
                    <a:pt x="146" y="264"/>
                  </a:lnTo>
                  <a:lnTo>
                    <a:pt x="132" y="264"/>
                  </a:lnTo>
                  <a:lnTo>
                    <a:pt x="132" y="264"/>
                  </a:lnTo>
                  <a:close/>
                </a:path>
              </a:pathLst>
            </a:cu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20" name="Freeform 601"/>
            <p:cNvSpPr>
              <a:spLocks/>
            </p:cNvSpPr>
            <p:nvPr/>
          </p:nvSpPr>
          <p:spPr bwMode="auto">
            <a:xfrm>
              <a:off x="3059113" y="3298825"/>
              <a:ext cx="381000" cy="384175"/>
            </a:xfrm>
            <a:custGeom>
              <a:avLst/>
              <a:gdLst>
                <a:gd name="T0" fmla="*/ 120 w 240"/>
                <a:gd name="T1" fmla="*/ 242 h 242"/>
                <a:gd name="T2" fmla="*/ 120 w 240"/>
                <a:gd name="T3" fmla="*/ 242 h 242"/>
                <a:gd name="T4" fmla="*/ 108 w 240"/>
                <a:gd name="T5" fmla="*/ 240 h 242"/>
                <a:gd name="T6" fmla="*/ 96 w 240"/>
                <a:gd name="T7" fmla="*/ 238 h 242"/>
                <a:gd name="T8" fmla="*/ 74 w 240"/>
                <a:gd name="T9" fmla="*/ 232 h 242"/>
                <a:gd name="T10" fmla="*/ 52 w 240"/>
                <a:gd name="T11" fmla="*/ 220 h 242"/>
                <a:gd name="T12" fmla="*/ 34 w 240"/>
                <a:gd name="T13" fmla="*/ 206 h 242"/>
                <a:gd name="T14" fmla="*/ 20 w 240"/>
                <a:gd name="T15" fmla="*/ 188 h 242"/>
                <a:gd name="T16" fmla="*/ 10 w 240"/>
                <a:gd name="T17" fmla="*/ 168 h 242"/>
                <a:gd name="T18" fmla="*/ 2 w 240"/>
                <a:gd name="T19" fmla="*/ 144 h 242"/>
                <a:gd name="T20" fmla="*/ 0 w 240"/>
                <a:gd name="T21" fmla="*/ 132 h 242"/>
                <a:gd name="T22" fmla="*/ 0 w 240"/>
                <a:gd name="T23" fmla="*/ 120 h 242"/>
                <a:gd name="T24" fmla="*/ 0 w 240"/>
                <a:gd name="T25" fmla="*/ 120 h 242"/>
                <a:gd name="T26" fmla="*/ 0 w 240"/>
                <a:gd name="T27" fmla="*/ 108 h 242"/>
                <a:gd name="T28" fmla="*/ 2 w 240"/>
                <a:gd name="T29" fmla="*/ 96 h 242"/>
                <a:gd name="T30" fmla="*/ 10 w 240"/>
                <a:gd name="T31" fmla="*/ 74 h 242"/>
                <a:gd name="T32" fmla="*/ 20 w 240"/>
                <a:gd name="T33" fmla="*/ 52 h 242"/>
                <a:gd name="T34" fmla="*/ 34 w 240"/>
                <a:gd name="T35" fmla="*/ 34 h 242"/>
                <a:gd name="T36" fmla="*/ 52 w 240"/>
                <a:gd name="T37" fmla="*/ 20 h 242"/>
                <a:gd name="T38" fmla="*/ 74 w 240"/>
                <a:gd name="T39" fmla="*/ 10 h 242"/>
                <a:gd name="T40" fmla="*/ 96 w 240"/>
                <a:gd name="T41" fmla="*/ 2 h 242"/>
                <a:gd name="T42" fmla="*/ 108 w 240"/>
                <a:gd name="T43" fmla="*/ 0 h 242"/>
                <a:gd name="T44" fmla="*/ 120 w 240"/>
                <a:gd name="T45" fmla="*/ 0 h 242"/>
                <a:gd name="T46" fmla="*/ 120 w 240"/>
                <a:gd name="T47" fmla="*/ 0 h 242"/>
                <a:gd name="T48" fmla="*/ 132 w 240"/>
                <a:gd name="T49" fmla="*/ 0 h 242"/>
                <a:gd name="T50" fmla="*/ 144 w 240"/>
                <a:gd name="T51" fmla="*/ 2 h 242"/>
                <a:gd name="T52" fmla="*/ 168 w 240"/>
                <a:gd name="T53" fmla="*/ 10 h 242"/>
                <a:gd name="T54" fmla="*/ 188 w 240"/>
                <a:gd name="T55" fmla="*/ 20 h 242"/>
                <a:gd name="T56" fmla="*/ 206 w 240"/>
                <a:gd name="T57" fmla="*/ 34 h 242"/>
                <a:gd name="T58" fmla="*/ 220 w 240"/>
                <a:gd name="T59" fmla="*/ 52 h 242"/>
                <a:gd name="T60" fmla="*/ 232 w 240"/>
                <a:gd name="T61" fmla="*/ 74 h 242"/>
                <a:gd name="T62" fmla="*/ 238 w 240"/>
                <a:gd name="T63" fmla="*/ 96 h 242"/>
                <a:gd name="T64" fmla="*/ 240 w 240"/>
                <a:gd name="T65" fmla="*/ 108 h 242"/>
                <a:gd name="T66" fmla="*/ 240 w 240"/>
                <a:gd name="T67" fmla="*/ 120 h 242"/>
                <a:gd name="T68" fmla="*/ 240 w 240"/>
                <a:gd name="T69" fmla="*/ 120 h 242"/>
                <a:gd name="T70" fmla="*/ 240 w 240"/>
                <a:gd name="T71" fmla="*/ 132 h 242"/>
                <a:gd name="T72" fmla="*/ 238 w 240"/>
                <a:gd name="T73" fmla="*/ 144 h 242"/>
                <a:gd name="T74" fmla="*/ 232 w 240"/>
                <a:gd name="T75" fmla="*/ 168 h 242"/>
                <a:gd name="T76" fmla="*/ 220 w 240"/>
                <a:gd name="T77" fmla="*/ 188 h 242"/>
                <a:gd name="T78" fmla="*/ 206 w 240"/>
                <a:gd name="T79" fmla="*/ 206 h 242"/>
                <a:gd name="T80" fmla="*/ 188 w 240"/>
                <a:gd name="T81" fmla="*/ 220 h 242"/>
                <a:gd name="T82" fmla="*/ 168 w 240"/>
                <a:gd name="T83" fmla="*/ 232 h 242"/>
                <a:gd name="T84" fmla="*/ 144 w 240"/>
                <a:gd name="T85" fmla="*/ 238 h 242"/>
                <a:gd name="T86" fmla="*/ 132 w 240"/>
                <a:gd name="T87" fmla="*/ 240 h 242"/>
                <a:gd name="T88" fmla="*/ 120 w 240"/>
                <a:gd name="T89" fmla="*/ 242 h 242"/>
                <a:gd name="T90" fmla="*/ 120 w 240"/>
                <a:gd name="T9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0" h="242">
                  <a:moveTo>
                    <a:pt x="120" y="242"/>
                  </a:moveTo>
                  <a:lnTo>
                    <a:pt x="120" y="242"/>
                  </a:lnTo>
                  <a:lnTo>
                    <a:pt x="108" y="240"/>
                  </a:lnTo>
                  <a:lnTo>
                    <a:pt x="96" y="238"/>
                  </a:lnTo>
                  <a:lnTo>
                    <a:pt x="74" y="232"/>
                  </a:lnTo>
                  <a:lnTo>
                    <a:pt x="52" y="220"/>
                  </a:lnTo>
                  <a:lnTo>
                    <a:pt x="34" y="206"/>
                  </a:lnTo>
                  <a:lnTo>
                    <a:pt x="20" y="188"/>
                  </a:lnTo>
                  <a:lnTo>
                    <a:pt x="10" y="168"/>
                  </a:lnTo>
                  <a:lnTo>
                    <a:pt x="2" y="144"/>
                  </a:lnTo>
                  <a:lnTo>
                    <a:pt x="0" y="132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10" y="74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4" y="10"/>
                  </a:lnTo>
                  <a:lnTo>
                    <a:pt x="9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68" y="10"/>
                  </a:lnTo>
                  <a:lnTo>
                    <a:pt x="188" y="20"/>
                  </a:lnTo>
                  <a:lnTo>
                    <a:pt x="206" y="34"/>
                  </a:lnTo>
                  <a:lnTo>
                    <a:pt x="220" y="52"/>
                  </a:lnTo>
                  <a:lnTo>
                    <a:pt x="232" y="74"/>
                  </a:lnTo>
                  <a:lnTo>
                    <a:pt x="238" y="96"/>
                  </a:lnTo>
                  <a:lnTo>
                    <a:pt x="240" y="108"/>
                  </a:lnTo>
                  <a:lnTo>
                    <a:pt x="240" y="120"/>
                  </a:lnTo>
                  <a:lnTo>
                    <a:pt x="240" y="120"/>
                  </a:lnTo>
                  <a:lnTo>
                    <a:pt x="240" y="132"/>
                  </a:lnTo>
                  <a:lnTo>
                    <a:pt x="238" y="144"/>
                  </a:lnTo>
                  <a:lnTo>
                    <a:pt x="232" y="168"/>
                  </a:lnTo>
                  <a:lnTo>
                    <a:pt x="220" y="188"/>
                  </a:lnTo>
                  <a:lnTo>
                    <a:pt x="206" y="206"/>
                  </a:lnTo>
                  <a:lnTo>
                    <a:pt x="188" y="220"/>
                  </a:lnTo>
                  <a:lnTo>
                    <a:pt x="168" y="232"/>
                  </a:lnTo>
                  <a:lnTo>
                    <a:pt x="144" y="238"/>
                  </a:lnTo>
                  <a:lnTo>
                    <a:pt x="132" y="240"/>
                  </a:lnTo>
                  <a:lnTo>
                    <a:pt x="120" y="242"/>
                  </a:lnTo>
                  <a:lnTo>
                    <a:pt x="12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21" name="Freeform 602"/>
            <p:cNvSpPr>
              <a:spLocks/>
            </p:cNvSpPr>
            <p:nvPr/>
          </p:nvSpPr>
          <p:spPr bwMode="auto">
            <a:xfrm>
              <a:off x="3230563" y="3470275"/>
              <a:ext cx="41275" cy="41275"/>
            </a:xfrm>
            <a:custGeom>
              <a:avLst/>
              <a:gdLst>
                <a:gd name="T0" fmla="*/ 12 w 26"/>
                <a:gd name="T1" fmla="*/ 26 h 26"/>
                <a:gd name="T2" fmla="*/ 12 w 26"/>
                <a:gd name="T3" fmla="*/ 26 h 26"/>
                <a:gd name="T4" fmla="*/ 8 w 26"/>
                <a:gd name="T5" fmla="*/ 24 h 26"/>
                <a:gd name="T6" fmla="*/ 2 w 26"/>
                <a:gd name="T7" fmla="*/ 22 h 26"/>
                <a:gd name="T8" fmla="*/ 0 w 26"/>
                <a:gd name="T9" fmla="*/ 18 h 26"/>
                <a:gd name="T10" fmla="*/ 0 w 26"/>
                <a:gd name="T11" fmla="*/ 12 h 26"/>
                <a:gd name="T12" fmla="*/ 0 w 26"/>
                <a:gd name="T13" fmla="*/ 12 h 26"/>
                <a:gd name="T14" fmla="*/ 0 w 26"/>
                <a:gd name="T15" fmla="*/ 8 h 26"/>
                <a:gd name="T16" fmla="*/ 2 w 26"/>
                <a:gd name="T17" fmla="*/ 2 h 26"/>
                <a:gd name="T18" fmla="*/ 8 w 26"/>
                <a:gd name="T19" fmla="*/ 0 h 26"/>
                <a:gd name="T20" fmla="*/ 12 w 26"/>
                <a:gd name="T21" fmla="*/ 0 h 26"/>
                <a:gd name="T22" fmla="*/ 12 w 26"/>
                <a:gd name="T23" fmla="*/ 0 h 26"/>
                <a:gd name="T24" fmla="*/ 18 w 26"/>
                <a:gd name="T25" fmla="*/ 0 h 26"/>
                <a:gd name="T26" fmla="*/ 22 w 26"/>
                <a:gd name="T27" fmla="*/ 2 h 26"/>
                <a:gd name="T28" fmla="*/ 24 w 26"/>
                <a:gd name="T29" fmla="*/ 8 h 26"/>
                <a:gd name="T30" fmla="*/ 26 w 26"/>
                <a:gd name="T31" fmla="*/ 12 h 26"/>
                <a:gd name="T32" fmla="*/ 26 w 26"/>
                <a:gd name="T33" fmla="*/ 12 h 26"/>
                <a:gd name="T34" fmla="*/ 24 w 26"/>
                <a:gd name="T35" fmla="*/ 18 h 26"/>
                <a:gd name="T36" fmla="*/ 22 w 26"/>
                <a:gd name="T37" fmla="*/ 22 h 26"/>
                <a:gd name="T38" fmla="*/ 18 w 26"/>
                <a:gd name="T39" fmla="*/ 24 h 26"/>
                <a:gd name="T40" fmla="*/ 12 w 26"/>
                <a:gd name="T41" fmla="*/ 26 h 26"/>
                <a:gd name="T42" fmla="*/ 12 w 26"/>
                <a:gd name="T4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26">
                  <a:moveTo>
                    <a:pt x="12" y="26"/>
                  </a:moveTo>
                  <a:lnTo>
                    <a:pt x="12" y="26"/>
                  </a:lnTo>
                  <a:lnTo>
                    <a:pt x="8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18" y="24"/>
                  </a:lnTo>
                  <a:lnTo>
                    <a:pt x="12" y="26"/>
                  </a:lnTo>
                  <a:lnTo>
                    <a:pt x="1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22" name="Freeform 603"/>
            <p:cNvSpPr>
              <a:spLocks/>
            </p:cNvSpPr>
            <p:nvPr/>
          </p:nvSpPr>
          <p:spPr bwMode="auto">
            <a:xfrm>
              <a:off x="3287713" y="3473450"/>
              <a:ext cx="98425" cy="31750"/>
            </a:xfrm>
            <a:custGeom>
              <a:avLst/>
              <a:gdLst>
                <a:gd name="T0" fmla="*/ 52 w 62"/>
                <a:gd name="T1" fmla="*/ 20 h 20"/>
                <a:gd name="T2" fmla="*/ 10 w 62"/>
                <a:gd name="T3" fmla="*/ 20 h 20"/>
                <a:gd name="T4" fmla="*/ 10 w 62"/>
                <a:gd name="T5" fmla="*/ 20 h 20"/>
                <a:gd name="T6" fmla="*/ 6 w 62"/>
                <a:gd name="T7" fmla="*/ 20 h 20"/>
                <a:gd name="T8" fmla="*/ 4 w 62"/>
                <a:gd name="T9" fmla="*/ 18 h 20"/>
                <a:gd name="T10" fmla="*/ 2 w 62"/>
                <a:gd name="T11" fmla="*/ 14 h 20"/>
                <a:gd name="T12" fmla="*/ 0 w 62"/>
                <a:gd name="T13" fmla="*/ 10 h 20"/>
                <a:gd name="T14" fmla="*/ 0 w 62"/>
                <a:gd name="T15" fmla="*/ 10 h 20"/>
                <a:gd name="T16" fmla="*/ 2 w 62"/>
                <a:gd name="T17" fmla="*/ 6 h 20"/>
                <a:gd name="T18" fmla="*/ 4 w 62"/>
                <a:gd name="T19" fmla="*/ 4 h 20"/>
                <a:gd name="T20" fmla="*/ 6 w 62"/>
                <a:gd name="T21" fmla="*/ 2 h 20"/>
                <a:gd name="T22" fmla="*/ 10 w 62"/>
                <a:gd name="T23" fmla="*/ 0 h 20"/>
                <a:gd name="T24" fmla="*/ 52 w 62"/>
                <a:gd name="T25" fmla="*/ 0 h 20"/>
                <a:gd name="T26" fmla="*/ 52 w 62"/>
                <a:gd name="T27" fmla="*/ 0 h 20"/>
                <a:gd name="T28" fmla="*/ 56 w 62"/>
                <a:gd name="T29" fmla="*/ 2 h 20"/>
                <a:gd name="T30" fmla="*/ 58 w 62"/>
                <a:gd name="T31" fmla="*/ 4 h 20"/>
                <a:gd name="T32" fmla="*/ 60 w 62"/>
                <a:gd name="T33" fmla="*/ 6 h 20"/>
                <a:gd name="T34" fmla="*/ 62 w 62"/>
                <a:gd name="T35" fmla="*/ 10 h 20"/>
                <a:gd name="T36" fmla="*/ 62 w 62"/>
                <a:gd name="T37" fmla="*/ 10 h 20"/>
                <a:gd name="T38" fmla="*/ 60 w 62"/>
                <a:gd name="T39" fmla="*/ 14 h 20"/>
                <a:gd name="T40" fmla="*/ 58 w 62"/>
                <a:gd name="T41" fmla="*/ 18 h 20"/>
                <a:gd name="T42" fmla="*/ 56 w 62"/>
                <a:gd name="T43" fmla="*/ 20 h 20"/>
                <a:gd name="T44" fmla="*/ 52 w 62"/>
                <a:gd name="T45" fmla="*/ 20 h 20"/>
                <a:gd name="T46" fmla="*/ 52 w 62"/>
                <a:gd name="T4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" h="20">
                  <a:moveTo>
                    <a:pt x="52" y="20"/>
                  </a:moveTo>
                  <a:lnTo>
                    <a:pt x="10" y="20"/>
                  </a:lnTo>
                  <a:lnTo>
                    <a:pt x="10" y="20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6" y="2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0" y="14"/>
                  </a:lnTo>
                  <a:lnTo>
                    <a:pt x="58" y="18"/>
                  </a:lnTo>
                  <a:lnTo>
                    <a:pt x="56" y="20"/>
                  </a:lnTo>
                  <a:lnTo>
                    <a:pt x="52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23" name="Freeform 604"/>
            <p:cNvSpPr>
              <a:spLocks/>
            </p:cNvSpPr>
            <p:nvPr/>
          </p:nvSpPr>
          <p:spPr bwMode="auto">
            <a:xfrm>
              <a:off x="3030538" y="3479800"/>
              <a:ext cx="50800" cy="19050"/>
            </a:xfrm>
            <a:custGeom>
              <a:avLst/>
              <a:gdLst>
                <a:gd name="T0" fmla="*/ 26 w 32"/>
                <a:gd name="T1" fmla="*/ 12 h 12"/>
                <a:gd name="T2" fmla="*/ 6 w 32"/>
                <a:gd name="T3" fmla="*/ 12 h 12"/>
                <a:gd name="T4" fmla="*/ 6 w 32"/>
                <a:gd name="T5" fmla="*/ 12 h 12"/>
                <a:gd name="T6" fmla="*/ 2 w 32"/>
                <a:gd name="T7" fmla="*/ 10 h 12"/>
                <a:gd name="T8" fmla="*/ 0 w 32"/>
                <a:gd name="T9" fmla="*/ 6 h 12"/>
                <a:gd name="T10" fmla="*/ 0 w 32"/>
                <a:gd name="T11" fmla="*/ 6 h 12"/>
                <a:gd name="T12" fmla="*/ 2 w 32"/>
                <a:gd name="T13" fmla="*/ 2 h 12"/>
                <a:gd name="T14" fmla="*/ 6 w 32"/>
                <a:gd name="T15" fmla="*/ 0 h 12"/>
                <a:gd name="T16" fmla="*/ 26 w 32"/>
                <a:gd name="T17" fmla="*/ 0 h 12"/>
                <a:gd name="T18" fmla="*/ 26 w 32"/>
                <a:gd name="T19" fmla="*/ 0 h 12"/>
                <a:gd name="T20" fmla="*/ 30 w 32"/>
                <a:gd name="T21" fmla="*/ 2 h 12"/>
                <a:gd name="T22" fmla="*/ 32 w 32"/>
                <a:gd name="T23" fmla="*/ 6 h 12"/>
                <a:gd name="T24" fmla="*/ 32 w 32"/>
                <a:gd name="T25" fmla="*/ 6 h 12"/>
                <a:gd name="T26" fmla="*/ 30 w 32"/>
                <a:gd name="T27" fmla="*/ 10 h 12"/>
                <a:gd name="T28" fmla="*/ 26 w 32"/>
                <a:gd name="T29" fmla="*/ 12 h 12"/>
                <a:gd name="T30" fmla="*/ 26 w 32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2">
                  <a:moveTo>
                    <a:pt x="26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0" y="10"/>
                  </a:lnTo>
                  <a:lnTo>
                    <a:pt x="26" y="1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24" name="Freeform 605"/>
            <p:cNvSpPr>
              <a:spLocks/>
            </p:cNvSpPr>
            <p:nvPr/>
          </p:nvSpPr>
          <p:spPr bwMode="auto">
            <a:xfrm>
              <a:off x="3417888" y="3479800"/>
              <a:ext cx="50800" cy="19050"/>
            </a:xfrm>
            <a:custGeom>
              <a:avLst/>
              <a:gdLst>
                <a:gd name="T0" fmla="*/ 26 w 32"/>
                <a:gd name="T1" fmla="*/ 12 h 12"/>
                <a:gd name="T2" fmla="*/ 8 w 32"/>
                <a:gd name="T3" fmla="*/ 12 h 12"/>
                <a:gd name="T4" fmla="*/ 8 w 32"/>
                <a:gd name="T5" fmla="*/ 12 h 12"/>
                <a:gd name="T6" fmla="*/ 2 w 32"/>
                <a:gd name="T7" fmla="*/ 10 h 12"/>
                <a:gd name="T8" fmla="*/ 0 w 32"/>
                <a:gd name="T9" fmla="*/ 6 h 12"/>
                <a:gd name="T10" fmla="*/ 0 w 32"/>
                <a:gd name="T11" fmla="*/ 6 h 12"/>
                <a:gd name="T12" fmla="*/ 2 w 32"/>
                <a:gd name="T13" fmla="*/ 2 h 12"/>
                <a:gd name="T14" fmla="*/ 8 w 32"/>
                <a:gd name="T15" fmla="*/ 0 h 12"/>
                <a:gd name="T16" fmla="*/ 26 w 32"/>
                <a:gd name="T17" fmla="*/ 0 h 12"/>
                <a:gd name="T18" fmla="*/ 26 w 32"/>
                <a:gd name="T19" fmla="*/ 0 h 12"/>
                <a:gd name="T20" fmla="*/ 32 w 32"/>
                <a:gd name="T21" fmla="*/ 2 h 12"/>
                <a:gd name="T22" fmla="*/ 32 w 32"/>
                <a:gd name="T23" fmla="*/ 6 h 12"/>
                <a:gd name="T24" fmla="*/ 32 w 32"/>
                <a:gd name="T25" fmla="*/ 6 h 12"/>
                <a:gd name="T26" fmla="*/ 32 w 32"/>
                <a:gd name="T27" fmla="*/ 10 h 12"/>
                <a:gd name="T28" fmla="*/ 26 w 32"/>
                <a:gd name="T29" fmla="*/ 12 h 12"/>
                <a:gd name="T30" fmla="*/ 26 w 32"/>
                <a:gd name="T3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2">
                  <a:moveTo>
                    <a:pt x="26" y="12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25" name="Freeform 606"/>
            <p:cNvSpPr>
              <a:spLocks/>
            </p:cNvSpPr>
            <p:nvPr/>
          </p:nvSpPr>
          <p:spPr bwMode="auto">
            <a:xfrm>
              <a:off x="3240088" y="3657600"/>
              <a:ext cx="19050" cy="50800"/>
            </a:xfrm>
            <a:custGeom>
              <a:avLst/>
              <a:gdLst>
                <a:gd name="T0" fmla="*/ 6 w 12"/>
                <a:gd name="T1" fmla="*/ 32 h 32"/>
                <a:gd name="T2" fmla="*/ 6 w 12"/>
                <a:gd name="T3" fmla="*/ 32 h 32"/>
                <a:gd name="T4" fmla="*/ 2 w 12"/>
                <a:gd name="T5" fmla="*/ 32 h 32"/>
                <a:gd name="T6" fmla="*/ 0 w 12"/>
                <a:gd name="T7" fmla="*/ 26 h 32"/>
                <a:gd name="T8" fmla="*/ 0 w 12"/>
                <a:gd name="T9" fmla="*/ 8 h 32"/>
                <a:gd name="T10" fmla="*/ 0 w 12"/>
                <a:gd name="T11" fmla="*/ 8 h 32"/>
                <a:gd name="T12" fmla="*/ 2 w 12"/>
                <a:gd name="T13" fmla="*/ 2 h 32"/>
                <a:gd name="T14" fmla="*/ 6 w 12"/>
                <a:gd name="T15" fmla="*/ 0 h 32"/>
                <a:gd name="T16" fmla="*/ 6 w 12"/>
                <a:gd name="T17" fmla="*/ 0 h 32"/>
                <a:gd name="T18" fmla="*/ 10 w 12"/>
                <a:gd name="T19" fmla="*/ 2 h 32"/>
                <a:gd name="T20" fmla="*/ 12 w 12"/>
                <a:gd name="T21" fmla="*/ 8 h 32"/>
                <a:gd name="T22" fmla="*/ 12 w 12"/>
                <a:gd name="T23" fmla="*/ 26 h 32"/>
                <a:gd name="T24" fmla="*/ 12 w 12"/>
                <a:gd name="T25" fmla="*/ 26 h 32"/>
                <a:gd name="T26" fmla="*/ 10 w 12"/>
                <a:gd name="T27" fmla="*/ 32 h 32"/>
                <a:gd name="T28" fmla="*/ 6 w 12"/>
                <a:gd name="T29" fmla="*/ 32 h 32"/>
                <a:gd name="T30" fmla="*/ 6 w 12"/>
                <a:gd name="T3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32">
                  <a:moveTo>
                    <a:pt x="6" y="32"/>
                  </a:moveTo>
                  <a:lnTo>
                    <a:pt x="6" y="32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2" y="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32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26" name="Freeform 608"/>
            <p:cNvSpPr>
              <a:spLocks/>
            </p:cNvSpPr>
            <p:nvPr/>
          </p:nvSpPr>
          <p:spPr bwMode="auto">
            <a:xfrm>
              <a:off x="3243263" y="3663950"/>
              <a:ext cx="12700" cy="41275"/>
            </a:xfrm>
            <a:custGeom>
              <a:avLst/>
              <a:gdLst>
                <a:gd name="T0" fmla="*/ 4 w 8"/>
                <a:gd name="T1" fmla="*/ 26 h 26"/>
                <a:gd name="T2" fmla="*/ 4 w 8"/>
                <a:gd name="T3" fmla="*/ 26 h 26"/>
                <a:gd name="T4" fmla="*/ 2 w 8"/>
                <a:gd name="T5" fmla="*/ 24 h 26"/>
                <a:gd name="T6" fmla="*/ 0 w 8"/>
                <a:gd name="T7" fmla="*/ 22 h 26"/>
                <a:gd name="T8" fmla="*/ 0 w 8"/>
                <a:gd name="T9" fmla="*/ 4 h 26"/>
                <a:gd name="T10" fmla="*/ 0 w 8"/>
                <a:gd name="T11" fmla="*/ 4 h 26"/>
                <a:gd name="T12" fmla="*/ 2 w 8"/>
                <a:gd name="T13" fmla="*/ 2 h 26"/>
                <a:gd name="T14" fmla="*/ 4 w 8"/>
                <a:gd name="T15" fmla="*/ 0 h 26"/>
                <a:gd name="T16" fmla="*/ 4 w 8"/>
                <a:gd name="T17" fmla="*/ 0 h 26"/>
                <a:gd name="T18" fmla="*/ 6 w 8"/>
                <a:gd name="T19" fmla="*/ 2 h 26"/>
                <a:gd name="T20" fmla="*/ 8 w 8"/>
                <a:gd name="T21" fmla="*/ 4 h 26"/>
                <a:gd name="T22" fmla="*/ 8 w 8"/>
                <a:gd name="T23" fmla="*/ 22 h 26"/>
                <a:gd name="T24" fmla="*/ 8 w 8"/>
                <a:gd name="T25" fmla="*/ 22 h 26"/>
                <a:gd name="T26" fmla="*/ 6 w 8"/>
                <a:gd name="T27" fmla="*/ 24 h 26"/>
                <a:gd name="T28" fmla="*/ 4 w 8"/>
                <a:gd name="T29" fmla="*/ 26 h 26"/>
                <a:gd name="T30" fmla="*/ 4 w 8"/>
                <a:gd name="T3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26">
                  <a:moveTo>
                    <a:pt x="4" y="26"/>
                  </a:moveTo>
                  <a:lnTo>
                    <a:pt x="4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8" y="4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6" y="24"/>
                  </a:lnTo>
                  <a:lnTo>
                    <a:pt x="4" y="26"/>
                  </a:lnTo>
                  <a:lnTo>
                    <a:pt x="4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27" name="Freeform 609"/>
            <p:cNvSpPr>
              <a:spLocks/>
            </p:cNvSpPr>
            <p:nvPr/>
          </p:nvSpPr>
          <p:spPr bwMode="auto">
            <a:xfrm>
              <a:off x="3335338" y="3641725"/>
              <a:ext cx="25400" cy="34925"/>
            </a:xfrm>
            <a:custGeom>
              <a:avLst/>
              <a:gdLst>
                <a:gd name="T0" fmla="*/ 12 w 16"/>
                <a:gd name="T1" fmla="*/ 22 h 22"/>
                <a:gd name="T2" fmla="*/ 12 w 16"/>
                <a:gd name="T3" fmla="*/ 22 h 22"/>
                <a:gd name="T4" fmla="*/ 10 w 16"/>
                <a:gd name="T5" fmla="*/ 20 h 22"/>
                <a:gd name="T6" fmla="*/ 0 w 16"/>
                <a:gd name="T7" fmla="*/ 4 h 22"/>
                <a:gd name="T8" fmla="*/ 0 w 16"/>
                <a:gd name="T9" fmla="*/ 4 h 22"/>
                <a:gd name="T10" fmla="*/ 0 w 16"/>
                <a:gd name="T11" fmla="*/ 2 h 22"/>
                <a:gd name="T12" fmla="*/ 2 w 16"/>
                <a:gd name="T13" fmla="*/ 0 h 22"/>
                <a:gd name="T14" fmla="*/ 2 w 16"/>
                <a:gd name="T15" fmla="*/ 0 h 22"/>
                <a:gd name="T16" fmla="*/ 4 w 16"/>
                <a:gd name="T17" fmla="*/ 0 h 22"/>
                <a:gd name="T18" fmla="*/ 6 w 16"/>
                <a:gd name="T19" fmla="*/ 0 h 22"/>
                <a:gd name="T20" fmla="*/ 16 w 16"/>
                <a:gd name="T21" fmla="*/ 16 h 22"/>
                <a:gd name="T22" fmla="*/ 16 w 16"/>
                <a:gd name="T23" fmla="*/ 16 h 22"/>
                <a:gd name="T24" fmla="*/ 16 w 16"/>
                <a:gd name="T25" fmla="*/ 20 h 22"/>
                <a:gd name="T26" fmla="*/ 14 w 16"/>
                <a:gd name="T27" fmla="*/ 22 h 22"/>
                <a:gd name="T28" fmla="*/ 14 w 16"/>
                <a:gd name="T29" fmla="*/ 22 h 22"/>
                <a:gd name="T30" fmla="*/ 12 w 16"/>
                <a:gd name="T31" fmla="*/ 22 h 22"/>
                <a:gd name="T32" fmla="*/ 12 w 16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2">
                  <a:moveTo>
                    <a:pt x="12" y="22"/>
                  </a:moveTo>
                  <a:lnTo>
                    <a:pt x="12" y="22"/>
                  </a:lnTo>
                  <a:lnTo>
                    <a:pt x="10" y="2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28" name="Freeform 610"/>
            <p:cNvSpPr>
              <a:spLocks/>
            </p:cNvSpPr>
            <p:nvPr/>
          </p:nvSpPr>
          <p:spPr bwMode="auto">
            <a:xfrm>
              <a:off x="3402013" y="3575050"/>
              <a:ext cx="34925" cy="25400"/>
            </a:xfrm>
            <a:custGeom>
              <a:avLst/>
              <a:gdLst>
                <a:gd name="T0" fmla="*/ 18 w 22"/>
                <a:gd name="T1" fmla="*/ 16 h 16"/>
                <a:gd name="T2" fmla="*/ 18 w 22"/>
                <a:gd name="T3" fmla="*/ 16 h 16"/>
                <a:gd name="T4" fmla="*/ 16 w 22"/>
                <a:gd name="T5" fmla="*/ 16 h 16"/>
                <a:gd name="T6" fmla="*/ 0 w 22"/>
                <a:gd name="T7" fmla="*/ 6 h 16"/>
                <a:gd name="T8" fmla="*/ 0 w 22"/>
                <a:gd name="T9" fmla="*/ 6 h 16"/>
                <a:gd name="T10" fmla="*/ 0 w 22"/>
                <a:gd name="T11" fmla="*/ 4 h 16"/>
                <a:gd name="T12" fmla="*/ 0 w 22"/>
                <a:gd name="T13" fmla="*/ 2 h 16"/>
                <a:gd name="T14" fmla="*/ 0 w 22"/>
                <a:gd name="T15" fmla="*/ 2 h 16"/>
                <a:gd name="T16" fmla="*/ 2 w 22"/>
                <a:gd name="T17" fmla="*/ 0 h 16"/>
                <a:gd name="T18" fmla="*/ 4 w 22"/>
                <a:gd name="T19" fmla="*/ 0 h 16"/>
                <a:gd name="T20" fmla="*/ 20 w 22"/>
                <a:gd name="T21" fmla="*/ 10 h 16"/>
                <a:gd name="T22" fmla="*/ 20 w 22"/>
                <a:gd name="T23" fmla="*/ 10 h 16"/>
                <a:gd name="T24" fmla="*/ 22 w 22"/>
                <a:gd name="T25" fmla="*/ 12 h 16"/>
                <a:gd name="T26" fmla="*/ 22 w 22"/>
                <a:gd name="T27" fmla="*/ 14 h 16"/>
                <a:gd name="T28" fmla="*/ 22 w 22"/>
                <a:gd name="T29" fmla="*/ 14 h 16"/>
                <a:gd name="T30" fmla="*/ 18 w 22"/>
                <a:gd name="T31" fmla="*/ 16 h 16"/>
                <a:gd name="T32" fmla="*/ 18 w 22"/>
                <a:gd name="T3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6">
                  <a:moveTo>
                    <a:pt x="18" y="16"/>
                  </a:moveTo>
                  <a:lnTo>
                    <a:pt x="18" y="16"/>
                  </a:lnTo>
                  <a:lnTo>
                    <a:pt x="16" y="1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18" y="16"/>
                  </a:lnTo>
                  <a:lnTo>
                    <a:pt x="1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29" name="Freeform 611"/>
            <p:cNvSpPr>
              <a:spLocks/>
            </p:cNvSpPr>
            <p:nvPr/>
          </p:nvSpPr>
          <p:spPr bwMode="auto">
            <a:xfrm>
              <a:off x="3402013" y="3381375"/>
              <a:ext cx="34925" cy="22225"/>
            </a:xfrm>
            <a:custGeom>
              <a:avLst/>
              <a:gdLst>
                <a:gd name="T0" fmla="*/ 2 w 22"/>
                <a:gd name="T1" fmla="*/ 14 h 14"/>
                <a:gd name="T2" fmla="*/ 2 w 22"/>
                <a:gd name="T3" fmla="*/ 14 h 14"/>
                <a:gd name="T4" fmla="*/ 0 w 22"/>
                <a:gd name="T5" fmla="*/ 14 h 14"/>
                <a:gd name="T6" fmla="*/ 0 w 22"/>
                <a:gd name="T7" fmla="*/ 14 h 14"/>
                <a:gd name="T8" fmla="*/ 0 w 22"/>
                <a:gd name="T9" fmla="*/ 10 h 14"/>
                <a:gd name="T10" fmla="*/ 0 w 22"/>
                <a:gd name="T11" fmla="*/ 8 h 14"/>
                <a:gd name="T12" fmla="*/ 16 w 22"/>
                <a:gd name="T13" fmla="*/ 0 h 14"/>
                <a:gd name="T14" fmla="*/ 16 w 22"/>
                <a:gd name="T15" fmla="*/ 0 h 14"/>
                <a:gd name="T16" fmla="*/ 20 w 22"/>
                <a:gd name="T17" fmla="*/ 0 h 14"/>
                <a:gd name="T18" fmla="*/ 22 w 22"/>
                <a:gd name="T19" fmla="*/ 0 h 14"/>
                <a:gd name="T20" fmla="*/ 22 w 22"/>
                <a:gd name="T21" fmla="*/ 0 h 14"/>
                <a:gd name="T22" fmla="*/ 22 w 22"/>
                <a:gd name="T23" fmla="*/ 4 h 14"/>
                <a:gd name="T24" fmla="*/ 20 w 22"/>
                <a:gd name="T25" fmla="*/ 6 h 14"/>
                <a:gd name="T26" fmla="*/ 4 w 22"/>
                <a:gd name="T27" fmla="*/ 14 h 14"/>
                <a:gd name="T28" fmla="*/ 4 w 22"/>
                <a:gd name="T29" fmla="*/ 14 h 14"/>
                <a:gd name="T30" fmla="*/ 2 w 22"/>
                <a:gd name="T31" fmla="*/ 14 h 14"/>
                <a:gd name="T32" fmla="*/ 2 w 22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4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30" name="Freeform 612"/>
            <p:cNvSpPr>
              <a:spLocks/>
            </p:cNvSpPr>
            <p:nvPr/>
          </p:nvSpPr>
          <p:spPr bwMode="auto">
            <a:xfrm>
              <a:off x="3335338" y="3302000"/>
              <a:ext cx="25400" cy="38100"/>
            </a:xfrm>
            <a:custGeom>
              <a:avLst/>
              <a:gdLst>
                <a:gd name="T0" fmla="*/ 2 w 16"/>
                <a:gd name="T1" fmla="*/ 24 h 24"/>
                <a:gd name="T2" fmla="*/ 2 w 16"/>
                <a:gd name="T3" fmla="*/ 24 h 24"/>
                <a:gd name="T4" fmla="*/ 2 w 16"/>
                <a:gd name="T5" fmla="*/ 24 h 24"/>
                <a:gd name="T6" fmla="*/ 2 w 16"/>
                <a:gd name="T7" fmla="*/ 24 h 24"/>
                <a:gd name="T8" fmla="*/ 0 w 16"/>
                <a:gd name="T9" fmla="*/ 22 h 24"/>
                <a:gd name="T10" fmla="*/ 0 w 16"/>
                <a:gd name="T11" fmla="*/ 18 h 24"/>
                <a:gd name="T12" fmla="*/ 10 w 16"/>
                <a:gd name="T13" fmla="*/ 2 h 24"/>
                <a:gd name="T14" fmla="*/ 10 w 16"/>
                <a:gd name="T15" fmla="*/ 2 h 24"/>
                <a:gd name="T16" fmla="*/ 12 w 16"/>
                <a:gd name="T17" fmla="*/ 0 h 24"/>
                <a:gd name="T18" fmla="*/ 14 w 16"/>
                <a:gd name="T19" fmla="*/ 2 h 24"/>
                <a:gd name="T20" fmla="*/ 14 w 16"/>
                <a:gd name="T21" fmla="*/ 2 h 24"/>
                <a:gd name="T22" fmla="*/ 16 w 16"/>
                <a:gd name="T23" fmla="*/ 4 h 24"/>
                <a:gd name="T24" fmla="*/ 16 w 16"/>
                <a:gd name="T25" fmla="*/ 6 h 24"/>
                <a:gd name="T26" fmla="*/ 6 w 16"/>
                <a:gd name="T27" fmla="*/ 22 h 24"/>
                <a:gd name="T28" fmla="*/ 6 w 16"/>
                <a:gd name="T29" fmla="*/ 22 h 24"/>
                <a:gd name="T30" fmla="*/ 2 w 16"/>
                <a:gd name="T31" fmla="*/ 24 h 24"/>
                <a:gd name="T32" fmla="*/ 2 w 16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4">
                  <a:moveTo>
                    <a:pt x="2" y="24"/>
                  </a:move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2" y="24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31" name="Freeform 613"/>
            <p:cNvSpPr>
              <a:spLocks/>
            </p:cNvSpPr>
            <p:nvPr/>
          </p:nvSpPr>
          <p:spPr bwMode="auto">
            <a:xfrm>
              <a:off x="3243263" y="3273425"/>
              <a:ext cx="12700" cy="41275"/>
            </a:xfrm>
            <a:custGeom>
              <a:avLst/>
              <a:gdLst>
                <a:gd name="T0" fmla="*/ 4 w 8"/>
                <a:gd name="T1" fmla="*/ 26 h 26"/>
                <a:gd name="T2" fmla="*/ 4 w 8"/>
                <a:gd name="T3" fmla="*/ 26 h 26"/>
                <a:gd name="T4" fmla="*/ 4 w 8"/>
                <a:gd name="T5" fmla="*/ 26 h 26"/>
                <a:gd name="T6" fmla="*/ 4 w 8"/>
                <a:gd name="T7" fmla="*/ 26 h 26"/>
                <a:gd name="T8" fmla="*/ 2 w 8"/>
                <a:gd name="T9" fmla="*/ 26 h 26"/>
                <a:gd name="T10" fmla="*/ 0 w 8"/>
                <a:gd name="T11" fmla="*/ 24 h 26"/>
                <a:gd name="T12" fmla="*/ 0 w 8"/>
                <a:gd name="T13" fmla="*/ 4 h 26"/>
                <a:gd name="T14" fmla="*/ 0 w 8"/>
                <a:gd name="T15" fmla="*/ 4 h 26"/>
                <a:gd name="T16" fmla="*/ 2 w 8"/>
                <a:gd name="T17" fmla="*/ 2 h 26"/>
                <a:gd name="T18" fmla="*/ 4 w 8"/>
                <a:gd name="T19" fmla="*/ 0 h 26"/>
                <a:gd name="T20" fmla="*/ 4 w 8"/>
                <a:gd name="T21" fmla="*/ 0 h 26"/>
                <a:gd name="T22" fmla="*/ 4 w 8"/>
                <a:gd name="T23" fmla="*/ 0 h 26"/>
                <a:gd name="T24" fmla="*/ 6 w 8"/>
                <a:gd name="T25" fmla="*/ 2 h 26"/>
                <a:gd name="T26" fmla="*/ 8 w 8"/>
                <a:gd name="T27" fmla="*/ 4 h 26"/>
                <a:gd name="T28" fmla="*/ 8 w 8"/>
                <a:gd name="T29" fmla="*/ 24 h 26"/>
                <a:gd name="T30" fmla="*/ 8 w 8"/>
                <a:gd name="T31" fmla="*/ 24 h 26"/>
                <a:gd name="T32" fmla="*/ 6 w 8"/>
                <a:gd name="T33" fmla="*/ 26 h 26"/>
                <a:gd name="T34" fmla="*/ 4 w 8"/>
                <a:gd name="T35" fmla="*/ 26 h 26"/>
                <a:gd name="T36" fmla="*/ 4 w 8"/>
                <a:gd name="T3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26">
                  <a:moveTo>
                    <a:pt x="4" y="26"/>
                  </a:moveTo>
                  <a:lnTo>
                    <a:pt x="4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8" y="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4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32" name="Freeform 614"/>
            <p:cNvSpPr>
              <a:spLocks/>
            </p:cNvSpPr>
            <p:nvPr/>
          </p:nvSpPr>
          <p:spPr bwMode="auto">
            <a:xfrm>
              <a:off x="3138488" y="3302000"/>
              <a:ext cx="25400" cy="38100"/>
            </a:xfrm>
            <a:custGeom>
              <a:avLst/>
              <a:gdLst>
                <a:gd name="T0" fmla="*/ 14 w 16"/>
                <a:gd name="T1" fmla="*/ 24 h 24"/>
                <a:gd name="T2" fmla="*/ 14 w 16"/>
                <a:gd name="T3" fmla="*/ 24 h 24"/>
                <a:gd name="T4" fmla="*/ 10 w 16"/>
                <a:gd name="T5" fmla="*/ 22 h 24"/>
                <a:gd name="T6" fmla="*/ 2 w 16"/>
                <a:gd name="T7" fmla="*/ 6 h 24"/>
                <a:gd name="T8" fmla="*/ 2 w 16"/>
                <a:gd name="T9" fmla="*/ 6 h 24"/>
                <a:gd name="T10" fmla="*/ 0 w 16"/>
                <a:gd name="T11" fmla="*/ 4 h 24"/>
                <a:gd name="T12" fmla="*/ 2 w 16"/>
                <a:gd name="T13" fmla="*/ 2 h 24"/>
                <a:gd name="T14" fmla="*/ 2 w 16"/>
                <a:gd name="T15" fmla="*/ 2 h 24"/>
                <a:gd name="T16" fmla="*/ 6 w 16"/>
                <a:gd name="T17" fmla="*/ 0 h 24"/>
                <a:gd name="T18" fmla="*/ 8 w 16"/>
                <a:gd name="T19" fmla="*/ 2 h 24"/>
                <a:gd name="T20" fmla="*/ 16 w 16"/>
                <a:gd name="T21" fmla="*/ 18 h 24"/>
                <a:gd name="T22" fmla="*/ 16 w 16"/>
                <a:gd name="T23" fmla="*/ 18 h 24"/>
                <a:gd name="T24" fmla="*/ 16 w 16"/>
                <a:gd name="T25" fmla="*/ 22 h 24"/>
                <a:gd name="T26" fmla="*/ 16 w 16"/>
                <a:gd name="T27" fmla="*/ 24 h 24"/>
                <a:gd name="T28" fmla="*/ 16 w 16"/>
                <a:gd name="T29" fmla="*/ 24 h 24"/>
                <a:gd name="T30" fmla="*/ 14 w 16"/>
                <a:gd name="T31" fmla="*/ 24 h 24"/>
                <a:gd name="T32" fmla="*/ 14 w 16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lnTo>
                    <a:pt x="14" y="24"/>
                  </a:lnTo>
                  <a:lnTo>
                    <a:pt x="10" y="22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33" name="Freeform 615"/>
            <p:cNvSpPr>
              <a:spLocks/>
            </p:cNvSpPr>
            <p:nvPr/>
          </p:nvSpPr>
          <p:spPr bwMode="auto">
            <a:xfrm>
              <a:off x="3062288" y="3381375"/>
              <a:ext cx="38100" cy="25400"/>
            </a:xfrm>
            <a:custGeom>
              <a:avLst/>
              <a:gdLst>
                <a:gd name="T0" fmla="*/ 20 w 24"/>
                <a:gd name="T1" fmla="*/ 16 h 16"/>
                <a:gd name="T2" fmla="*/ 20 w 24"/>
                <a:gd name="T3" fmla="*/ 16 h 16"/>
                <a:gd name="T4" fmla="*/ 18 w 24"/>
                <a:gd name="T5" fmla="*/ 14 h 16"/>
                <a:gd name="T6" fmla="*/ 2 w 24"/>
                <a:gd name="T7" fmla="*/ 6 h 16"/>
                <a:gd name="T8" fmla="*/ 2 w 24"/>
                <a:gd name="T9" fmla="*/ 6 h 16"/>
                <a:gd name="T10" fmla="*/ 0 w 24"/>
                <a:gd name="T11" fmla="*/ 4 h 16"/>
                <a:gd name="T12" fmla="*/ 0 w 24"/>
                <a:gd name="T13" fmla="*/ 0 h 16"/>
                <a:gd name="T14" fmla="*/ 0 w 24"/>
                <a:gd name="T15" fmla="*/ 0 h 16"/>
                <a:gd name="T16" fmla="*/ 4 w 24"/>
                <a:gd name="T17" fmla="*/ 0 h 16"/>
                <a:gd name="T18" fmla="*/ 6 w 24"/>
                <a:gd name="T19" fmla="*/ 0 h 16"/>
                <a:gd name="T20" fmla="*/ 22 w 24"/>
                <a:gd name="T21" fmla="*/ 8 h 16"/>
                <a:gd name="T22" fmla="*/ 22 w 24"/>
                <a:gd name="T23" fmla="*/ 8 h 16"/>
                <a:gd name="T24" fmla="*/ 24 w 24"/>
                <a:gd name="T25" fmla="*/ 10 h 16"/>
                <a:gd name="T26" fmla="*/ 24 w 24"/>
                <a:gd name="T27" fmla="*/ 14 h 16"/>
                <a:gd name="T28" fmla="*/ 24 w 24"/>
                <a:gd name="T29" fmla="*/ 14 h 16"/>
                <a:gd name="T30" fmla="*/ 20 w 24"/>
                <a:gd name="T31" fmla="*/ 16 h 16"/>
                <a:gd name="T32" fmla="*/ 20 w 24"/>
                <a:gd name="T3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16">
                  <a:moveTo>
                    <a:pt x="20" y="16"/>
                  </a:moveTo>
                  <a:lnTo>
                    <a:pt x="20" y="16"/>
                  </a:lnTo>
                  <a:lnTo>
                    <a:pt x="18" y="1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0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34" name="Freeform 616"/>
            <p:cNvSpPr>
              <a:spLocks/>
            </p:cNvSpPr>
            <p:nvPr/>
          </p:nvSpPr>
          <p:spPr bwMode="auto">
            <a:xfrm>
              <a:off x="3062288" y="3575050"/>
              <a:ext cx="38100" cy="25400"/>
            </a:xfrm>
            <a:custGeom>
              <a:avLst/>
              <a:gdLst>
                <a:gd name="T0" fmla="*/ 4 w 24"/>
                <a:gd name="T1" fmla="*/ 16 h 16"/>
                <a:gd name="T2" fmla="*/ 4 w 24"/>
                <a:gd name="T3" fmla="*/ 16 h 16"/>
                <a:gd name="T4" fmla="*/ 0 w 24"/>
                <a:gd name="T5" fmla="*/ 14 h 16"/>
                <a:gd name="T6" fmla="*/ 0 w 24"/>
                <a:gd name="T7" fmla="*/ 14 h 16"/>
                <a:gd name="T8" fmla="*/ 0 w 24"/>
                <a:gd name="T9" fmla="*/ 12 h 16"/>
                <a:gd name="T10" fmla="*/ 2 w 24"/>
                <a:gd name="T11" fmla="*/ 10 h 16"/>
                <a:gd name="T12" fmla="*/ 18 w 24"/>
                <a:gd name="T13" fmla="*/ 0 h 16"/>
                <a:gd name="T14" fmla="*/ 18 w 24"/>
                <a:gd name="T15" fmla="*/ 0 h 16"/>
                <a:gd name="T16" fmla="*/ 22 w 24"/>
                <a:gd name="T17" fmla="*/ 0 h 16"/>
                <a:gd name="T18" fmla="*/ 24 w 24"/>
                <a:gd name="T19" fmla="*/ 2 h 16"/>
                <a:gd name="T20" fmla="*/ 24 w 24"/>
                <a:gd name="T21" fmla="*/ 2 h 16"/>
                <a:gd name="T22" fmla="*/ 24 w 24"/>
                <a:gd name="T23" fmla="*/ 4 h 16"/>
                <a:gd name="T24" fmla="*/ 22 w 24"/>
                <a:gd name="T25" fmla="*/ 6 h 16"/>
                <a:gd name="T26" fmla="*/ 6 w 24"/>
                <a:gd name="T27" fmla="*/ 16 h 16"/>
                <a:gd name="T28" fmla="*/ 6 w 24"/>
                <a:gd name="T29" fmla="*/ 16 h 16"/>
                <a:gd name="T30" fmla="*/ 4 w 24"/>
                <a:gd name="T31" fmla="*/ 16 h 16"/>
                <a:gd name="T32" fmla="*/ 4 w 24"/>
                <a:gd name="T3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16">
                  <a:moveTo>
                    <a:pt x="4" y="16"/>
                  </a:moveTo>
                  <a:lnTo>
                    <a:pt x="4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2" y="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35" name="Freeform 617"/>
            <p:cNvSpPr>
              <a:spLocks/>
            </p:cNvSpPr>
            <p:nvPr/>
          </p:nvSpPr>
          <p:spPr bwMode="auto">
            <a:xfrm>
              <a:off x="3138488" y="3641725"/>
              <a:ext cx="25400" cy="34925"/>
            </a:xfrm>
            <a:custGeom>
              <a:avLst/>
              <a:gdLst>
                <a:gd name="T0" fmla="*/ 4 w 16"/>
                <a:gd name="T1" fmla="*/ 22 h 22"/>
                <a:gd name="T2" fmla="*/ 4 w 16"/>
                <a:gd name="T3" fmla="*/ 22 h 22"/>
                <a:gd name="T4" fmla="*/ 2 w 16"/>
                <a:gd name="T5" fmla="*/ 22 h 22"/>
                <a:gd name="T6" fmla="*/ 2 w 16"/>
                <a:gd name="T7" fmla="*/ 22 h 22"/>
                <a:gd name="T8" fmla="*/ 0 w 16"/>
                <a:gd name="T9" fmla="*/ 20 h 22"/>
                <a:gd name="T10" fmla="*/ 2 w 16"/>
                <a:gd name="T11" fmla="*/ 16 h 22"/>
                <a:gd name="T12" fmla="*/ 10 w 16"/>
                <a:gd name="T13" fmla="*/ 0 h 22"/>
                <a:gd name="T14" fmla="*/ 10 w 16"/>
                <a:gd name="T15" fmla="*/ 0 h 22"/>
                <a:gd name="T16" fmla="*/ 12 w 16"/>
                <a:gd name="T17" fmla="*/ 0 h 22"/>
                <a:gd name="T18" fmla="*/ 16 w 16"/>
                <a:gd name="T19" fmla="*/ 0 h 22"/>
                <a:gd name="T20" fmla="*/ 16 w 16"/>
                <a:gd name="T21" fmla="*/ 0 h 22"/>
                <a:gd name="T22" fmla="*/ 16 w 16"/>
                <a:gd name="T23" fmla="*/ 2 h 22"/>
                <a:gd name="T24" fmla="*/ 16 w 16"/>
                <a:gd name="T25" fmla="*/ 4 h 22"/>
                <a:gd name="T26" fmla="*/ 8 w 16"/>
                <a:gd name="T27" fmla="*/ 20 h 22"/>
                <a:gd name="T28" fmla="*/ 8 w 16"/>
                <a:gd name="T29" fmla="*/ 20 h 22"/>
                <a:gd name="T30" fmla="*/ 4 w 16"/>
                <a:gd name="T31" fmla="*/ 22 h 22"/>
                <a:gd name="T32" fmla="*/ 4 w 16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2">
                  <a:moveTo>
                    <a:pt x="4" y="22"/>
                  </a:moveTo>
                  <a:lnTo>
                    <a:pt x="4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4" y="22"/>
                  </a:lnTo>
                  <a:lnTo>
                    <a:pt x="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36" name="Freeform 618"/>
            <p:cNvSpPr>
              <a:spLocks/>
            </p:cNvSpPr>
            <p:nvPr/>
          </p:nvSpPr>
          <p:spPr bwMode="auto">
            <a:xfrm>
              <a:off x="3233738" y="3270250"/>
              <a:ext cx="31750" cy="180975"/>
            </a:xfrm>
            <a:custGeom>
              <a:avLst/>
              <a:gdLst>
                <a:gd name="T0" fmla="*/ 16 w 20"/>
                <a:gd name="T1" fmla="*/ 18 h 114"/>
                <a:gd name="T2" fmla="*/ 16 w 20"/>
                <a:gd name="T3" fmla="*/ 6 h 114"/>
                <a:gd name="T4" fmla="*/ 16 w 20"/>
                <a:gd name="T5" fmla="*/ 6 h 114"/>
                <a:gd name="T6" fmla="*/ 14 w 20"/>
                <a:gd name="T7" fmla="*/ 2 h 114"/>
                <a:gd name="T8" fmla="*/ 10 w 20"/>
                <a:gd name="T9" fmla="*/ 0 h 114"/>
                <a:gd name="T10" fmla="*/ 10 w 20"/>
                <a:gd name="T11" fmla="*/ 0 h 114"/>
                <a:gd name="T12" fmla="*/ 6 w 20"/>
                <a:gd name="T13" fmla="*/ 2 h 114"/>
                <a:gd name="T14" fmla="*/ 4 w 20"/>
                <a:gd name="T15" fmla="*/ 6 h 114"/>
                <a:gd name="T16" fmla="*/ 4 w 20"/>
                <a:gd name="T17" fmla="*/ 18 h 114"/>
                <a:gd name="T18" fmla="*/ 4 w 20"/>
                <a:gd name="T19" fmla="*/ 18 h 114"/>
                <a:gd name="T20" fmla="*/ 2 w 20"/>
                <a:gd name="T21" fmla="*/ 20 h 114"/>
                <a:gd name="T22" fmla="*/ 0 w 20"/>
                <a:gd name="T23" fmla="*/ 26 h 114"/>
                <a:gd name="T24" fmla="*/ 0 w 20"/>
                <a:gd name="T25" fmla="*/ 104 h 114"/>
                <a:gd name="T26" fmla="*/ 0 w 20"/>
                <a:gd name="T27" fmla="*/ 104 h 114"/>
                <a:gd name="T28" fmla="*/ 2 w 20"/>
                <a:gd name="T29" fmla="*/ 108 h 114"/>
                <a:gd name="T30" fmla="*/ 4 w 20"/>
                <a:gd name="T31" fmla="*/ 112 h 114"/>
                <a:gd name="T32" fmla="*/ 6 w 20"/>
                <a:gd name="T33" fmla="*/ 114 h 114"/>
                <a:gd name="T34" fmla="*/ 10 w 20"/>
                <a:gd name="T35" fmla="*/ 114 h 114"/>
                <a:gd name="T36" fmla="*/ 10 w 20"/>
                <a:gd name="T37" fmla="*/ 114 h 114"/>
                <a:gd name="T38" fmla="*/ 14 w 20"/>
                <a:gd name="T39" fmla="*/ 114 h 114"/>
                <a:gd name="T40" fmla="*/ 18 w 20"/>
                <a:gd name="T41" fmla="*/ 112 h 114"/>
                <a:gd name="T42" fmla="*/ 20 w 20"/>
                <a:gd name="T43" fmla="*/ 108 h 114"/>
                <a:gd name="T44" fmla="*/ 20 w 20"/>
                <a:gd name="T45" fmla="*/ 104 h 114"/>
                <a:gd name="T46" fmla="*/ 20 w 20"/>
                <a:gd name="T47" fmla="*/ 26 h 114"/>
                <a:gd name="T48" fmla="*/ 20 w 20"/>
                <a:gd name="T49" fmla="*/ 26 h 114"/>
                <a:gd name="T50" fmla="*/ 20 w 20"/>
                <a:gd name="T51" fmla="*/ 20 h 114"/>
                <a:gd name="T52" fmla="*/ 16 w 20"/>
                <a:gd name="T53" fmla="*/ 18 h 114"/>
                <a:gd name="T54" fmla="*/ 16 w 20"/>
                <a:gd name="T55" fmla="*/ 1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114">
                  <a:moveTo>
                    <a:pt x="16" y="18"/>
                  </a:move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8"/>
                  </a:lnTo>
                  <a:lnTo>
                    <a:pt x="4" y="112"/>
                  </a:lnTo>
                  <a:lnTo>
                    <a:pt x="6" y="114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14" y="114"/>
                  </a:lnTo>
                  <a:lnTo>
                    <a:pt x="18" y="112"/>
                  </a:lnTo>
                  <a:lnTo>
                    <a:pt x="20" y="108"/>
                  </a:lnTo>
                  <a:lnTo>
                    <a:pt x="20" y="10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837" name="グループ化 1836"/>
          <p:cNvGrpSpPr/>
          <p:nvPr/>
        </p:nvGrpSpPr>
        <p:grpSpPr>
          <a:xfrm>
            <a:off x="5809385" y="3714189"/>
            <a:ext cx="434926" cy="423404"/>
            <a:chOff x="7802563" y="3263900"/>
            <a:chExt cx="479425" cy="466725"/>
          </a:xfrm>
        </p:grpSpPr>
        <p:sp>
          <p:nvSpPr>
            <p:cNvPr id="1838" name="Rectangle 619"/>
            <p:cNvSpPr>
              <a:spLocks noChangeArrowheads="1"/>
            </p:cNvSpPr>
            <p:nvPr/>
          </p:nvSpPr>
          <p:spPr bwMode="auto">
            <a:xfrm>
              <a:off x="8193088" y="3368675"/>
              <a:ext cx="88900" cy="3619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39" name="Rectangle 620"/>
            <p:cNvSpPr>
              <a:spLocks noChangeArrowheads="1"/>
            </p:cNvSpPr>
            <p:nvPr/>
          </p:nvSpPr>
          <p:spPr bwMode="auto">
            <a:xfrm>
              <a:off x="7802563" y="3549650"/>
              <a:ext cx="88900" cy="180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40" name="Rectangle 621"/>
            <p:cNvSpPr>
              <a:spLocks noChangeArrowheads="1"/>
            </p:cNvSpPr>
            <p:nvPr/>
          </p:nvSpPr>
          <p:spPr bwMode="auto">
            <a:xfrm>
              <a:off x="7932738" y="3489325"/>
              <a:ext cx="88900" cy="241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41" name="Rectangle 622"/>
            <p:cNvSpPr>
              <a:spLocks noChangeArrowheads="1"/>
            </p:cNvSpPr>
            <p:nvPr/>
          </p:nvSpPr>
          <p:spPr bwMode="auto">
            <a:xfrm>
              <a:off x="8062913" y="3429000"/>
              <a:ext cx="88900" cy="3016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42" name="Freeform 623"/>
            <p:cNvSpPr>
              <a:spLocks/>
            </p:cNvSpPr>
            <p:nvPr/>
          </p:nvSpPr>
          <p:spPr bwMode="auto">
            <a:xfrm>
              <a:off x="7818438" y="3378200"/>
              <a:ext cx="60325" cy="60325"/>
            </a:xfrm>
            <a:custGeom>
              <a:avLst/>
              <a:gdLst>
                <a:gd name="T0" fmla="*/ 38 w 38"/>
                <a:gd name="T1" fmla="*/ 20 h 38"/>
                <a:gd name="T2" fmla="*/ 38 w 38"/>
                <a:gd name="T3" fmla="*/ 20 h 38"/>
                <a:gd name="T4" fmla="*/ 36 w 38"/>
                <a:gd name="T5" fmla="*/ 26 h 38"/>
                <a:gd name="T6" fmla="*/ 32 w 38"/>
                <a:gd name="T7" fmla="*/ 32 h 38"/>
                <a:gd name="T8" fmla="*/ 26 w 38"/>
                <a:gd name="T9" fmla="*/ 36 h 38"/>
                <a:gd name="T10" fmla="*/ 18 w 38"/>
                <a:gd name="T11" fmla="*/ 38 h 38"/>
                <a:gd name="T12" fmla="*/ 18 w 38"/>
                <a:gd name="T13" fmla="*/ 38 h 38"/>
                <a:gd name="T14" fmla="*/ 10 w 38"/>
                <a:gd name="T15" fmla="*/ 36 h 38"/>
                <a:gd name="T16" fmla="*/ 4 w 38"/>
                <a:gd name="T17" fmla="*/ 32 h 38"/>
                <a:gd name="T18" fmla="*/ 0 w 38"/>
                <a:gd name="T19" fmla="*/ 26 h 38"/>
                <a:gd name="T20" fmla="*/ 0 w 38"/>
                <a:gd name="T21" fmla="*/ 20 h 38"/>
                <a:gd name="T22" fmla="*/ 0 w 38"/>
                <a:gd name="T23" fmla="*/ 20 h 38"/>
                <a:gd name="T24" fmla="*/ 0 w 38"/>
                <a:gd name="T25" fmla="*/ 12 h 38"/>
                <a:gd name="T26" fmla="*/ 4 w 38"/>
                <a:gd name="T27" fmla="*/ 6 h 38"/>
                <a:gd name="T28" fmla="*/ 10 w 38"/>
                <a:gd name="T29" fmla="*/ 2 h 38"/>
                <a:gd name="T30" fmla="*/ 18 w 38"/>
                <a:gd name="T31" fmla="*/ 0 h 38"/>
                <a:gd name="T32" fmla="*/ 18 w 38"/>
                <a:gd name="T33" fmla="*/ 0 h 38"/>
                <a:gd name="T34" fmla="*/ 26 w 38"/>
                <a:gd name="T35" fmla="*/ 2 h 38"/>
                <a:gd name="T36" fmla="*/ 32 w 38"/>
                <a:gd name="T37" fmla="*/ 6 h 38"/>
                <a:gd name="T38" fmla="*/ 36 w 38"/>
                <a:gd name="T39" fmla="*/ 12 h 38"/>
                <a:gd name="T40" fmla="*/ 38 w 38"/>
                <a:gd name="T41" fmla="*/ 20 h 38"/>
                <a:gd name="T42" fmla="*/ 38 w 38"/>
                <a:gd name="T43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8">
                  <a:moveTo>
                    <a:pt x="38" y="20"/>
                  </a:moveTo>
                  <a:lnTo>
                    <a:pt x="38" y="20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6" y="12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43" name="Freeform 624"/>
            <p:cNvSpPr>
              <a:spLocks/>
            </p:cNvSpPr>
            <p:nvPr/>
          </p:nvSpPr>
          <p:spPr bwMode="auto">
            <a:xfrm>
              <a:off x="7948613" y="3314700"/>
              <a:ext cx="57150" cy="60325"/>
            </a:xfrm>
            <a:custGeom>
              <a:avLst/>
              <a:gdLst>
                <a:gd name="T0" fmla="*/ 36 w 36"/>
                <a:gd name="T1" fmla="*/ 18 h 38"/>
                <a:gd name="T2" fmla="*/ 36 w 36"/>
                <a:gd name="T3" fmla="*/ 18 h 38"/>
                <a:gd name="T4" fmla="*/ 36 w 36"/>
                <a:gd name="T5" fmla="*/ 26 h 38"/>
                <a:gd name="T6" fmla="*/ 32 w 36"/>
                <a:gd name="T7" fmla="*/ 32 h 38"/>
                <a:gd name="T8" fmla="*/ 26 w 36"/>
                <a:gd name="T9" fmla="*/ 36 h 38"/>
                <a:gd name="T10" fmla="*/ 18 w 36"/>
                <a:gd name="T11" fmla="*/ 38 h 38"/>
                <a:gd name="T12" fmla="*/ 18 w 36"/>
                <a:gd name="T13" fmla="*/ 38 h 38"/>
                <a:gd name="T14" fmla="*/ 10 w 36"/>
                <a:gd name="T15" fmla="*/ 36 h 38"/>
                <a:gd name="T16" fmla="*/ 4 w 36"/>
                <a:gd name="T17" fmla="*/ 32 h 38"/>
                <a:gd name="T18" fmla="*/ 0 w 36"/>
                <a:gd name="T19" fmla="*/ 26 h 38"/>
                <a:gd name="T20" fmla="*/ 0 w 36"/>
                <a:gd name="T21" fmla="*/ 18 h 38"/>
                <a:gd name="T22" fmla="*/ 0 w 36"/>
                <a:gd name="T23" fmla="*/ 18 h 38"/>
                <a:gd name="T24" fmla="*/ 0 w 36"/>
                <a:gd name="T25" fmla="*/ 10 h 38"/>
                <a:gd name="T26" fmla="*/ 4 w 36"/>
                <a:gd name="T27" fmla="*/ 4 h 38"/>
                <a:gd name="T28" fmla="*/ 10 w 36"/>
                <a:gd name="T29" fmla="*/ 0 h 38"/>
                <a:gd name="T30" fmla="*/ 18 w 36"/>
                <a:gd name="T31" fmla="*/ 0 h 38"/>
                <a:gd name="T32" fmla="*/ 18 w 36"/>
                <a:gd name="T33" fmla="*/ 0 h 38"/>
                <a:gd name="T34" fmla="*/ 26 w 36"/>
                <a:gd name="T35" fmla="*/ 0 h 38"/>
                <a:gd name="T36" fmla="*/ 32 w 36"/>
                <a:gd name="T37" fmla="*/ 4 h 38"/>
                <a:gd name="T38" fmla="*/ 36 w 36"/>
                <a:gd name="T39" fmla="*/ 10 h 38"/>
                <a:gd name="T40" fmla="*/ 36 w 36"/>
                <a:gd name="T41" fmla="*/ 18 h 38"/>
                <a:gd name="T42" fmla="*/ 36 w 36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8">
                  <a:moveTo>
                    <a:pt x="36" y="18"/>
                  </a:moveTo>
                  <a:lnTo>
                    <a:pt x="36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0" y="36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6" y="18"/>
                  </a:lnTo>
                  <a:lnTo>
                    <a:pt x="36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44" name="Freeform 625"/>
            <p:cNvSpPr>
              <a:spLocks/>
            </p:cNvSpPr>
            <p:nvPr/>
          </p:nvSpPr>
          <p:spPr bwMode="auto">
            <a:xfrm>
              <a:off x="8075613" y="3327400"/>
              <a:ext cx="60325" cy="60325"/>
            </a:xfrm>
            <a:custGeom>
              <a:avLst/>
              <a:gdLst>
                <a:gd name="T0" fmla="*/ 38 w 38"/>
                <a:gd name="T1" fmla="*/ 18 h 38"/>
                <a:gd name="T2" fmla="*/ 38 w 38"/>
                <a:gd name="T3" fmla="*/ 18 h 38"/>
                <a:gd name="T4" fmla="*/ 38 w 38"/>
                <a:gd name="T5" fmla="*/ 26 h 38"/>
                <a:gd name="T6" fmla="*/ 34 w 38"/>
                <a:gd name="T7" fmla="*/ 32 h 38"/>
                <a:gd name="T8" fmla="*/ 28 w 38"/>
                <a:gd name="T9" fmla="*/ 36 h 38"/>
                <a:gd name="T10" fmla="*/ 20 w 38"/>
                <a:gd name="T11" fmla="*/ 38 h 38"/>
                <a:gd name="T12" fmla="*/ 20 w 38"/>
                <a:gd name="T13" fmla="*/ 38 h 38"/>
                <a:gd name="T14" fmla="*/ 12 w 38"/>
                <a:gd name="T15" fmla="*/ 36 h 38"/>
                <a:gd name="T16" fmla="*/ 6 w 38"/>
                <a:gd name="T17" fmla="*/ 32 h 38"/>
                <a:gd name="T18" fmla="*/ 2 w 38"/>
                <a:gd name="T19" fmla="*/ 26 h 38"/>
                <a:gd name="T20" fmla="*/ 0 w 38"/>
                <a:gd name="T21" fmla="*/ 18 h 38"/>
                <a:gd name="T22" fmla="*/ 0 w 38"/>
                <a:gd name="T23" fmla="*/ 18 h 38"/>
                <a:gd name="T24" fmla="*/ 2 w 38"/>
                <a:gd name="T25" fmla="*/ 12 h 38"/>
                <a:gd name="T26" fmla="*/ 6 w 38"/>
                <a:gd name="T27" fmla="*/ 6 h 38"/>
                <a:gd name="T28" fmla="*/ 12 w 38"/>
                <a:gd name="T29" fmla="*/ 0 h 38"/>
                <a:gd name="T30" fmla="*/ 20 w 38"/>
                <a:gd name="T31" fmla="*/ 0 h 38"/>
                <a:gd name="T32" fmla="*/ 20 w 38"/>
                <a:gd name="T33" fmla="*/ 0 h 38"/>
                <a:gd name="T34" fmla="*/ 28 w 38"/>
                <a:gd name="T35" fmla="*/ 0 h 38"/>
                <a:gd name="T36" fmla="*/ 34 w 38"/>
                <a:gd name="T37" fmla="*/ 6 h 38"/>
                <a:gd name="T38" fmla="*/ 38 w 38"/>
                <a:gd name="T39" fmla="*/ 12 h 38"/>
                <a:gd name="T40" fmla="*/ 38 w 38"/>
                <a:gd name="T41" fmla="*/ 18 h 38"/>
                <a:gd name="T42" fmla="*/ 38 w 38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8">
                  <a:moveTo>
                    <a:pt x="38" y="18"/>
                  </a:moveTo>
                  <a:lnTo>
                    <a:pt x="38" y="18"/>
                  </a:lnTo>
                  <a:lnTo>
                    <a:pt x="38" y="26"/>
                  </a:lnTo>
                  <a:lnTo>
                    <a:pt x="34" y="32"/>
                  </a:lnTo>
                  <a:lnTo>
                    <a:pt x="28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4" y="6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45" name="Freeform 626"/>
            <p:cNvSpPr>
              <a:spLocks/>
            </p:cNvSpPr>
            <p:nvPr/>
          </p:nvSpPr>
          <p:spPr bwMode="auto">
            <a:xfrm>
              <a:off x="8205788" y="3263900"/>
              <a:ext cx="60325" cy="60325"/>
            </a:xfrm>
            <a:custGeom>
              <a:avLst/>
              <a:gdLst>
                <a:gd name="T0" fmla="*/ 38 w 38"/>
                <a:gd name="T1" fmla="*/ 18 h 38"/>
                <a:gd name="T2" fmla="*/ 38 w 38"/>
                <a:gd name="T3" fmla="*/ 18 h 38"/>
                <a:gd name="T4" fmla="*/ 36 w 38"/>
                <a:gd name="T5" fmla="*/ 26 h 38"/>
                <a:gd name="T6" fmla="*/ 32 w 38"/>
                <a:gd name="T7" fmla="*/ 32 h 38"/>
                <a:gd name="T8" fmla="*/ 26 w 38"/>
                <a:gd name="T9" fmla="*/ 36 h 38"/>
                <a:gd name="T10" fmla="*/ 20 w 38"/>
                <a:gd name="T11" fmla="*/ 38 h 38"/>
                <a:gd name="T12" fmla="*/ 20 w 38"/>
                <a:gd name="T13" fmla="*/ 38 h 38"/>
                <a:gd name="T14" fmla="*/ 12 w 38"/>
                <a:gd name="T15" fmla="*/ 36 h 38"/>
                <a:gd name="T16" fmla="*/ 6 w 38"/>
                <a:gd name="T17" fmla="*/ 32 h 38"/>
                <a:gd name="T18" fmla="*/ 2 w 38"/>
                <a:gd name="T19" fmla="*/ 26 h 38"/>
                <a:gd name="T20" fmla="*/ 0 w 38"/>
                <a:gd name="T21" fmla="*/ 18 h 38"/>
                <a:gd name="T22" fmla="*/ 0 w 38"/>
                <a:gd name="T23" fmla="*/ 18 h 38"/>
                <a:gd name="T24" fmla="*/ 2 w 38"/>
                <a:gd name="T25" fmla="*/ 10 h 38"/>
                <a:gd name="T26" fmla="*/ 6 w 38"/>
                <a:gd name="T27" fmla="*/ 4 h 38"/>
                <a:gd name="T28" fmla="*/ 12 w 38"/>
                <a:gd name="T29" fmla="*/ 0 h 38"/>
                <a:gd name="T30" fmla="*/ 20 w 38"/>
                <a:gd name="T31" fmla="*/ 0 h 38"/>
                <a:gd name="T32" fmla="*/ 20 w 38"/>
                <a:gd name="T33" fmla="*/ 0 h 38"/>
                <a:gd name="T34" fmla="*/ 26 w 38"/>
                <a:gd name="T35" fmla="*/ 0 h 38"/>
                <a:gd name="T36" fmla="*/ 32 w 38"/>
                <a:gd name="T37" fmla="*/ 4 h 38"/>
                <a:gd name="T38" fmla="*/ 36 w 38"/>
                <a:gd name="T39" fmla="*/ 10 h 38"/>
                <a:gd name="T40" fmla="*/ 38 w 38"/>
                <a:gd name="T41" fmla="*/ 18 h 38"/>
                <a:gd name="T42" fmla="*/ 38 w 38"/>
                <a:gd name="T4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8">
                  <a:moveTo>
                    <a:pt x="38" y="18"/>
                  </a:move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46" name="Freeform 627"/>
            <p:cNvSpPr>
              <a:spLocks/>
            </p:cNvSpPr>
            <p:nvPr/>
          </p:nvSpPr>
          <p:spPr bwMode="auto">
            <a:xfrm>
              <a:off x="7837488" y="3282950"/>
              <a:ext cx="409575" cy="136525"/>
            </a:xfrm>
            <a:custGeom>
              <a:avLst/>
              <a:gdLst>
                <a:gd name="T0" fmla="*/ 6 w 258"/>
                <a:gd name="T1" fmla="*/ 86 h 86"/>
                <a:gd name="T2" fmla="*/ 6 w 258"/>
                <a:gd name="T3" fmla="*/ 86 h 86"/>
                <a:gd name="T4" fmla="*/ 2 w 258"/>
                <a:gd name="T5" fmla="*/ 86 h 86"/>
                <a:gd name="T6" fmla="*/ 0 w 258"/>
                <a:gd name="T7" fmla="*/ 82 h 86"/>
                <a:gd name="T8" fmla="*/ 0 w 258"/>
                <a:gd name="T9" fmla="*/ 82 h 86"/>
                <a:gd name="T10" fmla="*/ 0 w 258"/>
                <a:gd name="T11" fmla="*/ 78 h 86"/>
                <a:gd name="T12" fmla="*/ 4 w 258"/>
                <a:gd name="T13" fmla="*/ 74 h 86"/>
                <a:gd name="T14" fmla="*/ 86 w 258"/>
                <a:gd name="T15" fmla="*/ 32 h 86"/>
                <a:gd name="T16" fmla="*/ 86 w 258"/>
                <a:gd name="T17" fmla="*/ 32 h 86"/>
                <a:gd name="T18" fmla="*/ 88 w 258"/>
                <a:gd name="T19" fmla="*/ 32 h 86"/>
                <a:gd name="T20" fmla="*/ 168 w 258"/>
                <a:gd name="T21" fmla="*/ 40 h 86"/>
                <a:gd name="T22" fmla="*/ 248 w 258"/>
                <a:gd name="T23" fmla="*/ 0 h 86"/>
                <a:gd name="T24" fmla="*/ 248 w 258"/>
                <a:gd name="T25" fmla="*/ 0 h 86"/>
                <a:gd name="T26" fmla="*/ 254 w 258"/>
                <a:gd name="T27" fmla="*/ 0 h 86"/>
                <a:gd name="T28" fmla="*/ 258 w 258"/>
                <a:gd name="T29" fmla="*/ 4 h 86"/>
                <a:gd name="T30" fmla="*/ 258 w 258"/>
                <a:gd name="T31" fmla="*/ 4 h 86"/>
                <a:gd name="T32" fmla="*/ 258 w 258"/>
                <a:gd name="T33" fmla="*/ 8 h 86"/>
                <a:gd name="T34" fmla="*/ 254 w 258"/>
                <a:gd name="T35" fmla="*/ 12 h 86"/>
                <a:gd name="T36" fmla="*/ 172 w 258"/>
                <a:gd name="T37" fmla="*/ 52 h 86"/>
                <a:gd name="T38" fmla="*/ 172 w 258"/>
                <a:gd name="T39" fmla="*/ 52 h 86"/>
                <a:gd name="T40" fmla="*/ 170 w 258"/>
                <a:gd name="T41" fmla="*/ 54 h 86"/>
                <a:gd name="T42" fmla="*/ 90 w 258"/>
                <a:gd name="T43" fmla="*/ 46 h 86"/>
                <a:gd name="T44" fmla="*/ 10 w 258"/>
                <a:gd name="T45" fmla="*/ 86 h 86"/>
                <a:gd name="T46" fmla="*/ 10 w 258"/>
                <a:gd name="T47" fmla="*/ 86 h 86"/>
                <a:gd name="T48" fmla="*/ 6 w 258"/>
                <a:gd name="T49" fmla="*/ 86 h 86"/>
                <a:gd name="T50" fmla="*/ 6 w 258"/>
                <a:gd name="T5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8" h="86">
                  <a:moveTo>
                    <a:pt x="6" y="86"/>
                  </a:moveTo>
                  <a:lnTo>
                    <a:pt x="6" y="86"/>
                  </a:lnTo>
                  <a:lnTo>
                    <a:pt x="2" y="86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4" y="74"/>
                  </a:lnTo>
                  <a:lnTo>
                    <a:pt x="86" y="32"/>
                  </a:lnTo>
                  <a:lnTo>
                    <a:pt x="86" y="32"/>
                  </a:lnTo>
                  <a:lnTo>
                    <a:pt x="88" y="32"/>
                  </a:lnTo>
                  <a:lnTo>
                    <a:pt x="168" y="4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54" y="0"/>
                  </a:lnTo>
                  <a:lnTo>
                    <a:pt x="258" y="4"/>
                  </a:lnTo>
                  <a:lnTo>
                    <a:pt x="258" y="4"/>
                  </a:lnTo>
                  <a:lnTo>
                    <a:pt x="258" y="8"/>
                  </a:lnTo>
                  <a:lnTo>
                    <a:pt x="254" y="12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70" y="54"/>
                  </a:lnTo>
                  <a:lnTo>
                    <a:pt x="90" y="4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6" y="86"/>
                  </a:lnTo>
                  <a:lnTo>
                    <a:pt x="6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sp>
        <p:nvSpPr>
          <p:cNvPr id="1847" name="Freeform 628"/>
          <p:cNvSpPr>
            <a:spLocks/>
          </p:cNvSpPr>
          <p:nvPr/>
        </p:nvSpPr>
        <p:spPr bwMode="auto">
          <a:xfrm>
            <a:off x="2164231" y="3702667"/>
            <a:ext cx="360038" cy="434926"/>
          </a:xfrm>
          <a:custGeom>
            <a:avLst/>
            <a:gdLst>
              <a:gd name="T0" fmla="*/ 212 w 250"/>
              <a:gd name="T1" fmla="*/ 140 h 302"/>
              <a:gd name="T2" fmla="*/ 224 w 250"/>
              <a:gd name="T3" fmla="*/ 160 h 302"/>
              <a:gd name="T4" fmla="*/ 222 w 250"/>
              <a:gd name="T5" fmla="*/ 178 h 302"/>
              <a:gd name="T6" fmla="*/ 208 w 250"/>
              <a:gd name="T7" fmla="*/ 198 h 302"/>
              <a:gd name="T8" fmla="*/ 202 w 250"/>
              <a:gd name="T9" fmla="*/ 188 h 302"/>
              <a:gd name="T10" fmla="*/ 144 w 250"/>
              <a:gd name="T11" fmla="*/ 170 h 302"/>
              <a:gd name="T12" fmla="*/ 184 w 250"/>
              <a:gd name="T13" fmla="*/ 150 h 302"/>
              <a:gd name="T14" fmla="*/ 60 w 250"/>
              <a:gd name="T15" fmla="*/ 0 h 302"/>
              <a:gd name="T16" fmla="*/ 106 w 250"/>
              <a:gd name="T17" fmla="*/ 150 h 302"/>
              <a:gd name="T18" fmla="*/ 106 w 250"/>
              <a:gd name="T19" fmla="*/ 188 h 302"/>
              <a:gd name="T20" fmla="*/ 50 w 250"/>
              <a:gd name="T21" fmla="*/ 200 h 302"/>
              <a:gd name="T22" fmla="*/ 42 w 250"/>
              <a:gd name="T23" fmla="*/ 198 h 302"/>
              <a:gd name="T24" fmla="*/ 30 w 250"/>
              <a:gd name="T25" fmla="*/ 178 h 302"/>
              <a:gd name="T26" fmla="*/ 38 w 250"/>
              <a:gd name="T27" fmla="*/ 160 h 302"/>
              <a:gd name="T28" fmla="*/ 0 w 250"/>
              <a:gd name="T29" fmla="*/ 140 h 302"/>
              <a:gd name="T30" fmla="*/ 14 w 250"/>
              <a:gd name="T31" fmla="*/ 160 h 302"/>
              <a:gd name="T32" fmla="*/ 16 w 250"/>
              <a:gd name="T33" fmla="*/ 174 h 302"/>
              <a:gd name="T34" fmla="*/ 22 w 250"/>
              <a:gd name="T35" fmla="*/ 194 h 302"/>
              <a:gd name="T36" fmla="*/ 34 w 250"/>
              <a:gd name="T37" fmla="*/ 206 h 302"/>
              <a:gd name="T38" fmla="*/ 44 w 250"/>
              <a:gd name="T39" fmla="*/ 212 h 302"/>
              <a:gd name="T40" fmla="*/ 50 w 250"/>
              <a:gd name="T41" fmla="*/ 226 h 302"/>
              <a:gd name="T42" fmla="*/ 116 w 250"/>
              <a:gd name="T43" fmla="*/ 238 h 302"/>
              <a:gd name="T44" fmla="*/ 116 w 250"/>
              <a:gd name="T45" fmla="*/ 242 h 302"/>
              <a:gd name="T46" fmla="*/ 80 w 250"/>
              <a:gd name="T47" fmla="*/ 250 h 302"/>
              <a:gd name="T48" fmla="*/ 60 w 250"/>
              <a:gd name="T49" fmla="*/ 264 h 302"/>
              <a:gd name="T50" fmla="*/ 42 w 250"/>
              <a:gd name="T51" fmla="*/ 302 h 302"/>
              <a:gd name="T52" fmla="*/ 72 w 250"/>
              <a:gd name="T53" fmla="*/ 272 h 302"/>
              <a:gd name="T54" fmla="*/ 78 w 250"/>
              <a:gd name="T55" fmla="*/ 266 h 302"/>
              <a:gd name="T56" fmla="*/ 102 w 250"/>
              <a:gd name="T57" fmla="*/ 258 h 302"/>
              <a:gd name="T58" fmla="*/ 118 w 250"/>
              <a:gd name="T59" fmla="*/ 264 h 302"/>
              <a:gd name="T60" fmla="*/ 112 w 250"/>
              <a:gd name="T61" fmla="*/ 302 h 302"/>
              <a:gd name="T62" fmla="*/ 140 w 250"/>
              <a:gd name="T63" fmla="*/ 264 h 302"/>
              <a:gd name="T64" fmla="*/ 132 w 250"/>
              <a:gd name="T65" fmla="*/ 256 h 302"/>
              <a:gd name="T66" fmla="*/ 150 w 250"/>
              <a:gd name="T67" fmla="*/ 258 h 302"/>
              <a:gd name="T68" fmla="*/ 174 w 250"/>
              <a:gd name="T69" fmla="*/ 266 h 302"/>
              <a:gd name="T70" fmla="*/ 180 w 250"/>
              <a:gd name="T71" fmla="*/ 302 h 302"/>
              <a:gd name="T72" fmla="*/ 208 w 250"/>
              <a:gd name="T73" fmla="*/ 264 h 302"/>
              <a:gd name="T74" fmla="*/ 190 w 250"/>
              <a:gd name="T75" fmla="*/ 264 h 302"/>
              <a:gd name="T76" fmla="*/ 172 w 250"/>
              <a:gd name="T77" fmla="*/ 250 h 302"/>
              <a:gd name="T78" fmla="*/ 134 w 250"/>
              <a:gd name="T79" fmla="*/ 242 h 302"/>
              <a:gd name="T80" fmla="*/ 134 w 250"/>
              <a:gd name="T81" fmla="*/ 226 h 302"/>
              <a:gd name="T82" fmla="*/ 202 w 250"/>
              <a:gd name="T83" fmla="*/ 214 h 302"/>
              <a:gd name="T84" fmla="*/ 206 w 250"/>
              <a:gd name="T85" fmla="*/ 212 h 302"/>
              <a:gd name="T86" fmla="*/ 218 w 250"/>
              <a:gd name="T87" fmla="*/ 206 h 302"/>
              <a:gd name="T88" fmla="*/ 228 w 250"/>
              <a:gd name="T89" fmla="*/ 194 h 302"/>
              <a:gd name="T90" fmla="*/ 236 w 250"/>
              <a:gd name="T91" fmla="*/ 174 h 302"/>
              <a:gd name="T92" fmla="*/ 250 w 250"/>
              <a:gd name="T93" fmla="*/ 16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50" h="302">
                <a:moveTo>
                  <a:pt x="250" y="140"/>
                </a:moveTo>
                <a:lnTo>
                  <a:pt x="212" y="140"/>
                </a:lnTo>
                <a:lnTo>
                  <a:pt x="212" y="160"/>
                </a:lnTo>
                <a:lnTo>
                  <a:pt x="224" y="160"/>
                </a:lnTo>
                <a:lnTo>
                  <a:pt x="224" y="160"/>
                </a:lnTo>
                <a:lnTo>
                  <a:pt x="222" y="178"/>
                </a:lnTo>
                <a:lnTo>
                  <a:pt x="216" y="190"/>
                </a:lnTo>
                <a:lnTo>
                  <a:pt x="208" y="198"/>
                </a:lnTo>
                <a:lnTo>
                  <a:pt x="202" y="200"/>
                </a:lnTo>
                <a:lnTo>
                  <a:pt x="202" y="188"/>
                </a:lnTo>
                <a:lnTo>
                  <a:pt x="144" y="188"/>
                </a:lnTo>
                <a:lnTo>
                  <a:pt x="144" y="170"/>
                </a:lnTo>
                <a:lnTo>
                  <a:pt x="144" y="150"/>
                </a:lnTo>
                <a:lnTo>
                  <a:pt x="184" y="150"/>
                </a:lnTo>
                <a:lnTo>
                  <a:pt x="190" y="0"/>
                </a:lnTo>
                <a:lnTo>
                  <a:pt x="60" y="0"/>
                </a:lnTo>
                <a:lnTo>
                  <a:pt x="68" y="150"/>
                </a:lnTo>
                <a:lnTo>
                  <a:pt x="106" y="150"/>
                </a:lnTo>
                <a:lnTo>
                  <a:pt x="106" y="170"/>
                </a:lnTo>
                <a:lnTo>
                  <a:pt x="106" y="188"/>
                </a:lnTo>
                <a:lnTo>
                  <a:pt x="50" y="188"/>
                </a:lnTo>
                <a:lnTo>
                  <a:pt x="50" y="200"/>
                </a:lnTo>
                <a:lnTo>
                  <a:pt x="50" y="200"/>
                </a:lnTo>
                <a:lnTo>
                  <a:pt x="42" y="198"/>
                </a:lnTo>
                <a:lnTo>
                  <a:pt x="36" y="190"/>
                </a:lnTo>
                <a:lnTo>
                  <a:pt x="30" y="178"/>
                </a:lnTo>
                <a:lnTo>
                  <a:pt x="26" y="160"/>
                </a:lnTo>
                <a:lnTo>
                  <a:pt x="38" y="160"/>
                </a:lnTo>
                <a:lnTo>
                  <a:pt x="38" y="140"/>
                </a:lnTo>
                <a:lnTo>
                  <a:pt x="0" y="140"/>
                </a:lnTo>
                <a:lnTo>
                  <a:pt x="0" y="160"/>
                </a:lnTo>
                <a:lnTo>
                  <a:pt x="14" y="160"/>
                </a:lnTo>
                <a:lnTo>
                  <a:pt x="14" y="160"/>
                </a:lnTo>
                <a:lnTo>
                  <a:pt x="16" y="174"/>
                </a:lnTo>
                <a:lnTo>
                  <a:pt x="18" y="184"/>
                </a:lnTo>
                <a:lnTo>
                  <a:pt x="22" y="194"/>
                </a:lnTo>
                <a:lnTo>
                  <a:pt x="28" y="202"/>
                </a:lnTo>
                <a:lnTo>
                  <a:pt x="34" y="206"/>
                </a:lnTo>
                <a:lnTo>
                  <a:pt x="38" y="210"/>
                </a:lnTo>
                <a:lnTo>
                  <a:pt x="44" y="212"/>
                </a:lnTo>
                <a:lnTo>
                  <a:pt x="50" y="214"/>
                </a:lnTo>
                <a:lnTo>
                  <a:pt x="50" y="226"/>
                </a:lnTo>
                <a:lnTo>
                  <a:pt x="116" y="226"/>
                </a:lnTo>
                <a:lnTo>
                  <a:pt x="116" y="238"/>
                </a:lnTo>
                <a:lnTo>
                  <a:pt x="116" y="242"/>
                </a:lnTo>
                <a:lnTo>
                  <a:pt x="116" y="242"/>
                </a:lnTo>
                <a:lnTo>
                  <a:pt x="96" y="244"/>
                </a:lnTo>
                <a:lnTo>
                  <a:pt x="80" y="250"/>
                </a:lnTo>
                <a:lnTo>
                  <a:pt x="68" y="256"/>
                </a:lnTo>
                <a:lnTo>
                  <a:pt x="60" y="264"/>
                </a:lnTo>
                <a:lnTo>
                  <a:pt x="42" y="264"/>
                </a:lnTo>
                <a:lnTo>
                  <a:pt x="42" y="302"/>
                </a:lnTo>
                <a:lnTo>
                  <a:pt x="72" y="302"/>
                </a:lnTo>
                <a:lnTo>
                  <a:pt x="72" y="272"/>
                </a:lnTo>
                <a:lnTo>
                  <a:pt x="72" y="272"/>
                </a:lnTo>
                <a:lnTo>
                  <a:pt x="78" y="266"/>
                </a:lnTo>
                <a:lnTo>
                  <a:pt x="88" y="260"/>
                </a:lnTo>
                <a:lnTo>
                  <a:pt x="102" y="258"/>
                </a:lnTo>
                <a:lnTo>
                  <a:pt x="118" y="256"/>
                </a:lnTo>
                <a:lnTo>
                  <a:pt x="118" y="264"/>
                </a:lnTo>
                <a:lnTo>
                  <a:pt x="112" y="264"/>
                </a:lnTo>
                <a:lnTo>
                  <a:pt x="112" y="302"/>
                </a:lnTo>
                <a:lnTo>
                  <a:pt x="140" y="302"/>
                </a:lnTo>
                <a:lnTo>
                  <a:pt x="140" y="264"/>
                </a:lnTo>
                <a:lnTo>
                  <a:pt x="132" y="264"/>
                </a:lnTo>
                <a:lnTo>
                  <a:pt x="132" y="256"/>
                </a:lnTo>
                <a:lnTo>
                  <a:pt x="132" y="256"/>
                </a:lnTo>
                <a:lnTo>
                  <a:pt x="150" y="258"/>
                </a:lnTo>
                <a:lnTo>
                  <a:pt x="164" y="260"/>
                </a:lnTo>
                <a:lnTo>
                  <a:pt x="174" y="266"/>
                </a:lnTo>
                <a:lnTo>
                  <a:pt x="180" y="272"/>
                </a:lnTo>
                <a:lnTo>
                  <a:pt x="180" y="302"/>
                </a:lnTo>
                <a:lnTo>
                  <a:pt x="208" y="302"/>
                </a:lnTo>
                <a:lnTo>
                  <a:pt x="208" y="264"/>
                </a:lnTo>
                <a:lnTo>
                  <a:pt x="190" y="264"/>
                </a:lnTo>
                <a:lnTo>
                  <a:pt x="190" y="264"/>
                </a:lnTo>
                <a:lnTo>
                  <a:pt x="182" y="256"/>
                </a:lnTo>
                <a:lnTo>
                  <a:pt x="172" y="250"/>
                </a:lnTo>
                <a:lnTo>
                  <a:pt x="156" y="244"/>
                </a:lnTo>
                <a:lnTo>
                  <a:pt x="134" y="242"/>
                </a:lnTo>
                <a:lnTo>
                  <a:pt x="134" y="238"/>
                </a:lnTo>
                <a:lnTo>
                  <a:pt x="134" y="226"/>
                </a:lnTo>
                <a:lnTo>
                  <a:pt x="202" y="226"/>
                </a:lnTo>
                <a:lnTo>
                  <a:pt x="202" y="214"/>
                </a:lnTo>
                <a:lnTo>
                  <a:pt x="202" y="214"/>
                </a:lnTo>
                <a:lnTo>
                  <a:pt x="206" y="212"/>
                </a:lnTo>
                <a:lnTo>
                  <a:pt x="212" y="210"/>
                </a:lnTo>
                <a:lnTo>
                  <a:pt x="218" y="206"/>
                </a:lnTo>
                <a:lnTo>
                  <a:pt x="224" y="202"/>
                </a:lnTo>
                <a:lnTo>
                  <a:pt x="228" y="194"/>
                </a:lnTo>
                <a:lnTo>
                  <a:pt x="232" y="184"/>
                </a:lnTo>
                <a:lnTo>
                  <a:pt x="236" y="174"/>
                </a:lnTo>
                <a:lnTo>
                  <a:pt x="238" y="160"/>
                </a:lnTo>
                <a:lnTo>
                  <a:pt x="250" y="160"/>
                </a:lnTo>
                <a:lnTo>
                  <a:pt x="250" y="1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sp>
        <p:nvSpPr>
          <p:cNvPr id="1848" name="Freeform 629"/>
          <p:cNvSpPr>
            <a:spLocks/>
          </p:cNvSpPr>
          <p:nvPr/>
        </p:nvSpPr>
        <p:spPr bwMode="auto">
          <a:xfrm>
            <a:off x="7589881" y="5073545"/>
            <a:ext cx="434926" cy="411883"/>
          </a:xfrm>
          <a:custGeom>
            <a:avLst/>
            <a:gdLst>
              <a:gd name="T0" fmla="*/ 190 w 302"/>
              <a:gd name="T1" fmla="*/ 106 h 286"/>
              <a:gd name="T2" fmla="*/ 188 w 302"/>
              <a:gd name="T3" fmla="*/ 104 h 286"/>
              <a:gd name="T4" fmla="*/ 178 w 302"/>
              <a:gd name="T5" fmla="*/ 84 h 286"/>
              <a:gd name="T6" fmla="*/ 164 w 302"/>
              <a:gd name="T7" fmla="*/ 48 h 286"/>
              <a:gd name="T8" fmla="*/ 152 w 302"/>
              <a:gd name="T9" fmla="*/ 0 h 286"/>
              <a:gd name="T10" fmla="*/ 146 w 302"/>
              <a:gd name="T11" fmla="*/ 20 h 286"/>
              <a:gd name="T12" fmla="*/ 138 w 302"/>
              <a:gd name="T13" fmla="*/ 48 h 286"/>
              <a:gd name="T14" fmla="*/ 116 w 302"/>
              <a:gd name="T15" fmla="*/ 102 h 286"/>
              <a:gd name="T16" fmla="*/ 110 w 302"/>
              <a:gd name="T17" fmla="*/ 106 h 286"/>
              <a:gd name="T18" fmla="*/ 88 w 302"/>
              <a:gd name="T19" fmla="*/ 110 h 286"/>
              <a:gd name="T20" fmla="*/ 50 w 302"/>
              <a:gd name="T21" fmla="*/ 112 h 286"/>
              <a:gd name="T22" fmla="*/ 0 w 302"/>
              <a:gd name="T23" fmla="*/ 110 h 286"/>
              <a:gd name="T24" fmla="*/ 20 w 302"/>
              <a:gd name="T25" fmla="*/ 120 h 286"/>
              <a:gd name="T26" fmla="*/ 42 w 302"/>
              <a:gd name="T27" fmla="*/ 136 h 286"/>
              <a:gd name="T28" fmla="*/ 84 w 302"/>
              <a:gd name="T29" fmla="*/ 170 h 286"/>
              <a:gd name="T30" fmla="*/ 90 w 302"/>
              <a:gd name="T31" fmla="*/ 178 h 286"/>
              <a:gd name="T32" fmla="*/ 90 w 302"/>
              <a:gd name="T33" fmla="*/ 178 h 286"/>
              <a:gd name="T34" fmla="*/ 90 w 302"/>
              <a:gd name="T35" fmla="*/ 178 h 286"/>
              <a:gd name="T36" fmla="*/ 90 w 302"/>
              <a:gd name="T37" fmla="*/ 182 h 286"/>
              <a:gd name="T38" fmla="*/ 86 w 302"/>
              <a:gd name="T39" fmla="*/ 204 h 286"/>
              <a:gd name="T40" fmla="*/ 76 w 302"/>
              <a:gd name="T41" fmla="*/ 240 h 286"/>
              <a:gd name="T42" fmla="*/ 58 w 302"/>
              <a:gd name="T43" fmla="*/ 286 h 286"/>
              <a:gd name="T44" fmla="*/ 74 w 302"/>
              <a:gd name="T45" fmla="*/ 272 h 286"/>
              <a:gd name="T46" fmla="*/ 98 w 302"/>
              <a:gd name="T47" fmla="*/ 254 h 286"/>
              <a:gd name="T48" fmla="*/ 142 w 302"/>
              <a:gd name="T49" fmla="*/ 226 h 286"/>
              <a:gd name="T50" fmla="*/ 152 w 302"/>
              <a:gd name="T51" fmla="*/ 224 h 286"/>
              <a:gd name="T52" fmla="*/ 154 w 302"/>
              <a:gd name="T53" fmla="*/ 224 h 286"/>
              <a:gd name="T54" fmla="*/ 174 w 302"/>
              <a:gd name="T55" fmla="*/ 234 h 286"/>
              <a:gd name="T56" fmla="*/ 206 w 302"/>
              <a:gd name="T57" fmla="*/ 254 h 286"/>
              <a:gd name="T58" fmla="*/ 244 w 302"/>
              <a:gd name="T59" fmla="*/ 286 h 286"/>
              <a:gd name="T60" fmla="*/ 236 w 302"/>
              <a:gd name="T61" fmla="*/ 266 h 286"/>
              <a:gd name="T62" fmla="*/ 226 w 302"/>
              <a:gd name="T63" fmla="*/ 240 h 286"/>
              <a:gd name="T64" fmla="*/ 214 w 302"/>
              <a:gd name="T65" fmla="*/ 188 h 286"/>
              <a:gd name="T66" fmla="*/ 214 w 302"/>
              <a:gd name="T67" fmla="*/ 178 h 286"/>
              <a:gd name="T68" fmla="*/ 214 w 302"/>
              <a:gd name="T69" fmla="*/ 176 h 286"/>
              <a:gd name="T70" fmla="*/ 230 w 302"/>
              <a:gd name="T71" fmla="*/ 160 h 286"/>
              <a:gd name="T72" fmla="*/ 260 w 302"/>
              <a:gd name="T73" fmla="*/ 136 h 286"/>
              <a:gd name="T74" fmla="*/ 302 w 302"/>
              <a:gd name="T75" fmla="*/ 108 h 286"/>
              <a:gd name="T76" fmla="*/ 280 w 302"/>
              <a:gd name="T77" fmla="*/ 110 h 286"/>
              <a:gd name="T78" fmla="*/ 252 w 302"/>
              <a:gd name="T79" fmla="*/ 112 h 286"/>
              <a:gd name="T80" fmla="*/ 200 w 302"/>
              <a:gd name="T81" fmla="*/ 108 h 286"/>
              <a:gd name="T82" fmla="*/ 192 w 302"/>
              <a:gd name="T83" fmla="*/ 10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02" h="286">
                <a:moveTo>
                  <a:pt x="192" y="106"/>
                </a:moveTo>
                <a:lnTo>
                  <a:pt x="190" y="106"/>
                </a:lnTo>
                <a:lnTo>
                  <a:pt x="188" y="104"/>
                </a:lnTo>
                <a:lnTo>
                  <a:pt x="188" y="104"/>
                </a:lnTo>
                <a:lnTo>
                  <a:pt x="184" y="96"/>
                </a:lnTo>
                <a:lnTo>
                  <a:pt x="178" y="84"/>
                </a:lnTo>
                <a:lnTo>
                  <a:pt x="164" y="48"/>
                </a:lnTo>
                <a:lnTo>
                  <a:pt x="164" y="48"/>
                </a:lnTo>
                <a:lnTo>
                  <a:pt x="156" y="20"/>
                </a:lnTo>
                <a:lnTo>
                  <a:pt x="152" y="0"/>
                </a:lnTo>
                <a:lnTo>
                  <a:pt x="152" y="0"/>
                </a:lnTo>
                <a:lnTo>
                  <a:pt x="146" y="20"/>
                </a:lnTo>
                <a:lnTo>
                  <a:pt x="138" y="48"/>
                </a:lnTo>
                <a:lnTo>
                  <a:pt x="138" y="48"/>
                </a:lnTo>
                <a:lnTo>
                  <a:pt x="126" y="82"/>
                </a:lnTo>
                <a:lnTo>
                  <a:pt x="116" y="102"/>
                </a:lnTo>
                <a:lnTo>
                  <a:pt x="114" y="106"/>
                </a:lnTo>
                <a:lnTo>
                  <a:pt x="110" y="106"/>
                </a:lnTo>
                <a:lnTo>
                  <a:pt x="110" y="106"/>
                </a:lnTo>
                <a:lnTo>
                  <a:pt x="88" y="110"/>
                </a:lnTo>
                <a:lnTo>
                  <a:pt x="50" y="112"/>
                </a:lnTo>
                <a:lnTo>
                  <a:pt x="50" y="112"/>
                </a:lnTo>
                <a:lnTo>
                  <a:pt x="22" y="112"/>
                </a:lnTo>
                <a:lnTo>
                  <a:pt x="0" y="110"/>
                </a:lnTo>
                <a:lnTo>
                  <a:pt x="0" y="110"/>
                </a:lnTo>
                <a:lnTo>
                  <a:pt x="20" y="120"/>
                </a:lnTo>
                <a:lnTo>
                  <a:pt x="42" y="136"/>
                </a:lnTo>
                <a:lnTo>
                  <a:pt x="42" y="136"/>
                </a:lnTo>
                <a:lnTo>
                  <a:pt x="74" y="160"/>
                </a:lnTo>
                <a:lnTo>
                  <a:pt x="84" y="170"/>
                </a:lnTo>
                <a:lnTo>
                  <a:pt x="88" y="176"/>
                </a:lnTo>
                <a:lnTo>
                  <a:pt x="90" y="178"/>
                </a:lnTo>
                <a:lnTo>
                  <a:pt x="90" y="178"/>
                </a:lnTo>
                <a:lnTo>
                  <a:pt x="90" y="178"/>
                </a:lnTo>
                <a:lnTo>
                  <a:pt x="90" y="178"/>
                </a:lnTo>
                <a:lnTo>
                  <a:pt x="90" y="178"/>
                </a:lnTo>
                <a:lnTo>
                  <a:pt x="90" y="182"/>
                </a:lnTo>
                <a:lnTo>
                  <a:pt x="90" y="182"/>
                </a:lnTo>
                <a:lnTo>
                  <a:pt x="90" y="190"/>
                </a:lnTo>
                <a:lnTo>
                  <a:pt x="86" y="204"/>
                </a:lnTo>
                <a:lnTo>
                  <a:pt x="76" y="240"/>
                </a:lnTo>
                <a:lnTo>
                  <a:pt x="76" y="240"/>
                </a:lnTo>
                <a:lnTo>
                  <a:pt x="66" y="266"/>
                </a:lnTo>
                <a:lnTo>
                  <a:pt x="58" y="286"/>
                </a:lnTo>
                <a:lnTo>
                  <a:pt x="58" y="286"/>
                </a:lnTo>
                <a:lnTo>
                  <a:pt x="74" y="272"/>
                </a:lnTo>
                <a:lnTo>
                  <a:pt x="98" y="254"/>
                </a:lnTo>
                <a:lnTo>
                  <a:pt x="98" y="254"/>
                </a:lnTo>
                <a:lnTo>
                  <a:pt x="130" y="232"/>
                </a:lnTo>
                <a:lnTo>
                  <a:pt x="142" y="226"/>
                </a:lnTo>
                <a:lnTo>
                  <a:pt x="150" y="224"/>
                </a:lnTo>
                <a:lnTo>
                  <a:pt x="152" y="224"/>
                </a:lnTo>
                <a:lnTo>
                  <a:pt x="154" y="224"/>
                </a:lnTo>
                <a:lnTo>
                  <a:pt x="154" y="224"/>
                </a:lnTo>
                <a:lnTo>
                  <a:pt x="162" y="226"/>
                </a:lnTo>
                <a:lnTo>
                  <a:pt x="174" y="234"/>
                </a:lnTo>
                <a:lnTo>
                  <a:pt x="206" y="254"/>
                </a:lnTo>
                <a:lnTo>
                  <a:pt x="206" y="254"/>
                </a:lnTo>
                <a:lnTo>
                  <a:pt x="228" y="272"/>
                </a:lnTo>
                <a:lnTo>
                  <a:pt x="244" y="286"/>
                </a:lnTo>
                <a:lnTo>
                  <a:pt x="244" y="286"/>
                </a:lnTo>
                <a:lnTo>
                  <a:pt x="236" y="266"/>
                </a:lnTo>
                <a:lnTo>
                  <a:pt x="226" y="240"/>
                </a:lnTo>
                <a:lnTo>
                  <a:pt x="226" y="240"/>
                </a:lnTo>
                <a:lnTo>
                  <a:pt x="216" y="202"/>
                </a:lnTo>
                <a:lnTo>
                  <a:pt x="214" y="188"/>
                </a:lnTo>
                <a:lnTo>
                  <a:pt x="214" y="180"/>
                </a:lnTo>
                <a:lnTo>
                  <a:pt x="214" y="178"/>
                </a:lnTo>
                <a:lnTo>
                  <a:pt x="214" y="176"/>
                </a:lnTo>
                <a:lnTo>
                  <a:pt x="214" y="176"/>
                </a:lnTo>
                <a:lnTo>
                  <a:pt x="220" y="170"/>
                </a:lnTo>
                <a:lnTo>
                  <a:pt x="230" y="160"/>
                </a:lnTo>
                <a:lnTo>
                  <a:pt x="260" y="136"/>
                </a:lnTo>
                <a:lnTo>
                  <a:pt x="260" y="136"/>
                </a:lnTo>
                <a:lnTo>
                  <a:pt x="284" y="120"/>
                </a:lnTo>
                <a:lnTo>
                  <a:pt x="302" y="108"/>
                </a:lnTo>
                <a:lnTo>
                  <a:pt x="302" y="108"/>
                </a:lnTo>
                <a:lnTo>
                  <a:pt x="280" y="110"/>
                </a:lnTo>
                <a:lnTo>
                  <a:pt x="252" y="112"/>
                </a:lnTo>
                <a:lnTo>
                  <a:pt x="252" y="112"/>
                </a:lnTo>
                <a:lnTo>
                  <a:pt x="214" y="110"/>
                </a:lnTo>
                <a:lnTo>
                  <a:pt x="200" y="108"/>
                </a:lnTo>
                <a:lnTo>
                  <a:pt x="192" y="106"/>
                </a:lnTo>
                <a:lnTo>
                  <a:pt x="192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sp>
        <p:nvSpPr>
          <p:cNvPr id="1849" name="Freeform 630"/>
          <p:cNvSpPr>
            <a:spLocks/>
          </p:cNvSpPr>
          <p:nvPr/>
        </p:nvSpPr>
        <p:spPr bwMode="auto">
          <a:xfrm>
            <a:off x="8142899" y="5059144"/>
            <a:ext cx="417644" cy="434926"/>
          </a:xfrm>
          <a:custGeom>
            <a:avLst/>
            <a:gdLst>
              <a:gd name="T0" fmla="*/ 144 w 290"/>
              <a:gd name="T1" fmla="*/ 152 h 302"/>
              <a:gd name="T2" fmla="*/ 150 w 290"/>
              <a:gd name="T3" fmla="*/ 86 h 302"/>
              <a:gd name="T4" fmla="*/ 164 w 290"/>
              <a:gd name="T5" fmla="*/ 38 h 302"/>
              <a:gd name="T6" fmla="*/ 178 w 290"/>
              <a:gd name="T7" fmla="*/ 18 h 302"/>
              <a:gd name="T8" fmla="*/ 194 w 290"/>
              <a:gd name="T9" fmla="*/ 6 h 302"/>
              <a:gd name="T10" fmla="*/ 216 w 290"/>
              <a:gd name="T11" fmla="*/ 0 h 302"/>
              <a:gd name="T12" fmla="*/ 230 w 290"/>
              <a:gd name="T13" fmla="*/ 2 h 302"/>
              <a:gd name="T14" fmla="*/ 252 w 290"/>
              <a:gd name="T15" fmla="*/ 10 h 302"/>
              <a:gd name="T16" fmla="*/ 270 w 290"/>
              <a:gd name="T17" fmla="*/ 26 h 302"/>
              <a:gd name="T18" fmla="*/ 282 w 290"/>
              <a:gd name="T19" fmla="*/ 48 h 302"/>
              <a:gd name="T20" fmla="*/ 288 w 290"/>
              <a:gd name="T21" fmla="*/ 74 h 302"/>
              <a:gd name="T22" fmla="*/ 288 w 290"/>
              <a:gd name="T23" fmla="*/ 102 h 302"/>
              <a:gd name="T24" fmla="*/ 278 w 290"/>
              <a:gd name="T25" fmla="*/ 132 h 302"/>
              <a:gd name="T26" fmla="*/ 258 w 290"/>
              <a:gd name="T27" fmla="*/ 160 h 302"/>
              <a:gd name="T28" fmla="*/ 244 w 290"/>
              <a:gd name="T29" fmla="*/ 176 h 302"/>
              <a:gd name="T30" fmla="*/ 192 w 290"/>
              <a:gd name="T31" fmla="*/ 230 h 302"/>
              <a:gd name="T32" fmla="*/ 162 w 290"/>
              <a:gd name="T33" fmla="*/ 270 h 302"/>
              <a:gd name="T34" fmla="*/ 148 w 290"/>
              <a:gd name="T35" fmla="*/ 294 h 302"/>
              <a:gd name="T36" fmla="*/ 144 w 290"/>
              <a:gd name="T37" fmla="*/ 302 h 302"/>
              <a:gd name="T38" fmla="*/ 136 w 290"/>
              <a:gd name="T39" fmla="*/ 284 h 302"/>
              <a:gd name="T40" fmla="*/ 116 w 290"/>
              <a:gd name="T41" fmla="*/ 250 h 302"/>
              <a:gd name="T42" fmla="*/ 76 w 290"/>
              <a:gd name="T43" fmla="*/ 204 h 302"/>
              <a:gd name="T44" fmla="*/ 46 w 290"/>
              <a:gd name="T45" fmla="*/ 176 h 302"/>
              <a:gd name="T46" fmla="*/ 20 w 290"/>
              <a:gd name="T47" fmla="*/ 146 h 302"/>
              <a:gd name="T48" fmla="*/ 6 w 290"/>
              <a:gd name="T49" fmla="*/ 116 h 302"/>
              <a:gd name="T50" fmla="*/ 0 w 290"/>
              <a:gd name="T51" fmla="*/ 88 h 302"/>
              <a:gd name="T52" fmla="*/ 4 w 290"/>
              <a:gd name="T53" fmla="*/ 60 h 302"/>
              <a:gd name="T54" fmla="*/ 14 w 290"/>
              <a:gd name="T55" fmla="*/ 36 h 302"/>
              <a:gd name="T56" fmla="*/ 28 w 290"/>
              <a:gd name="T57" fmla="*/ 18 h 302"/>
              <a:gd name="T58" fmla="*/ 50 w 290"/>
              <a:gd name="T59" fmla="*/ 6 h 302"/>
              <a:gd name="T60" fmla="*/ 74 w 290"/>
              <a:gd name="T61" fmla="*/ 0 h 302"/>
              <a:gd name="T62" fmla="*/ 86 w 290"/>
              <a:gd name="T63" fmla="*/ 2 h 302"/>
              <a:gd name="T64" fmla="*/ 104 w 290"/>
              <a:gd name="T65" fmla="*/ 12 h 302"/>
              <a:gd name="T66" fmla="*/ 120 w 290"/>
              <a:gd name="T67" fmla="*/ 28 h 302"/>
              <a:gd name="T68" fmla="*/ 134 w 290"/>
              <a:gd name="T69" fmla="*/ 62 h 302"/>
              <a:gd name="T70" fmla="*/ 144 w 290"/>
              <a:gd name="T71" fmla="*/ 112 h 302"/>
              <a:gd name="T72" fmla="*/ 144 w 290"/>
              <a:gd name="T73" fmla="*/ 15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0" h="302">
                <a:moveTo>
                  <a:pt x="144" y="152"/>
                </a:moveTo>
                <a:lnTo>
                  <a:pt x="144" y="152"/>
                </a:lnTo>
                <a:lnTo>
                  <a:pt x="146" y="112"/>
                </a:lnTo>
                <a:lnTo>
                  <a:pt x="150" y="86"/>
                </a:lnTo>
                <a:lnTo>
                  <a:pt x="156" y="62"/>
                </a:lnTo>
                <a:lnTo>
                  <a:pt x="164" y="38"/>
                </a:lnTo>
                <a:lnTo>
                  <a:pt x="170" y="28"/>
                </a:lnTo>
                <a:lnTo>
                  <a:pt x="178" y="18"/>
                </a:lnTo>
                <a:lnTo>
                  <a:pt x="186" y="12"/>
                </a:lnTo>
                <a:lnTo>
                  <a:pt x="194" y="6"/>
                </a:lnTo>
                <a:lnTo>
                  <a:pt x="204" y="2"/>
                </a:lnTo>
                <a:lnTo>
                  <a:pt x="216" y="0"/>
                </a:lnTo>
                <a:lnTo>
                  <a:pt x="216" y="0"/>
                </a:lnTo>
                <a:lnTo>
                  <a:pt x="230" y="2"/>
                </a:lnTo>
                <a:lnTo>
                  <a:pt x="240" y="6"/>
                </a:lnTo>
                <a:lnTo>
                  <a:pt x="252" y="10"/>
                </a:lnTo>
                <a:lnTo>
                  <a:pt x="262" y="18"/>
                </a:lnTo>
                <a:lnTo>
                  <a:pt x="270" y="26"/>
                </a:lnTo>
                <a:lnTo>
                  <a:pt x="276" y="36"/>
                </a:lnTo>
                <a:lnTo>
                  <a:pt x="282" y="48"/>
                </a:lnTo>
                <a:lnTo>
                  <a:pt x="286" y="60"/>
                </a:lnTo>
                <a:lnTo>
                  <a:pt x="288" y="74"/>
                </a:lnTo>
                <a:lnTo>
                  <a:pt x="290" y="88"/>
                </a:lnTo>
                <a:lnTo>
                  <a:pt x="288" y="102"/>
                </a:lnTo>
                <a:lnTo>
                  <a:pt x="284" y="116"/>
                </a:lnTo>
                <a:lnTo>
                  <a:pt x="278" y="132"/>
                </a:lnTo>
                <a:lnTo>
                  <a:pt x="270" y="146"/>
                </a:lnTo>
                <a:lnTo>
                  <a:pt x="258" y="160"/>
                </a:lnTo>
                <a:lnTo>
                  <a:pt x="244" y="176"/>
                </a:lnTo>
                <a:lnTo>
                  <a:pt x="244" y="176"/>
                </a:lnTo>
                <a:lnTo>
                  <a:pt x="214" y="204"/>
                </a:lnTo>
                <a:lnTo>
                  <a:pt x="192" y="230"/>
                </a:lnTo>
                <a:lnTo>
                  <a:pt x="174" y="250"/>
                </a:lnTo>
                <a:lnTo>
                  <a:pt x="162" y="270"/>
                </a:lnTo>
                <a:lnTo>
                  <a:pt x="152" y="284"/>
                </a:lnTo>
                <a:lnTo>
                  <a:pt x="148" y="294"/>
                </a:lnTo>
                <a:lnTo>
                  <a:pt x="144" y="302"/>
                </a:lnTo>
                <a:lnTo>
                  <a:pt x="144" y="302"/>
                </a:lnTo>
                <a:lnTo>
                  <a:pt x="142" y="294"/>
                </a:lnTo>
                <a:lnTo>
                  <a:pt x="136" y="284"/>
                </a:lnTo>
                <a:lnTo>
                  <a:pt x="128" y="270"/>
                </a:lnTo>
                <a:lnTo>
                  <a:pt x="116" y="250"/>
                </a:lnTo>
                <a:lnTo>
                  <a:pt x="98" y="230"/>
                </a:lnTo>
                <a:lnTo>
                  <a:pt x="76" y="204"/>
                </a:lnTo>
                <a:lnTo>
                  <a:pt x="46" y="176"/>
                </a:lnTo>
                <a:lnTo>
                  <a:pt x="46" y="176"/>
                </a:lnTo>
                <a:lnTo>
                  <a:pt x="32" y="160"/>
                </a:lnTo>
                <a:lnTo>
                  <a:pt x="20" y="146"/>
                </a:lnTo>
                <a:lnTo>
                  <a:pt x="12" y="132"/>
                </a:lnTo>
                <a:lnTo>
                  <a:pt x="6" y="116"/>
                </a:lnTo>
                <a:lnTo>
                  <a:pt x="2" y="102"/>
                </a:lnTo>
                <a:lnTo>
                  <a:pt x="0" y="88"/>
                </a:lnTo>
                <a:lnTo>
                  <a:pt x="2" y="74"/>
                </a:lnTo>
                <a:lnTo>
                  <a:pt x="4" y="60"/>
                </a:lnTo>
                <a:lnTo>
                  <a:pt x="8" y="48"/>
                </a:lnTo>
                <a:lnTo>
                  <a:pt x="14" y="36"/>
                </a:lnTo>
                <a:lnTo>
                  <a:pt x="20" y="26"/>
                </a:lnTo>
                <a:lnTo>
                  <a:pt x="28" y="18"/>
                </a:lnTo>
                <a:lnTo>
                  <a:pt x="38" y="10"/>
                </a:lnTo>
                <a:lnTo>
                  <a:pt x="50" y="6"/>
                </a:lnTo>
                <a:lnTo>
                  <a:pt x="60" y="2"/>
                </a:lnTo>
                <a:lnTo>
                  <a:pt x="74" y="0"/>
                </a:lnTo>
                <a:lnTo>
                  <a:pt x="74" y="0"/>
                </a:lnTo>
                <a:lnTo>
                  <a:pt x="86" y="2"/>
                </a:lnTo>
                <a:lnTo>
                  <a:pt x="96" y="6"/>
                </a:lnTo>
                <a:lnTo>
                  <a:pt x="104" y="12"/>
                </a:lnTo>
                <a:lnTo>
                  <a:pt x="112" y="18"/>
                </a:lnTo>
                <a:lnTo>
                  <a:pt x="120" y="28"/>
                </a:lnTo>
                <a:lnTo>
                  <a:pt x="126" y="38"/>
                </a:lnTo>
                <a:lnTo>
                  <a:pt x="134" y="62"/>
                </a:lnTo>
                <a:lnTo>
                  <a:pt x="140" y="86"/>
                </a:lnTo>
                <a:lnTo>
                  <a:pt x="144" y="112"/>
                </a:lnTo>
                <a:lnTo>
                  <a:pt x="144" y="152"/>
                </a:lnTo>
                <a:lnTo>
                  <a:pt x="144" y="1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grpSp>
        <p:nvGrpSpPr>
          <p:cNvPr id="1850" name="グループ化 1849"/>
          <p:cNvGrpSpPr/>
          <p:nvPr/>
        </p:nvGrpSpPr>
        <p:grpSpPr>
          <a:xfrm>
            <a:off x="8756479" y="5102348"/>
            <a:ext cx="434926" cy="397482"/>
            <a:chOff x="4808538" y="5676900"/>
            <a:chExt cx="479425" cy="438150"/>
          </a:xfrm>
        </p:grpSpPr>
        <p:sp>
          <p:nvSpPr>
            <p:cNvPr id="1851" name="Freeform 631"/>
            <p:cNvSpPr>
              <a:spLocks/>
            </p:cNvSpPr>
            <p:nvPr/>
          </p:nvSpPr>
          <p:spPr bwMode="auto">
            <a:xfrm>
              <a:off x="4827588" y="6029325"/>
              <a:ext cx="381000" cy="85725"/>
            </a:xfrm>
            <a:custGeom>
              <a:avLst/>
              <a:gdLst>
                <a:gd name="T0" fmla="*/ 232 w 240"/>
                <a:gd name="T1" fmla="*/ 24 h 54"/>
                <a:gd name="T2" fmla="*/ 232 w 240"/>
                <a:gd name="T3" fmla="*/ 24 h 54"/>
                <a:gd name="T4" fmla="*/ 230 w 240"/>
                <a:gd name="T5" fmla="*/ 28 h 54"/>
                <a:gd name="T6" fmla="*/ 224 w 240"/>
                <a:gd name="T7" fmla="*/ 34 h 54"/>
                <a:gd name="T8" fmla="*/ 214 w 240"/>
                <a:gd name="T9" fmla="*/ 38 h 54"/>
                <a:gd name="T10" fmla="*/ 200 w 240"/>
                <a:gd name="T11" fmla="*/ 40 h 54"/>
                <a:gd name="T12" fmla="*/ 164 w 240"/>
                <a:gd name="T13" fmla="*/ 46 h 54"/>
                <a:gd name="T14" fmla="*/ 120 w 240"/>
                <a:gd name="T15" fmla="*/ 48 h 54"/>
                <a:gd name="T16" fmla="*/ 120 w 240"/>
                <a:gd name="T17" fmla="*/ 48 h 54"/>
                <a:gd name="T18" fmla="*/ 76 w 240"/>
                <a:gd name="T19" fmla="*/ 46 h 54"/>
                <a:gd name="T20" fmla="*/ 40 w 240"/>
                <a:gd name="T21" fmla="*/ 40 h 54"/>
                <a:gd name="T22" fmla="*/ 26 w 240"/>
                <a:gd name="T23" fmla="*/ 38 h 54"/>
                <a:gd name="T24" fmla="*/ 16 w 240"/>
                <a:gd name="T25" fmla="*/ 34 h 54"/>
                <a:gd name="T26" fmla="*/ 8 w 240"/>
                <a:gd name="T27" fmla="*/ 28 h 54"/>
                <a:gd name="T28" fmla="*/ 6 w 240"/>
                <a:gd name="T29" fmla="*/ 24 h 54"/>
                <a:gd name="T30" fmla="*/ 6 w 240"/>
                <a:gd name="T31" fmla="*/ 24 h 54"/>
                <a:gd name="T32" fmla="*/ 8 w 240"/>
                <a:gd name="T33" fmla="*/ 22 h 54"/>
                <a:gd name="T34" fmla="*/ 10 w 240"/>
                <a:gd name="T35" fmla="*/ 18 h 54"/>
                <a:gd name="T36" fmla="*/ 18 w 240"/>
                <a:gd name="T37" fmla="*/ 14 h 54"/>
                <a:gd name="T38" fmla="*/ 34 w 240"/>
                <a:gd name="T39" fmla="*/ 8 h 54"/>
                <a:gd name="T40" fmla="*/ 52 w 240"/>
                <a:gd name="T41" fmla="*/ 6 h 54"/>
                <a:gd name="T42" fmla="*/ 48 w 240"/>
                <a:gd name="T43" fmla="*/ 0 h 54"/>
                <a:gd name="T44" fmla="*/ 48 w 240"/>
                <a:gd name="T45" fmla="*/ 0 h 54"/>
                <a:gd name="T46" fmla="*/ 30 w 240"/>
                <a:gd name="T47" fmla="*/ 4 h 54"/>
                <a:gd name="T48" fmla="*/ 14 w 240"/>
                <a:gd name="T49" fmla="*/ 8 h 54"/>
                <a:gd name="T50" fmla="*/ 8 w 240"/>
                <a:gd name="T51" fmla="*/ 12 h 54"/>
                <a:gd name="T52" fmla="*/ 4 w 240"/>
                <a:gd name="T53" fmla="*/ 16 h 54"/>
                <a:gd name="T54" fmla="*/ 0 w 240"/>
                <a:gd name="T55" fmla="*/ 20 h 54"/>
                <a:gd name="T56" fmla="*/ 0 w 240"/>
                <a:gd name="T57" fmla="*/ 24 h 54"/>
                <a:gd name="T58" fmla="*/ 0 w 240"/>
                <a:gd name="T59" fmla="*/ 24 h 54"/>
                <a:gd name="T60" fmla="*/ 0 w 240"/>
                <a:gd name="T61" fmla="*/ 30 h 54"/>
                <a:gd name="T62" fmla="*/ 4 w 240"/>
                <a:gd name="T63" fmla="*/ 34 h 54"/>
                <a:gd name="T64" fmla="*/ 10 w 240"/>
                <a:gd name="T65" fmla="*/ 38 h 54"/>
                <a:gd name="T66" fmla="*/ 18 w 240"/>
                <a:gd name="T67" fmla="*/ 42 h 54"/>
                <a:gd name="T68" fmla="*/ 36 w 240"/>
                <a:gd name="T69" fmla="*/ 46 h 54"/>
                <a:gd name="T70" fmla="*/ 58 w 240"/>
                <a:gd name="T71" fmla="*/ 50 h 54"/>
                <a:gd name="T72" fmla="*/ 98 w 240"/>
                <a:gd name="T73" fmla="*/ 54 h 54"/>
                <a:gd name="T74" fmla="*/ 120 w 240"/>
                <a:gd name="T75" fmla="*/ 54 h 54"/>
                <a:gd name="T76" fmla="*/ 120 w 240"/>
                <a:gd name="T77" fmla="*/ 54 h 54"/>
                <a:gd name="T78" fmla="*/ 140 w 240"/>
                <a:gd name="T79" fmla="*/ 54 h 54"/>
                <a:gd name="T80" fmla="*/ 182 w 240"/>
                <a:gd name="T81" fmla="*/ 50 h 54"/>
                <a:gd name="T82" fmla="*/ 202 w 240"/>
                <a:gd name="T83" fmla="*/ 46 h 54"/>
                <a:gd name="T84" fmla="*/ 222 w 240"/>
                <a:gd name="T85" fmla="*/ 42 h 54"/>
                <a:gd name="T86" fmla="*/ 228 w 240"/>
                <a:gd name="T87" fmla="*/ 38 h 54"/>
                <a:gd name="T88" fmla="*/ 234 w 240"/>
                <a:gd name="T89" fmla="*/ 34 h 54"/>
                <a:gd name="T90" fmla="*/ 238 w 240"/>
                <a:gd name="T91" fmla="*/ 30 h 54"/>
                <a:gd name="T92" fmla="*/ 240 w 240"/>
                <a:gd name="T93" fmla="*/ 24 h 54"/>
                <a:gd name="T94" fmla="*/ 240 w 240"/>
                <a:gd name="T95" fmla="*/ 24 h 54"/>
                <a:gd name="T96" fmla="*/ 238 w 240"/>
                <a:gd name="T97" fmla="*/ 20 h 54"/>
                <a:gd name="T98" fmla="*/ 236 w 240"/>
                <a:gd name="T99" fmla="*/ 16 h 54"/>
                <a:gd name="T100" fmla="*/ 226 w 240"/>
                <a:gd name="T101" fmla="*/ 8 h 54"/>
                <a:gd name="T102" fmla="*/ 212 w 240"/>
                <a:gd name="T103" fmla="*/ 4 h 54"/>
                <a:gd name="T104" fmla="*/ 194 w 240"/>
                <a:gd name="T105" fmla="*/ 0 h 54"/>
                <a:gd name="T106" fmla="*/ 190 w 240"/>
                <a:gd name="T107" fmla="*/ 6 h 54"/>
                <a:gd name="T108" fmla="*/ 190 w 240"/>
                <a:gd name="T109" fmla="*/ 6 h 54"/>
                <a:gd name="T110" fmla="*/ 208 w 240"/>
                <a:gd name="T111" fmla="*/ 10 h 54"/>
                <a:gd name="T112" fmla="*/ 222 w 240"/>
                <a:gd name="T113" fmla="*/ 14 h 54"/>
                <a:gd name="T114" fmla="*/ 230 w 240"/>
                <a:gd name="T115" fmla="*/ 18 h 54"/>
                <a:gd name="T116" fmla="*/ 232 w 240"/>
                <a:gd name="T117" fmla="*/ 22 h 54"/>
                <a:gd name="T118" fmla="*/ 232 w 240"/>
                <a:gd name="T119" fmla="*/ 24 h 54"/>
                <a:gd name="T120" fmla="*/ 232 w 240"/>
                <a:gd name="T121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54">
                  <a:moveTo>
                    <a:pt x="232" y="24"/>
                  </a:moveTo>
                  <a:lnTo>
                    <a:pt x="232" y="24"/>
                  </a:lnTo>
                  <a:lnTo>
                    <a:pt x="230" y="28"/>
                  </a:lnTo>
                  <a:lnTo>
                    <a:pt x="224" y="34"/>
                  </a:lnTo>
                  <a:lnTo>
                    <a:pt x="214" y="38"/>
                  </a:lnTo>
                  <a:lnTo>
                    <a:pt x="200" y="40"/>
                  </a:lnTo>
                  <a:lnTo>
                    <a:pt x="164" y="46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76" y="46"/>
                  </a:lnTo>
                  <a:lnTo>
                    <a:pt x="40" y="40"/>
                  </a:lnTo>
                  <a:lnTo>
                    <a:pt x="26" y="38"/>
                  </a:lnTo>
                  <a:lnTo>
                    <a:pt x="16" y="34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10" y="18"/>
                  </a:lnTo>
                  <a:lnTo>
                    <a:pt x="18" y="14"/>
                  </a:lnTo>
                  <a:lnTo>
                    <a:pt x="34" y="8"/>
                  </a:lnTo>
                  <a:lnTo>
                    <a:pt x="52" y="6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0" y="4"/>
                  </a:lnTo>
                  <a:lnTo>
                    <a:pt x="14" y="8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10" y="38"/>
                  </a:lnTo>
                  <a:lnTo>
                    <a:pt x="18" y="42"/>
                  </a:lnTo>
                  <a:lnTo>
                    <a:pt x="36" y="46"/>
                  </a:lnTo>
                  <a:lnTo>
                    <a:pt x="58" y="50"/>
                  </a:lnTo>
                  <a:lnTo>
                    <a:pt x="98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40" y="54"/>
                  </a:lnTo>
                  <a:lnTo>
                    <a:pt x="182" y="50"/>
                  </a:lnTo>
                  <a:lnTo>
                    <a:pt x="202" y="46"/>
                  </a:lnTo>
                  <a:lnTo>
                    <a:pt x="222" y="42"/>
                  </a:lnTo>
                  <a:lnTo>
                    <a:pt x="228" y="38"/>
                  </a:lnTo>
                  <a:lnTo>
                    <a:pt x="234" y="34"/>
                  </a:lnTo>
                  <a:lnTo>
                    <a:pt x="238" y="30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38" y="20"/>
                  </a:lnTo>
                  <a:lnTo>
                    <a:pt x="236" y="16"/>
                  </a:lnTo>
                  <a:lnTo>
                    <a:pt x="226" y="8"/>
                  </a:lnTo>
                  <a:lnTo>
                    <a:pt x="212" y="4"/>
                  </a:lnTo>
                  <a:lnTo>
                    <a:pt x="194" y="0"/>
                  </a:lnTo>
                  <a:lnTo>
                    <a:pt x="190" y="6"/>
                  </a:lnTo>
                  <a:lnTo>
                    <a:pt x="190" y="6"/>
                  </a:lnTo>
                  <a:lnTo>
                    <a:pt x="208" y="10"/>
                  </a:lnTo>
                  <a:lnTo>
                    <a:pt x="222" y="14"/>
                  </a:lnTo>
                  <a:lnTo>
                    <a:pt x="230" y="18"/>
                  </a:lnTo>
                  <a:lnTo>
                    <a:pt x="232" y="22"/>
                  </a:lnTo>
                  <a:lnTo>
                    <a:pt x="232" y="24"/>
                  </a:lnTo>
                  <a:lnTo>
                    <a:pt x="23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52" name="Freeform 632"/>
            <p:cNvSpPr>
              <a:spLocks/>
            </p:cNvSpPr>
            <p:nvPr/>
          </p:nvSpPr>
          <p:spPr bwMode="auto">
            <a:xfrm>
              <a:off x="4837113" y="6038850"/>
              <a:ext cx="358775" cy="66675"/>
            </a:xfrm>
            <a:custGeom>
              <a:avLst/>
              <a:gdLst>
                <a:gd name="T0" fmla="*/ 220 w 226"/>
                <a:gd name="T1" fmla="*/ 18 h 42"/>
                <a:gd name="T2" fmla="*/ 220 w 226"/>
                <a:gd name="T3" fmla="*/ 18 h 42"/>
                <a:gd name="T4" fmla="*/ 218 w 226"/>
                <a:gd name="T5" fmla="*/ 20 h 42"/>
                <a:gd name="T6" fmla="*/ 212 w 226"/>
                <a:gd name="T7" fmla="*/ 22 h 42"/>
                <a:gd name="T8" fmla="*/ 190 w 226"/>
                <a:gd name="T9" fmla="*/ 28 h 42"/>
                <a:gd name="T10" fmla="*/ 158 w 226"/>
                <a:gd name="T11" fmla="*/ 34 h 42"/>
                <a:gd name="T12" fmla="*/ 114 w 226"/>
                <a:gd name="T13" fmla="*/ 36 h 42"/>
                <a:gd name="T14" fmla="*/ 114 w 226"/>
                <a:gd name="T15" fmla="*/ 36 h 42"/>
                <a:gd name="T16" fmla="*/ 70 w 226"/>
                <a:gd name="T17" fmla="*/ 34 h 42"/>
                <a:gd name="T18" fmla="*/ 36 w 226"/>
                <a:gd name="T19" fmla="*/ 28 h 42"/>
                <a:gd name="T20" fmla="*/ 16 w 226"/>
                <a:gd name="T21" fmla="*/ 24 h 42"/>
                <a:gd name="T22" fmla="*/ 10 w 226"/>
                <a:gd name="T23" fmla="*/ 20 h 42"/>
                <a:gd name="T24" fmla="*/ 6 w 226"/>
                <a:gd name="T25" fmla="*/ 18 h 42"/>
                <a:gd name="T26" fmla="*/ 6 w 226"/>
                <a:gd name="T27" fmla="*/ 18 h 42"/>
                <a:gd name="T28" fmla="*/ 10 w 226"/>
                <a:gd name="T29" fmla="*/ 16 h 42"/>
                <a:gd name="T30" fmla="*/ 20 w 226"/>
                <a:gd name="T31" fmla="*/ 12 h 42"/>
                <a:gd name="T32" fmla="*/ 32 w 226"/>
                <a:gd name="T33" fmla="*/ 8 h 42"/>
                <a:gd name="T34" fmla="*/ 50 w 226"/>
                <a:gd name="T35" fmla="*/ 6 h 42"/>
                <a:gd name="T36" fmla="*/ 46 w 226"/>
                <a:gd name="T37" fmla="*/ 0 h 42"/>
                <a:gd name="T38" fmla="*/ 46 w 226"/>
                <a:gd name="T39" fmla="*/ 0 h 42"/>
                <a:gd name="T40" fmla="*/ 28 w 226"/>
                <a:gd name="T41" fmla="*/ 2 h 42"/>
                <a:gd name="T42" fmla="*/ 12 w 226"/>
                <a:gd name="T43" fmla="*/ 8 h 42"/>
                <a:gd name="T44" fmla="*/ 4 w 226"/>
                <a:gd name="T45" fmla="*/ 12 h 42"/>
                <a:gd name="T46" fmla="*/ 2 w 226"/>
                <a:gd name="T47" fmla="*/ 16 h 42"/>
                <a:gd name="T48" fmla="*/ 0 w 226"/>
                <a:gd name="T49" fmla="*/ 18 h 42"/>
                <a:gd name="T50" fmla="*/ 0 w 226"/>
                <a:gd name="T51" fmla="*/ 18 h 42"/>
                <a:gd name="T52" fmla="*/ 2 w 226"/>
                <a:gd name="T53" fmla="*/ 22 h 42"/>
                <a:gd name="T54" fmla="*/ 10 w 226"/>
                <a:gd name="T55" fmla="*/ 28 h 42"/>
                <a:gd name="T56" fmla="*/ 20 w 226"/>
                <a:gd name="T57" fmla="*/ 32 h 42"/>
                <a:gd name="T58" fmla="*/ 34 w 226"/>
                <a:gd name="T59" fmla="*/ 34 h 42"/>
                <a:gd name="T60" fmla="*/ 70 w 226"/>
                <a:gd name="T61" fmla="*/ 40 h 42"/>
                <a:gd name="T62" fmla="*/ 114 w 226"/>
                <a:gd name="T63" fmla="*/ 42 h 42"/>
                <a:gd name="T64" fmla="*/ 114 w 226"/>
                <a:gd name="T65" fmla="*/ 42 h 42"/>
                <a:gd name="T66" fmla="*/ 158 w 226"/>
                <a:gd name="T67" fmla="*/ 40 h 42"/>
                <a:gd name="T68" fmla="*/ 194 w 226"/>
                <a:gd name="T69" fmla="*/ 34 h 42"/>
                <a:gd name="T70" fmla="*/ 208 w 226"/>
                <a:gd name="T71" fmla="*/ 32 h 42"/>
                <a:gd name="T72" fmla="*/ 218 w 226"/>
                <a:gd name="T73" fmla="*/ 28 h 42"/>
                <a:gd name="T74" fmla="*/ 224 w 226"/>
                <a:gd name="T75" fmla="*/ 22 h 42"/>
                <a:gd name="T76" fmla="*/ 226 w 226"/>
                <a:gd name="T77" fmla="*/ 18 h 42"/>
                <a:gd name="T78" fmla="*/ 226 w 226"/>
                <a:gd name="T79" fmla="*/ 18 h 42"/>
                <a:gd name="T80" fmla="*/ 226 w 226"/>
                <a:gd name="T81" fmla="*/ 16 h 42"/>
                <a:gd name="T82" fmla="*/ 224 w 226"/>
                <a:gd name="T83" fmla="*/ 12 h 42"/>
                <a:gd name="T84" fmla="*/ 216 w 226"/>
                <a:gd name="T85" fmla="*/ 8 h 42"/>
                <a:gd name="T86" fmla="*/ 202 w 226"/>
                <a:gd name="T87" fmla="*/ 4 h 42"/>
                <a:gd name="T88" fmla="*/ 184 w 226"/>
                <a:gd name="T89" fmla="*/ 0 h 42"/>
                <a:gd name="T90" fmla="*/ 182 w 226"/>
                <a:gd name="T91" fmla="*/ 6 h 42"/>
                <a:gd name="T92" fmla="*/ 182 w 226"/>
                <a:gd name="T93" fmla="*/ 6 h 42"/>
                <a:gd name="T94" fmla="*/ 208 w 226"/>
                <a:gd name="T95" fmla="*/ 12 h 42"/>
                <a:gd name="T96" fmla="*/ 216 w 226"/>
                <a:gd name="T97" fmla="*/ 16 h 42"/>
                <a:gd name="T98" fmla="*/ 220 w 226"/>
                <a:gd name="T99" fmla="*/ 18 h 42"/>
                <a:gd name="T100" fmla="*/ 220 w 226"/>
                <a:gd name="T10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6" h="42">
                  <a:moveTo>
                    <a:pt x="220" y="18"/>
                  </a:moveTo>
                  <a:lnTo>
                    <a:pt x="220" y="18"/>
                  </a:lnTo>
                  <a:lnTo>
                    <a:pt x="218" y="20"/>
                  </a:lnTo>
                  <a:lnTo>
                    <a:pt x="212" y="22"/>
                  </a:lnTo>
                  <a:lnTo>
                    <a:pt x="190" y="28"/>
                  </a:lnTo>
                  <a:lnTo>
                    <a:pt x="158" y="34"/>
                  </a:lnTo>
                  <a:lnTo>
                    <a:pt x="114" y="36"/>
                  </a:lnTo>
                  <a:lnTo>
                    <a:pt x="114" y="36"/>
                  </a:lnTo>
                  <a:lnTo>
                    <a:pt x="70" y="34"/>
                  </a:lnTo>
                  <a:lnTo>
                    <a:pt x="36" y="28"/>
                  </a:lnTo>
                  <a:lnTo>
                    <a:pt x="16" y="24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2" y="8"/>
                  </a:lnTo>
                  <a:lnTo>
                    <a:pt x="50" y="6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8" y="2"/>
                  </a:lnTo>
                  <a:lnTo>
                    <a:pt x="12" y="8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10" y="28"/>
                  </a:lnTo>
                  <a:lnTo>
                    <a:pt x="20" y="32"/>
                  </a:lnTo>
                  <a:lnTo>
                    <a:pt x="34" y="34"/>
                  </a:lnTo>
                  <a:lnTo>
                    <a:pt x="70" y="40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58" y="40"/>
                  </a:lnTo>
                  <a:lnTo>
                    <a:pt x="194" y="34"/>
                  </a:lnTo>
                  <a:lnTo>
                    <a:pt x="208" y="32"/>
                  </a:lnTo>
                  <a:lnTo>
                    <a:pt x="218" y="28"/>
                  </a:lnTo>
                  <a:lnTo>
                    <a:pt x="224" y="22"/>
                  </a:lnTo>
                  <a:lnTo>
                    <a:pt x="226" y="18"/>
                  </a:lnTo>
                  <a:lnTo>
                    <a:pt x="226" y="18"/>
                  </a:lnTo>
                  <a:lnTo>
                    <a:pt x="226" y="16"/>
                  </a:lnTo>
                  <a:lnTo>
                    <a:pt x="224" y="12"/>
                  </a:lnTo>
                  <a:lnTo>
                    <a:pt x="216" y="8"/>
                  </a:lnTo>
                  <a:lnTo>
                    <a:pt x="202" y="4"/>
                  </a:lnTo>
                  <a:lnTo>
                    <a:pt x="184" y="0"/>
                  </a:lnTo>
                  <a:lnTo>
                    <a:pt x="182" y="6"/>
                  </a:lnTo>
                  <a:lnTo>
                    <a:pt x="182" y="6"/>
                  </a:lnTo>
                  <a:lnTo>
                    <a:pt x="208" y="12"/>
                  </a:lnTo>
                  <a:lnTo>
                    <a:pt x="216" y="16"/>
                  </a:lnTo>
                  <a:lnTo>
                    <a:pt x="220" y="18"/>
                  </a:lnTo>
                  <a:lnTo>
                    <a:pt x="22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53" name="Freeform 633"/>
            <p:cNvSpPr>
              <a:spLocks/>
            </p:cNvSpPr>
            <p:nvPr/>
          </p:nvSpPr>
          <p:spPr bwMode="auto">
            <a:xfrm>
              <a:off x="4849813" y="5794375"/>
              <a:ext cx="355600" cy="228600"/>
            </a:xfrm>
            <a:custGeom>
              <a:avLst/>
              <a:gdLst>
                <a:gd name="T0" fmla="*/ 152 w 224"/>
                <a:gd name="T1" fmla="*/ 144 h 144"/>
                <a:gd name="T2" fmla="*/ 224 w 224"/>
                <a:gd name="T3" fmla="*/ 0 h 144"/>
                <a:gd name="T4" fmla="*/ 116 w 224"/>
                <a:gd name="T5" fmla="*/ 116 h 144"/>
                <a:gd name="T6" fmla="*/ 116 w 224"/>
                <a:gd name="T7" fmla="*/ 116 h 144"/>
                <a:gd name="T8" fmla="*/ 110 w 224"/>
                <a:gd name="T9" fmla="*/ 118 h 144"/>
                <a:gd name="T10" fmla="*/ 104 w 224"/>
                <a:gd name="T11" fmla="*/ 120 h 144"/>
                <a:gd name="T12" fmla="*/ 104 w 224"/>
                <a:gd name="T13" fmla="*/ 120 h 144"/>
                <a:gd name="T14" fmla="*/ 100 w 224"/>
                <a:gd name="T15" fmla="*/ 118 h 144"/>
                <a:gd name="T16" fmla="*/ 94 w 224"/>
                <a:gd name="T17" fmla="*/ 114 h 144"/>
                <a:gd name="T18" fmla="*/ 48 w 224"/>
                <a:gd name="T19" fmla="*/ 52 h 144"/>
                <a:gd name="T20" fmla="*/ 0 w 224"/>
                <a:gd name="T21" fmla="*/ 52 h 144"/>
                <a:gd name="T22" fmla="*/ 64 w 224"/>
                <a:gd name="T23" fmla="*/ 144 h 144"/>
                <a:gd name="T24" fmla="*/ 64 w 224"/>
                <a:gd name="T25" fmla="*/ 144 h 144"/>
                <a:gd name="T26" fmla="*/ 92 w 224"/>
                <a:gd name="T27" fmla="*/ 142 h 144"/>
                <a:gd name="T28" fmla="*/ 106 w 224"/>
                <a:gd name="T29" fmla="*/ 142 h 144"/>
                <a:gd name="T30" fmla="*/ 106 w 224"/>
                <a:gd name="T31" fmla="*/ 142 h 144"/>
                <a:gd name="T32" fmla="*/ 120 w 224"/>
                <a:gd name="T33" fmla="*/ 142 h 144"/>
                <a:gd name="T34" fmla="*/ 152 w 224"/>
                <a:gd name="T35" fmla="*/ 144 h 144"/>
                <a:gd name="T36" fmla="*/ 152 w 224"/>
                <a:gd name="T3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4" h="144">
                  <a:moveTo>
                    <a:pt x="152" y="144"/>
                  </a:moveTo>
                  <a:lnTo>
                    <a:pt x="224" y="0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0" y="118"/>
                  </a:lnTo>
                  <a:lnTo>
                    <a:pt x="104" y="120"/>
                  </a:lnTo>
                  <a:lnTo>
                    <a:pt x="104" y="120"/>
                  </a:lnTo>
                  <a:lnTo>
                    <a:pt x="100" y="118"/>
                  </a:lnTo>
                  <a:lnTo>
                    <a:pt x="94" y="114"/>
                  </a:lnTo>
                  <a:lnTo>
                    <a:pt x="48" y="52"/>
                  </a:lnTo>
                  <a:lnTo>
                    <a:pt x="0" y="52"/>
                  </a:lnTo>
                  <a:lnTo>
                    <a:pt x="64" y="144"/>
                  </a:lnTo>
                  <a:lnTo>
                    <a:pt x="64" y="144"/>
                  </a:lnTo>
                  <a:lnTo>
                    <a:pt x="92" y="142"/>
                  </a:lnTo>
                  <a:lnTo>
                    <a:pt x="106" y="142"/>
                  </a:lnTo>
                  <a:lnTo>
                    <a:pt x="106" y="142"/>
                  </a:lnTo>
                  <a:lnTo>
                    <a:pt x="120" y="142"/>
                  </a:lnTo>
                  <a:lnTo>
                    <a:pt x="152" y="144"/>
                  </a:lnTo>
                  <a:lnTo>
                    <a:pt x="152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54" name="Freeform 634"/>
            <p:cNvSpPr>
              <a:spLocks/>
            </p:cNvSpPr>
            <p:nvPr/>
          </p:nvSpPr>
          <p:spPr bwMode="auto">
            <a:xfrm>
              <a:off x="4964113" y="6042025"/>
              <a:ext cx="117475" cy="3175"/>
            </a:xfrm>
            <a:custGeom>
              <a:avLst/>
              <a:gdLst>
                <a:gd name="T0" fmla="*/ 0 w 74"/>
                <a:gd name="T1" fmla="*/ 0 h 2"/>
                <a:gd name="T2" fmla="*/ 2 w 74"/>
                <a:gd name="T3" fmla="*/ 2 h 2"/>
                <a:gd name="T4" fmla="*/ 72 w 74"/>
                <a:gd name="T5" fmla="*/ 2 h 2"/>
                <a:gd name="T6" fmla="*/ 74 w 74"/>
                <a:gd name="T7" fmla="*/ 0 h 2"/>
                <a:gd name="T8" fmla="*/ 74 w 74"/>
                <a:gd name="T9" fmla="*/ 0 h 2"/>
                <a:gd name="T10" fmla="*/ 34 w 74"/>
                <a:gd name="T11" fmla="*/ 0 h 2"/>
                <a:gd name="T12" fmla="*/ 34 w 74"/>
                <a:gd name="T13" fmla="*/ 0 h 2"/>
                <a:gd name="T14" fmla="*/ 0 w 74"/>
                <a:gd name="T15" fmla="*/ 0 h 2"/>
                <a:gd name="T16" fmla="*/ 0 w 7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">
                  <a:moveTo>
                    <a:pt x="0" y="0"/>
                  </a:moveTo>
                  <a:lnTo>
                    <a:pt x="2" y="2"/>
                  </a:lnTo>
                  <a:lnTo>
                    <a:pt x="72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55" name="Freeform 635"/>
            <p:cNvSpPr>
              <a:spLocks/>
            </p:cNvSpPr>
            <p:nvPr/>
          </p:nvSpPr>
          <p:spPr bwMode="auto">
            <a:xfrm>
              <a:off x="4951413" y="6019800"/>
              <a:ext cx="139700" cy="12700"/>
            </a:xfrm>
            <a:custGeom>
              <a:avLst/>
              <a:gdLst>
                <a:gd name="T0" fmla="*/ 84 w 88"/>
                <a:gd name="T1" fmla="*/ 8 h 8"/>
                <a:gd name="T2" fmla="*/ 88 w 88"/>
                <a:gd name="T3" fmla="*/ 2 h 8"/>
                <a:gd name="T4" fmla="*/ 88 w 88"/>
                <a:gd name="T5" fmla="*/ 2 h 8"/>
                <a:gd name="T6" fmla="*/ 56 w 88"/>
                <a:gd name="T7" fmla="*/ 0 h 8"/>
                <a:gd name="T8" fmla="*/ 42 w 88"/>
                <a:gd name="T9" fmla="*/ 0 h 8"/>
                <a:gd name="T10" fmla="*/ 42 w 88"/>
                <a:gd name="T11" fmla="*/ 0 h 8"/>
                <a:gd name="T12" fmla="*/ 28 w 88"/>
                <a:gd name="T13" fmla="*/ 0 h 8"/>
                <a:gd name="T14" fmla="*/ 0 w 88"/>
                <a:gd name="T15" fmla="*/ 2 h 8"/>
                <a:gd name="T16" fmla="*/ 4 w 88"/>
                <a:gd name="T17" fmla="*/ 8 h 8"/>
                <a:gd name="T18" fmla="*/ 4 w 88"/>
                <a:gd name="T19" fmla="*/ 8 h 8"/>
                <a:gd name="T20" fmla="*/ 42 w 88"/>
                <a:gd name="T21" fmla="*/ 6 h 8"/>
                <a:gd name="T22" fmla="*/ 42 w 88"/>
                <a:gd name="T23" fmla="*/ 6 h 8"/>
                <a:gd name="T24" fmla="*/ 84 w 88"/>
                <a:gd name="T25" fmla="*/ 8 h 8"/>
                <a:gd name="T26" fmla="*/ 84 w 88"/>
                <a:gd name="T2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lnTo>
                    <a:pt x="88" y="2"/>
                  </a:lnTo>
                  <a:lnTo>
                    <a:pt x="88" y="2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8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84" y="8"/>
                  </a:lnTo>
                  <a:lnTo>
                    <a:pt x="8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56" name="Freeform 636"/>
            <p:cNvSpPr>
              <a:spLocks/>
            </p:cNvSpPr>
            <p:nvPr/>
          </p:nvSpPr>
          <p:spPr bwMode="auto">
            <a:xfrm>
              <a:off x="4957763" y="6029325"/>
              <a:ext cx="127000" cy="12700"/>
            </a:xfrm>
            <a:custGeom>
              <a:avLst/>
              <a:gdLst>
                <a:gd name="T0" fmla="*/ 38 w 80"/>
                <a:gd name="T1" fmla="*/ 8 h 8"/>
                <a:gd name="T2" fmla="*/ 38 w 80"/>
                <a:gd name="T3" fmla="*/ 8 h 8"/>
                <a:gd name="T4" fmla="*/ 78 w 80"/>
                <a:gd name="T5" fmla="*/ 8 h 8"/>
                <a:gd name="T6" fmla="*/ 80 w 80"/>
                <a:gd name="T7" fmla="*/ 2 h 8"/>
                <a:gd name="T8" fmla="*/ 80 w 80"/>
                <a:gd name="T9" fmla="*/ 2 h 8"/>
                <a:gd name="T10" fmla="*/ 38 w 80"/>
                <a:gd name="T11" fmla="*/ 0 h 8"/>
                <a:gd name="T12" fmla="*/ 38 w 80"/>
                <a:gd name="T13" fmla="*/ 0 h 8"/>
                <a:gd name="T14" fmla="*/ 0 w 80"/>
                <a:gd name="T15" fmla="*/ 2 h 8"/>
                <a:gd name="T16" fmla="*/ 4 w 80"/>
                <a:gd name="T17" fmla="*/ 8 h 8"/>
                <a:gd name="T18" fmla="*/ 4 w 80"/>
                <a:gd name="T19" fmla="*/ 8 h 8"/>
                <a:gd name="T20" fmla="*/ 38 w 80"/>
                <a:gd name="T21" fmla="*/ 8 h 8"/>
                <a:gd name="T22" fmla="*/ 38 w 80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8">
                  <a:moveTo>
                    <a:pt x="38" y="8"/>
                  </a:moveTo>
                  <a:lnTo>
                    <a:pt x="38" y="8"/>
                  </a:lnTo>
                  <a:lnTo>
                    <a:pt x="78" y="8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57" name="Freeform 637"/>
            <p:cNvSpPr>
              <a:spLocks/>
            </p:cNvSpPr>
            <p:nvPr/>
          </p:nvSpPr>
          <p:spPr bwMode="auto">
            <a:xfrm>
              <a:off x="4808538" y="5676900"/>
              <a:ext cx="479425" cy="349250"/>
            </a:xfrm>
            <a:custGeom>
              <a:avLst/>
              <a:gdLst>
                <a:gd name="T0" fmla="*/ 26 w 302"/>
                <a:gd name="T1" fmla="*/ 126 h 220"/>
                <a:gd name="T2" fmla="*/ 74 w 302"/>
                <a:gd name="T3" fmla="*/ 126 h 220"/>
                <a:gd name="T4" fmla="*/ 120 w 302"/>
                <a:gd name="T5" fmla="*/ 188 h 220"/>
                <a:gd name="T6" fmla="*/ 120 w 302"/>
                <a:gd name="T7" fmla="*/ 188 h 220"/>
                <a:gd name="T8" fmla="*/ 126 w 302"/>
                <a:gd name="T9" fmla="*/ 192 h 220"/>
                <a:gd name="T10" fmla="*/ 130 w 302"/>
                <a:gd name="T11" fmla="*/ 194 h 220"/>
                <a:gd name="T12" fmla="*/ 130 w 302"/>
                <a:gd name="T13" fmla="*/ 194 h 220"/>
                <a:gd name="T14" fmla="*/ 136 w 302"/>
                <a:gd name="T15" fmla="*/ 192 h 220"/>
                <a:gd name="T16" fmla="*/ 142 w 302"/>
                <a:gd name="T17" fmla="*/ 190 h 220"/>
                <a:gd name="T18" fmla="*/ 250 w 302"/>
                <a:gd name="T19" fmla="*/ 74 h 220"/>
                <a:gd name="T20" fmla="*/ 178 w 302"/>
                <a:gd name="T21" fmla="*/ 218 h 220"/>
                <a:gd name="T22" fmla="*/ 178 w 302"/>
                <a:gd name="T23" fmla="*/ 218 h 220"/>
                <a:gd name="T24" fmla="*/ 192 w 302"/>
                <a:gd name="T25" fmla="*/ 220 h 220"/>
                <a:gd name="T26" fmla="*/ 302 w 302"/>
                <a:gd name="T27" fmla="*/ 0 h 220"/>
                <a:gd name="T28" fmla="*/ 132 w 302"/>
                <a:gd name="T29" fmla="*/ 180 h 220"/>
                <a:gd name="T30" fmla="*/ 80 w 302"/>
                <a:gd name="T31" fmla="*/ 112 h 220"/>
                <a:gd name="T32" fmla="*/ 0 w 302"/>
                <a:gd name="T33" fmla="*/ 112 h 220"/>
                <a:gd name="T34" fmla="*/ 74 w 302"/>
                <a:gd name="T35" fmla="*/ 220 h 220"/>
                <a:gd name="T36" fmla="*/ 74 w 302"/>
                <a:gd name="T37" fmla="*/ 220 h 220"/>
                <a:gd name="T38" fmla="*/ 90 w 302"/>
                <a:gd name="T39" fmla="*/ 218 h 220"/>
                <a:gd name="T40" fmla="*/ 26 w 302"/>
                <a:gd name="T41" fmla="*/ 12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2" h="220">
                  <a:moveTo>
                    <a:pt x="26" y="126"/>
                  </a:moveTo>
                  <a:lnTo>
                    <a:pt x="74" y="126"/>
                  </a:lnTo>
                  <a:lnTo>
                    <a:pt x="120" y="188"/>
                  </a:lnTo>
                  <a:lnTo>
                    <a:pt x="120" y="188"/>
                  </a:lnTo>
                  <a:lnTo>
                    <a:pt x="126" y="192"/>
                  </a:lnTo>
                  <a:lnTo>
                    <a:pt x="130" y="194"/>
                  </a:lnTo>
                  <a:lnTo>
                    <a:pt x="130" y="194"/>
                  </a:lnTo>
                  <a:lnTo>
                    <a:pt x="136" y="192"/>
                  </a:lnTo>
                  <a:lnTo>
                    <a:pt x="142" y="190"/>
                  </a:lnTo>
                  <a:lnTo>
                    <a:pt x="250" y="74"/>
                  </a:lnTo>
                  <a:lnTo>
                    <a:pt x="178" y="218"/>
                  </a:lnTo>
                  <a:lnTo>
                    <a:pt x="178" y="218"/>
                  </a:lnTo>
                  <a:lnTo>
                    <a:pt x="192" y="220"/>
                  </a:lnTo>
                  <a:lnTo>
                    <a:pt x="302" y="0"/>
                  </a:lnTo>
                  <a:lnTo>
                    <a:pt x="132" y="180"/>
                  </a:lnTo>
                  <a:lnTo>
                    <a:pt x="80" y="112"/>
                  </a:lnTo>
                  <a:lnTo>
                    <a:pt x="0" y="112"/>
                  </a:lnTo>
                  <a:lnTo>
                    <a:pt x="74" y="220"/>
                  </a:lnTo>
                  <a:lnTo>
                    <a:pt x="74" y="220"/>
                  </a:lnTo>
                  <a:lnTo>
                    <a:pt x="90" y="218"/>
                  </a:lnTo>
                  <a:lnTo>
                    <a:pt x="2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58" name="Freeform 638"/>
            <p:cNvSpPr>
              <a:spLocks/>
            </p:cNvSpPr>
            <p:nvPr/>
          </p:nvSpPr>
          <p:spPr bwMode="auto">
            <a:xfrm>
              <a:off x="4941888" y="6042025"/>
              <a:ext cx="161925" cy="25400"/>
            </a:xfrm>
            <a:custGeom>
              <a:avLst/>
              <a:gdLst>
                <a:gd name="T0" fmla="*/ 16 w 102"/>
                <a:gd name="T1" fmla="*/ 2 h 16"/>
                <a:gd name="T2" fmla="*/ 14 w 102"/>
                <a:gd name="T3" fmla="*/ 0 h 16"/>
                <a:gd name="T4" fmla="*/ 14 w 102"/>
                <a:gd name="T5" fmla="*/ 0 h 16"/>
                <a:gd name="T6" fmla="*/ 0 w 102"/>
                <a:gd name="T7" fmla="*/ 2 h 16"/>
                <a:gd name="T8" fmla="*/ 10 w 102"/>
                <a:gd name="T9" fmla="*/ 16 h 16"/>
                <a:gd name="T10" fmla="*/ 94 w 102"/>
                <a:gd name="T11" fmla="*/ 16 h 16"/>
                <a:gd name="T12" fmla="*/ 102 w 102"/>
                <a:gd name="T13" fmla="*/ 2 h 16"/>
                <a:gd name="T14" fmla="*/ 102 w 102"/>
                <a:gd name="T15" fmla="*/ 2 h 16"/>
                <a:gd name="T16" fmla="*/ 88 w 102"/>
                <a:gd name="T17" fmla="*/ 0 h 16"/>
                <a:gd name="T18" fmla="*/ 86 w 102"/>
                <a:gd name="T19" fmla="*/ 2 h 16"/>
                <a:gd name="T20" fmla="*/ 16 w 102"/>
                <a:gd name="T21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6">
                  <a:moveTo>
                    <a:pt x="16" y="2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2"/>
                  </a:lnTo>
                  <a:lnTo>
                    <a:pt x="10" y="16"/>
                  </a:lnTo>
                  <a:lnTo>
                    <a:pt x="94" y="16"/>
                  </a:lnTo>
                  <a:lnTo>
                    <a:pt x="102" y="2"/>
                  </a:lnTo>
                  <a:lnTo>
                    <a:pt x="102" y="2"/>
                  </a:lnTo>
                  <a:lnTo>
                    <a:pt x="88" y="0"/>
                  </a:lnTo>
                  <a:lnTo>
                    <a:pt x="86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59" name="Freeform 639"/>
            <p:cNvSpPr>
              <a:spLocks/>
            </p:cNvSpPr>
            <p:nvPr/>
          </p:nvSpPr>
          <p:spPr bwMode="auto">
            <a:xfrm>
              <a:off x="5084763" y="6022975"/>
              <a:ext cx="28575" cy="12700"/>
            </a:xfrm>
            <a:custGeom>
              <a:avLst/>
              <a:gdLst>
                <a:gd name="T0" fmla="*/ 0 w 18"/>
                <a:gd name="T1" fmla="*/ 6 h 8"/>
                <a:gd name="T2" fmla="*/ 0 w 18"/>
                <a:gd name="T3" fmla="*/ 6 h 8"/>
                <a:gd name="T4" fmla="*/ 14 w 18"/>
                <a:gd name="T5" fmla="*/ 8 h 8"/>
                <a:gd name="T6" fmla="*/ 18 w 18"/>
                <a:gd name="T7" fmla="*/ 2 h 8"/>
                <a:gd name="T8" fmla="*/ 18 w 18"/>
                <a:gd name="T9" fmla="*/ 2 h 8"/>
                <a:gd name="T10" fmla="*/ 4 w 18"/>
                <a:gd name="T11" fmla="*/ 0 h 8"/>
                <a:gd name="T12" fmla="*/ 0 w 18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8">
                  <a:moveTo>
                    <a:pt x="0" y="6"/>
                  </a:moveTo>
                  <a:lnTo>
                    <a:pt x="0" y="6"/>
                  </a:lnTo>
                  <a:lnTo>
                    <a:pt x="14" y="8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60" name="Freeform 640"/>
            <p:cNvSpPr>
              <a:spLocks/>
            </p:cNvSpPr>
            <p:nvPr/>
          </p:nvSpPr>
          <p:spPr bwMode="auto">
            <a:xfrm>
              <a:off x="4926013" y="6022975"/>
              <a:ext cx="31750" cy="12700"/>
            </a:xfrm>
            <a:custGeom>
              <a:avLst/>
              <a:gdLst>
                <a:gd name="T0" fmla="*/ 20 w 20"/>
                <a:gd name="T1" fmla="*/ 6 h 8"/>
                <a:gd name="T2" fmla="*/ 16 w 20"/>
                <a:gd name="T3" fmla="*/ 0 h 8"/>
                <a:gd name="T4" fmla="*/ 16 w 20"/>
                <a:gd name="T5" fmla="*/ 0 h 8"/>
                <a:gd name="T6" fmla="*/ 0 w 20"/>
                <a:gd name="T7" fmla="*/ 2 h 8"/>
                <a:gd name="T8" fmla="*/ 4 w 20"/>
                <a:gd name="T9" fmla="*/ 8 h 8"/>
                <a:gd name="T10" fmla="*/ 4 w 20"/>
                <a:gd name="T11" fmla="*/ 8 h 8"/>
                <a:gd name="T12" fmla="*/ 20 w 20"/>
                <a:gd name="T13" fmla="*/ 6 h 8"/>
                <a:gd name="T14" fmla="*/ 20 w 20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8">
                  <a:moveTo>
                    <a:pt x="20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61" name="Freeform 641"/>
            <p:cNvSpPr>
              <a:spLocks/>
            </p:cNvSpPr>
            <p:nvPr/>
          </p:nvSpPr>
          <p:spPr bwMode="auto">
            <a:xfrm>
              <a:off x="4932363" y="6032500"/>
              <a:ext cx="31750" cy="12700"/>
            </a:xfrm>
            <a:custGeom>
              <a:avLst/>
              <a:gdLst>
                <a:gd name="T0" fmla="*/ 20 w 20"/>
                <a:gd name="T1" fmla="*/ 6 h 8"/>
                <a:gd name="T2" fmla="*/ 16 w 20"/>
                <a:gd name="T3" fmla="*/ 0 h 8"/>
                <a:gd name="T4" fmla="*/ 16 w 20"/>
                <a:gd name="T5" fmla="*/ 0 h 8"/>
                <a:gd name="T6" fmla="*/ 0 w 20"/>
                <a:gd name="T7" fmla="*/ 2 h 8"/>
                <a:gd name="T8" fmla="*/ 6 w 20"/>
                <a:gd name="T9" fmla="*/ 8 h 8"/>
                <a:gd name="T10" fmla="*/ 6 w 20"/>
                <a:gd name="T11" fmla="*/ 8 h 8"/>
                <a:gd name="T12" fmla="*/ 20 w 20"/>
                <a:gd name="T13" fmla="*/ 6 h 8"/>
                <a:gd name="T14" fmla="*/ 20 w 20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8">
                  <a:moveTo>
                    <a:pt x="20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62" name="Freeform 642"/>
            <p:cNvSpPr>
              <a:spLocks/>
            </p:cNvSpPr>
            <p:nvPr/>
          </p:nvSpPr>
          <p:spPr bwMode="auto">
            <a:xfrm>
              <a:off x="5081588" y="6032500"/>
              <a:ext cx="25400" cy="12700"/>
            </a:xfrm>
            <a:custGeom>
              <a:avLst/>
              <a:gdLst>
                <a:gd name="T0" fmla="*/ 0 w 16"/>
                <a:gd name="T1" fmla="*/ 6 h 8"/>
                <a:gd name="T2" fmla="*/ 0 w 16"/>
                <a:gd name="T3" fmla="*/ 6 h 8"/>
                <a:gd name="T4" fmla="*/ 14 w 16"/>
                <a:gd name="T5" fmla="*/ 8 h 8"/>
                <a:gd name="T6" fmla="*/ 16 w 16"/>
                <a:gd name="T7" fmla="*/ 2 h 8"/>
                <a:gd name="T8" fmla="*/ 16 w 16"/>
                <a:gd name="T9" fmla="*/ 2 h 8"/>
                <a:gd name="T10" fmla="*/ 2 w 16"/>
                <a:gd name="T11" fmla="*/ 0 h 8"/>
                <a:gd name="T12" fmla="*/ 0 w 16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0" y="6"/>
                  </a:moveTo>
                  <a:lnTo>
                    <a:pt x="0" y="6"/>
                  </a:lnTo>
                  <a:lnTo>
                    <a:pt x="14" y="8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63" name="Freeform 643"/>
            <p:cNvSpPr>
              <a:spLocks/>
            </p:cNvSpPr>
            <p:nvPr/>
          </p:nvSpPr>
          <p:spPr bwMode="auto">
            <a:xfrm>
              <a:off x="4808538" y="5676900"/>
              <a:ext cx="479425" cy="390525"/>
            </a:xfrm>
            <a:custGeom>
              <a:avLst/>
              <a:gdLst>
                <a:gd name="T0" fmla="*/ 94 w 302"/>
                <a:gd name="T1" fmla="*/ 246 h 246"/>
                <a:gd name="T2" fmla="*/ 0 w 302"/>
                <a:gd name="T3" fmla="*/ 112 h 246"/>
                <a:gd name="T4" fmla="*/ 80 w 302"/>
                <a:gd name="T5" fmla="*/ 112 h 246"/>
                <a:gd name="T6" fmla="*/ 132 w 302"/>
                <a:gd name="T7" fmla="*/ 180 h 246"/>
                <a:gd name="T8" fmla="*/ 302 w 302"/>
                <a:gd name="T9" fmla="*/ 0 h 246"/>
                <a:gd name="T10" fmla="*/ 178 w 302"/>
                <a:gd name="T11" fmla="*/ 246 h 246"/>
                <a:gd name="T12" fmla="*/ 94 w 302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246">
                  <a:moveTo>
                    <a:pt x="94" y="246"/>
                  </a:moveTo>
                  <a:lnTo>
                    <a:pt x="0" y="112"/>
                  </a:lnTo>
                  <a:lnTo>
                    <a:pt x="80" y="112"/>
                  </a:lnTo>
                  <a:lnTo>
                    <a:pt x="132" y="180"/>
                  </a:lnTo>
                  <a:lnTo>
                    <a:pt x="302" y="0"/>
                  </a:lnTo>
                  <a:lnTo>
                    <a:pt x="178" y="246"/>
                  </a:lnTo>
                  <a:lnTo>
                    <a:pt x="94" y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864" name="グループ化 1863"/>
          <p:cNvGrpSpPr/>
          <p:nvPr/>
        </p:nvGrpSpPr>
        <p:grpSpPr>
          <a:xfrm>
            <a:off x="8166781" y="3028776"/>
            <a:ext cx="354277" cy="434926"/>
            <a:chOff x="7847013" y="2651125"/>
            <a:chExt cx="390525" cy="479425"/>
          </a:xfrm>
        </p:grpSpPr>
        <p:sp>
          <p:nvSpPr>
            <p:cNvPr id="1865" name="Freeform 644"/>
            <p:cNvSpPr>
              <a:spLocks/>
            </p:cNvSpPr>
            <p:nvPr/>
          </p:nvSpPr>
          <p:spPr bwMode="auto">
            <a:xfrm>
              <a:off x="7847013" y="2651125"/>
              <a:ext cx="390525" cy="479425"/>
            </a:xfrm>
            <a:custGeom>
              <a:avLst/>
              <a:gdLst>
                <a:gd name="T0" fmla="*/ 0 w 246"/>
                <a:gd name="T1" fmla="*/ 0 h 302"/>
                <a:gd name="T2" fmla="*/ 0 w 246"/>
                <a:gd name="T3" fmla="*/ 264 h 302"/>
                <a:gd name="T4" fmla="*/ 0 w 246"/>
                <a:gd name="T5" fmla="*/ 264 h 302"/>
                <a:gd name="T6" fmla="*/ 2 w 246"/>
                <a:gd name="T7" fmla="*/ 272 h 302"/>
                <a:gd name="T8" fmla="*/ 4 w 246"/>
                <a:gd name="T9" fmla="*/ 278 h 302"/>
                <a:gd name="T10" fmla="*/ 6 w 246"/>
                <a:gd name="T11" fmla="*/ 286 h 302"/>
                <a:gd name="T12" fmla="*/ 12 w 246"/>
                <a:gd name="T13" fmla="*/ 290 h 302"/>
                <a:gd name="T14" fmla="*/ 16 w 246"/>
                <a:gd name="T15" fmla="*/ 296 h 302"/>
                <a:gd name="T16" fmla="*/ 24 w 246"/>
                <a:gd name="T17" fmla="*/ 298 h 302"/>
                <a:gd name="T18" fmla="*/ 30 w 246"/>
                <a:gd name="T19" fmla="*/ 302 h 302"/>
                <a:gd name="T20" fmla="*/ 38 w 246"/>
                <a:gd name="T21" fmla="*/ 302 h 302"/>
                <a:gd name="T22" fmla="*/ 208 w 246"/>
                <a:gd name="T23" fmla="*/ 302 h 302"/>
                <a:gd name="T24" fmla="*/ 208 w 246"/>
                <a:gd name="T25" fmla="*/ 302 h 302"/>
                <a:gd name="T26" fmla="*/ 216 w 246"/>
                <a:gd name="T27" fmla="*/ 302 h 302"/>
                <a:gd name="T28" fmla="*/ 222 w 246"/>
                <a:gd name="T29" fmla="*/ 298 h 302"/>
                <a:gd name="T30" fmla="*/ 228 w 246"/>
                <a:gd name="T31" fmla="*/ 296 h 302"/>
                <a:gd name="T32" fmla="*/ 234 w 246"/>
                <a:gd name="T33" fmla="*/ 290 h 302"/>
                <a:gd name="T34" fmla="*/ 240 w 246"/>
                <a:gd name="T35" fmla="*/ 286 h 302"/>
                <a:gd name="T36" fmla="*/ 242 w 246"/>
                <a:gd name="T37" fmla="*/ 278 h 302"/>
                <a:gd name="T38" fmla="*/ 244 w 246"/>
                <a:gd name="T39" fmla="*/ 272 h 302"/>
                <a:gd name="T40" fmla="*/ 246 w 246"/>
                <a:gd name="T41" fmla="*/ 264 h 302"/>
                <a:gd name="T42" fmla="*/ 246 w 246"/>
                <a:gd name="T43" fmla="*/ 68 h 302"/>
                <a:gd name="T44" fmla="*/ 178 w 246"/>
                <a:gd name="T45" fmla="*/ 0 h 302"/>
                <a:gd name="T46" fmla="*/ 0 w 246"/>
                <a:gd name="T4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02">
                  <a:moveTo>
                    <a:pt x="0" y="0"/>
                  </a:moveTo>
                  <a:lnTo>
                    <a:pt x="0" y="264"/>
                  </a:lnTo>
                  <a:lnTo>
                    <a:pt x="0" y="264"/>
                  </a:lnTo>
                  <a:lnTo>
                    <a:pt x="2" y="272"/>
                  </a:lnTo>
                  <a:lnTo>
                    <a:pt x="4" y="278"/>
                  </a:lnTo>
                  <a:lnTo>
                    <a:pt x="6" y="286"/>
                  </a:lnTo>
                  <a:lnTo>
                    <a:pt x="12" y="290"/>
                  </a:lnTo>
                  <a:lnTo>
                    <a:pt x="16" y="296"/>
                  </a:lnTo>
                  <a:lnTo>
                    <a:pt x="24" y="298"/>
                  </a:lnTo>
                  <a:lnTo>
                    <a:pt x="30" y="302"/>
                  </a:lnTo>
                  <a:lnTo>
                    <a:pt x="38" y="302"/>
                  </a:lnTo>
                  <a:lnTo>
                    <a:pt x="208" y="302"/>
                  </a:lnTo>
                  <a:lnTo>
                    <a:pt x="208" y="302"/>
                  </a:lnTo>
                  <a:lnTo>
                    <a:pt x="216" y="302"/>
                  </a:lnTo>
                  <a:lnTo>
                    <a:pt x="222" y="298"/>
                  </a:lnTo>
                  <a:lnTo>
                    <a:pt x="228" y="296"/>
                  </a:lnTo>
                  <a:lnTo>
                    <a:pt x="234" y="290"/>
                  </a:lnTo>
                  <a:lnTo>
                    <a:pt x="240" y="286"/>
                  </a:lnTo>
                  <a:lnTo>
                    <a:pt x="242" y="278"/>
                  </a:lnTo>
                  <a:lnTo>
                    <a:pt x="244" y="272"/>
                  </a:lnTo>
                  <a:lnTo>
                    <a:pt x="246" y="264"/>
                  </a:lnTo>
                  <a:lnTo>
                    <a:pt x="246" y="68"/>
                  </a:lnTo>
                  <a:lnTo>
                    <a:pt x="1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66" name="Rectangle 645"/>
            <p:cNvSpPr>
              <a:spLocks noChangeArrowheads="1"/>
            </p:cNvSpPr>
            <p:nvPr/>
          </p:nvSpPr>
          <p:spPr bwMode="auto">
            <a:xfrm>
              <a:off x="7907338" y="2860675"/>
              <a:ext cx="269875" cy="225425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67" name="Rectangle 646"/>
            <p:cNvSpPr>
              <a:spLocks noChangeArrowheads="1"/>
            </p:cNvSpPr>
            <p:nvPr/>
          </p:nvSpPr>
          <p:spPr bwMode="auto">
            <a:xfrm>
              <a:off x="7891463" y="2651125"/>
              <a:ext cx="209550" cy="149225"/>
            </a:xfrm>
            <a:prstGeom prst="rect">
              <a:avLst/>
            </a:pr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68" name="Rectangle 647"/>
            <p:cNvSpPr>
              <a:spLocks noChangeArrowheads="1"/>
            </p:cNvSpPr>
            <p:nvPr/>
          </p:nvSpPr>
          <p:spPr bwMode="auto">
            <a:xfrm>
              <a:off x="8056563" y="2667000"/>
              <a:ext cx="31750" cy="117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869" name="グループ化 1868"/>
          <p:cNvGrpSpPr/>
          <p:nvPr/>
        </p:nvGrpSpPr>
        <p:grpSpPr>
          <a:xfrm>
            <a:off x="4338859" y="1705005"/>
            <a:ext cx="434926" cy="434926"/>
            <a:chOff x="4808538" y="854075"/>
            <a:chExt cx="479425" cy="479425"/>
          </a:xfrm>
        </p:grpSpPr>
        <p:sp>
          <p:nvSpPr>
            <p:cNvPr id="1870" name="Freeform 648"/>
            <p:cNvSpPr>
              <a:spLocks/>
            </p:cNvSpPr>
            <p:nvPr/>
          </p:nvSpPr>
          <p:spPr bwMode="auto">
            <a:xfrm>
              <a:off x="4808538" y="1216025"/>
              <a:ext cx="57150" cy="69850"/>
            </a:xfrm>
            <a:custGeom>
              <a:avLst/>
              <a:gdLst>
                <a:gd name="T0" fmla="*/ 0 w 36"/>
                <a:gd name="T1" fmla="*/ 0 h 44"/>
                <a:gd name="T2" fmla="*/ 0 w 36"/>
                <a:gd name="T3" fmla="*/ 0 h 44"/>
                <a:gd name="T4" fmla="*/ 0 w 36"/>
                <a:gd name="T5" fmla="*/ 12 h 44"/>
                <a:gd name="T6" fmla="*/ 4 w 36"/>
                <a:gd name="T7" fmla="*/ 24 h 44"/>
                <a:gd name="T8" fmla="*/ 8 w 36"/>
                <a:gd name="T9" fmla="*/ 34 h 44"/>
                <a:gd name="T10" fmla="*/ 14 w 36"/>
                <a:gd name="T11" fmla="*/ 44 h 44"/>
                <a:gd name="T12" fmla="*/ 36 w 36"/>
                <a:gd name="T13" fmla="*/ 0 h 44"/>
                <a:gd name="T14" fmla="*/ 0 w 3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44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8" y="34"/>
                  </a:lnTo>
                  <a:lnTo>
                    <a:pt x="14" y="44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71" name="Freeform 649"/>
            <p:cNvSpPr>
              <a:spLocks/>
            </p:cNvSpPr>
            <p:nvPr/>
          </p:nvSpPr>
          <p:spPr bwMode="auto">
            <a:xfrm>
              <a:off x="4992688" y="1019175"/>
              <a:ext cx="107950" cy="107950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68 h 68"/>
                <a:gd name="T4" fmla="*/ 68 w 68"/>
                <a:gd name="T5" fmla="*/ 68 h 68"/>
                <a:gd name="T6" fmla="*/ 34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0" y="68"/>
                  </a:lnTo>
                  <a:lnTo>
                    <a:pt x="68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72" name="Freeform 650"/>
            <p:cNvSpPr>
              <a:spLocks/>
            </p:cNvSpPr>
            <p:nvPr/>
          </p:nvSpPr>
          <p:spPr bwMode="auto">
            <a:xfrm>
              <a:off x="4808538" y="854075"/>
              <a:ext cx="238125" cy="273050"/>
            </a:xfrm>
            <a:custGeom>
              <a:avLst/>
              <a:gdLst>
                <a:gd name="T0" fmla="*/ 150 w 150"/>
                <a:gd name="T1" fmla="*/ 0 h 172"/>
                <a:gd name="T2" fmla="*/ 74 w 150"/>
                <a:gd name="T3" fmla="*/ 0 h 172"/>
                <a:gd name="T4" fmla="*/ 74 w 150"/>
                <a:gd name="T5" fmla="*/ 0 h 172"/>
                <a:gd name="T6" fmla="*/ 60 w 150"/>
                <a:gd name="T7" fmla="*/ 2 h 172"/>
                <a:gd name="T8" fmla="*/ 46 w 150"/>
                <a:gd name="T9" fmla="*/ 6 h 172"/>
                <a:gd name="T10" fmla="*/ 32 w 150"/>
                <a:gd name="T11" fmla="*/ 12 h 172"/>
                <a:gd name="T12" fmla="*/ 22 w 150"/>
                <a:gd name="T13" fmla="*/ 22 h 172"/>
                <a:gd name="T14" fmla="*/ 12 w 150"/>
                <a:gd name="T15" fmla="*/ 34 h 172"/>
                <a:gd name="T16" fmla="*/ 6 w 150"/>
                <a:gd name="T17" fmla="*/ 46 h 172"/>
                <a:gd name="T18" fmla="*/ 0 w 150"/>
                <a:gd name="T19" fmla="*/ 60 h 172"/>
                <a:gd name="T20" fmla="*/ 0 w 150"/>
                <a:gd name="T21" fmla="*/ 76 h 172"/>
                <a:gd name="T22" fmla="*/ 0 w 150"/>
                <a:gd name="T23" fmla="*/ 172 h 172"/>
                <a:gd name="T24" fmla="*/ 64 w 150"/>
                <a:gd name="T25" fmla="*/ 172 h 172"/>
                <a:gd name="T26" fmla="*/ 150 w 150"/>
                <a:gd name="T2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172">
                  <a:moveTo>
                    <a:pt x="150" y="0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2" y="12"/>
                  </a:lnTo>
                  <a:lnTo>
                    <a:pt x="22" y="22"/>
                  </a:lnTo>
                  <a:lnTo>
                    <a:pt x="12" y="34"/>
                  </a:lnTo>
                  <a:lnTo>
                    <a:pt x="6" y="46"/>
                  </a:lnTo>
                  <a:lnTo>
                    <a:pt x="0" y="60"/>
                  </a:lnTo>
                  <a:lnTo>
                    <a:pt x="0" y="76"/>
                  </a:lnTo>
                  <a:lnTo>
                    <a:pt x="0" y="172"/>
                  </a:lnTo>
                  <a:lnTo>
                    <a:pt x="64" y="172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73" name="Freeform 651"/>
            <p:cNvSpPr>
              <a:spLocks/>
            </p:cNvSpPr>
            <p:nvPr/>
          </p:nvSpPr>
          <p:spPr bwMode="auto">
            <a:xfrm>
              <a:off x="4894263" y="1216025"/>
              <a:ext cx="307975" cy="117475"/>
            </a:xfrm>
            <a:custGeom>
              <a:avLst/>
              <a:gdLst>
                <a:gd name="T0" fmla="*/ 34 w 194"/>
                <a:gd name="T1" fmla="*/ 0 h 74"/>
                <a:gd name="T2" fmla="*/ 0 w 194"/>
                <a:gd name="T3" fmla="*/ 70 h 74"/>
                <a:gd name="T4" fmla="*/ 0 w 194"/>
                <a:gd name="T5" fmla="*/ 70 h 74"/>
                <a:gd name="T6" fmla="*/ 10 w 194"/>
                <a:gd name="T7" fmla="*/ 72 h 74"/>
                <a:gd name="T8" fmla="*/ 20 w 194"/>
                <a:gd name="T9" fmla="*/ 74 h 74"/>
                <a:gd name="T10" fmla="*/ 172 w 194"/>
                <a:gd name="T11" fmla="*/ 74 h 74"/>
                <a:gd name="T12" fmla="*/ 172 w 194"/>
                <a:gd name="T13" fmla="*/ 74 h 74"/>
                <a:gd name="T14" fmla="*/ 182 w 194"/>
                <a:gd name="T15" fmla="*/ 72 h 74"/>
                <a:gd name="T16" fmla="*/ 194 w 194"/>
                <a:gd name="T17" fmla="*/ 70 h 74"/>
                <a:gd name="T18" fmla="*/ 158 w 194"/>
                <a:gd name="T19" fmla="*/ 0 h 74"/>
                <a:gd name="T20" fmla="*/ 34 w 194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74">
                  <a:moveTo>
                    <a:pt x="34" y="0"/>
                  </a:moveTo>
                  <a:lnTo>
                    <a:pt x="0" y="70"/>
                  </a:lnTo>
                  <a:lnTo>
                    <a:pt x="0" y="70"/>
                  </a:lnTo>
                  <a:lnTo>
                    <a:pt x="10" y="72"/>
                  </a:lnTo>
                  <a:lnTo>
                    <a:pt x="20" y="74"/>
                  </a:lnTo>
                  <a:lnTo>
                    <a:pt x="172" y="74"/>
                  </a:lnTo>
                  <a:lnTo>
                    <a:pt x="172" y="74"/>
                  </a:lnTo>
                  <a:lnTo>
                    <a:pt x="182" y="72"/>
                  </a:lnTo>
                  <a:lnTo>
                    <a:pt x="194" y="70"/>
                  </a:lnTo>
                  <a:lnTo>
                    <a:pt x="158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74" name="Freeform 652"/>
            <p:cNvSpPr>
              <a:spLocks/>
            </p:cNvSpPr>
            <p:nvPr/>
          </p:nvSpPr>
          <p:spPr bwMode="auto">
            <a:xfrm>
              <a:off x="5046663" y="854075"/>
              <a:ext cx="241300" cy="431800"/>
            </a:xfrm>
            <a:custGeom>
              <a:avLst/>
              <a:gdLst>
                <a:gd name="T0" fmla="*/ 152 w 152"/>
                <a:gd name="T1" fmla="*/ 76 h 272"/>
                <a:gd name="T2" fmla="*/ 152 w 152"/>
                <a:gd name="T3" fmla="*/ 76 h 272"/>
                <a:gd name="T4" fmla="*/ 150 w 152"/>
                <a:gd name="T5" fmla="*/ 60 h 272"/>
                <a:gd name="T6" fmla="*/ 146 w 152"/>
                <a:gd name="T7" fmla="*/ 46 h 272"/>
                <a:gd name="T8" fmla="*/ 138 w 152"/>
                <a:gd name="T9" fmla="*/ 34 h 272"/>
                <a:gd name="T10" fmla="*/ 130 w 152"/>
                <a:gd name="T11" fmla="*/ 22 h 272"/>
                <a:gd name="T12" fmla="*/ 118 w 152"/>
                <a:gd name="T13" fmla="*/ 12 h 272"/>
                <a:gd name="T14" fmla="*/ 106 w 152"/>
                <a:gd name="T15" fmla="*/ 6 h 272"/>
                <a:gd name="T16" fmla="*/ 90 w 152"/>
                <a:gd name="T17" fmla="*/ 2 h 272"/>
                <a:gd name="T18" fmla="*/ 76 w 152"/>
                <a:gd name="T19" fmla="*/ 0 h 272"/>
                <a:gd name="T20" fmla="*/ 0 w 152"/>
                <a:gd name="T21" fmla="*/ 0 h 272"/>
                <a:gd name="T22" fmla="*/ 136 w 152"/>
                <a:gd name="T23" fmla="*/ 272 h 272"/>
                <a:gd name="T24" fmla="*/ 136 w 152"/>
                <a:gd name="T25" fmla="*/ 272 h 272"/>
                <a:gd name="T26" fmla="*/ 142 w 152"/>
                <a:gd name="T27" fmla="*/ 262 h 272"/>
                <a:gd name="T28" fmla="*/ 148 w 152"/>
                <a:gd name="T29" fmla="*/ 250 h 272"/>
                <a:gd name="T30" fmla="*/ 150 w 152"/>
                <a:gd name="T31" fmla="*/ 238 h 272"/>
                <a:gd name="T32" fmla="*/ 152 w 152"/>
                <a:gd name="T33" fmla="*/ 226 h 272"/>
                <a:gd name="T34" fmla="*/ 152 w 152"/>
                <a:gd name="T35" fmla="*/ 7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272">
                  <a:moveTo>
                    <a:pt x="152" y="76"/>
                  </a:moveTo>
                  <a:lnTo>
                    <a:pt x="152" y="76"/>
                  </a:lnTo>
                  <a:lnTo>
                    <a:pt x="150" y="60"/>
                  </a:lnTo>
                  <a:lnTo>
                    <a:pt x="146" y="46"/>
                  </a:lnTo>
                  <a:lnTo>
                    <a:pt x="138" y="34"/>
                  </a:lnTo>
                  <a:lnTo>
                    <a:pt x="130" y="22"/>
                  </a:lnTo>
                  <a:lnTo>
                    <a:pt x="118" y="12"/>
                  </a:lnTo>
                  <a:lnTo>
                    <a:pt x="106" y="6"/>
                  </a:lnTo>
                  <a:lnTo>
                    <a:pt x="90" y="2"/>
                  </a:lnTo>
                  <a:lnTo>
                    <a:pt x="76" y="0"/>
                  </a:lnTo>
                  <a:lnTo>
                    <a:pt x="0" y="0"/>
                  </a:lnTo>
                  <a:lnTo>
                    <a:pt x="136" y="272"/>
                  </a:lnTo>
                  <a:lnTo>
                    <a:pt x="136" y="272"/>
                  </a:lnTo>
                  <a:lnTo>
                    <a:pt x="142" y="262"/>
                  </a:lnTo>
                  <a:lnTo>
                    <a:pt x="148" y="250"/>
                  </a:lnTo>
                  <a:lnTo>
                    <a:pt x="150" y="238"/>
                  </a:lnTo>
                  <a:lnTo>
                    <a:pt x="152" y="226"/>
                  </a:lnTo>
                  <a:lnTo>
                    <a:pt x="152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75" name="Freeform 653"/>
            <p:cNvSpPr>
              <a:spLocks noEditPoints="1"/>
            </p:cNvSpPr>
            <p:nvPr/>
          </p:nvSpPr>
          <p:spPr bwMode="auto">
            <a:xfrm>
              <a:off x="4808538" y="854075"/>
              <a:ext cx="454025" cy="473075"/>
            </a:xfrm>
            <a:custGeom>
              <a:avLst/>
              <a:gdLst>
                <a:gd name="T0" fmla="*/ 150 w 286"/>
                <a:gd name="T1" fmla="*/ 0 h 298"/>
                <a:gd name="T2" fmla="*/ 64 w 286"/>
                <a:gd name="T3" fmla="*/ 172 h 298"/>
                <a:gd name="T4" fmla="*/ 0 w 286"/>
                <a:gd name="T5" fmla="*/ 172 h 298"/>
                <a:gd name="T6" fmla="*/ 0 w 286"/>
                <a:gd name="T7" fmla="*/ 226 h 298"/>
                <a:gd name="T8" fmla="*/ 0 w 286"/>
                <a:gd name="T9" fmla="*/ 226 h 298"/>
                <a:gd name="T10" fmla="*/ 0 w 286"/>
                <a:gd name="T11" fmla="*/ 228 h 298"/>
                <a:gd name="T12" fmla="*/ 36 w 286"/>
                <a:gd name="T13" fmla="*/ 228 h 298"/>
                <a:gd name="T14" fmla="*/ 14 w 286"/>
                <a:gd name="T15" fmla="*/ 272 h 298"/>
                <a:gd name="T16" fmla="*/ 14 w 286"/>
                <a:gd name="T17" fmla="*/ 272 h 298"/>
                <a:gd name="T18" fmla="*/ 22 w 286"/>
                <a:gd name="T19" fmla="*/ 280 h 298"/>
                <a:gd name="T20" fmla="*/ 32 w 286"/>
                <a:gd name="T21" fmla="*/ 288 h 298"/>
                <a:gd name="T22" fmla="*/ 42 w 286"/>
                <a:gd name="T23" fmla="*/ 294 h 298"/>
                <a:gd name="T24" fmla="*/ 54 w 286"/>
                <a:gd name="T25" fmla="*/ 298 h 298"/>
                <a:gd name="T26" fmla="*/ 88 w 286"/>
                <a:gd name="T27" fmla="*/ 228 h 298"/>
                <a:gd name="T28" fmla="*/ 212 w 286"/>
                <a:gd name="T29" fmla="*/ 228 h 298"/>
                <a:gd name="T30" fmla="*/ 248 w 286"/>
                <a:gd name="T31" fmla="*/ 298 h 298"/>
                <a:gd name="T32" fmla="*/ 248 w 286"/>
                <a:gd name="T33" fmla="*/ 298 h 298"/>
                <a:gd name="T34" fmla="*/ 258 w 286"/>
                <a:gd name="T35" fmla="*/ 294 h 298"/>
                <a:gd name="T36" fmla="*/ 268 w 286"/>
                <a:gd name="T37" fmla="*/ 288 h 298"/>
                <a:gd name="T38" fmla="*/ 278 w 286"/>
                <a:gd name="T39" fmla="*/ 280 h 298"/>
                <a:gd name="T40" fmla="*/ 286 w 286"/>
                <a:gd name="T41" fmla="*/ 272 h 298"/>
                <a:gd name="T42" fmla="*/ 150 w 286"/>
                <a:gd name="T43" fmla="*/ 0 h 298"/>
                <a:gd name="T44" fmla="*/ 116 w 286"/>
                <a:gd name="T45" fmla="*/ 172 h 298"/>
                <a:gd name="T46" fmla="*/ 150 w 286"/>
                <a:gd name="T47" fmla="*/ 104 h 298"/>
                <a:gd name="T48" fmla="*/ 184 w 286"/>
                <a:gd name="T49" fmla="*/ 172 h 298"/>
                <a:gd name="T50" fmla="*/ 116 w 286"/>
                <a:gd name="T51" fmla="*/ 17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6" h="298">
                  <a:moveTo>
                    <a:pt x="150" y="0"/>
                  </a:moveTo>
                  <a:lnTo>
                    <a:pt x="64" y="172"/>
                  </a:lnTo>
                  <a:lnTo>
                    <a:pt x="0" y="172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36" y="228"/>
                  </a:lnTo>
                  <a:lnTo>
                    <a:pt x="14" y="272"/>
                  </a:lnTo>
                  <a:lnTo>
                    <a:pt x="14" y="272"/>
                  </a:lnTo>
                  <a:lnTo>
                    <a:pt x="22" y="280"/>
                  </a:lnTo>
                  <a:lnTo>
                    <a:pt x="32" y="288"/>
                  </a:lnTo>
                  <a:lnTo>
                    <a:pt x="42" y="294"/>
                  </a:lnTo>
                  <a:lnTo>
                    <a:pt x="54" y="298"/>
                  </a:lnTo>
                  <a:lnTo>
                    <a:pt x="88" y="228"/>
                  </a:lnTo>
                  <a:lnTo>
                    <a:pt x="212" y="228"/>
                  </a:lnTo>
                  <a:lnTo>
                    <a:pt x="248" y="298"/>
                  </a:lnTo>
                  <a:lnTo>
                    <a:pt x="248" y="298"/>
                  </a:lnTo>
                  <a:lnTo>
                    <a:pt x="258" y="294"/>
                  </a:lnTo>
                  <a:lnTo>
                    <a:pt x="268" y="288"/>
                  </a:lnTo>
                  <a:lnTo>
                    <a:pt x="278" y="280"/>
                  </a:lnTo>
                  <a:lnTo>
                    <a:pt x="286" y="272"/>
                  </a:lnTo>
                  <a:lnTo>
                    <a:pt x="150" y="0"/>
                  </a:lnTo>
                  <a:close/>
                  <a:moveTo>
                    <a:pt x="116" y="172"/>
                  </a:moveTo>
                  <a:lnTo>
                    <a:pt x="150" y="104"/>
                  </a:lnTo>
                  <a:lnTo>
                    <a:pt x="184" y="172"/>
                  </a:lnTo>
                  <a:lnTo>
                    <a:pt x="116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876" name="グループ化 1875"/>
          <p:cNvGrpSpPr/>
          <p:nvPr/>
        </p:nvGrpSpPr>
        <p:grpSpPr>
          <a:xfrm>
            <a:off x="3117611" y="5056263"/>
            <a:ext cx="417644" cy="434926"/>
            <a:chOff x="4808538" y="5045075"/>
            <a:chExt cx="460375" cy="479425"/>
          </a:xfrm>
        </p:grpSpPr>
        <p:sp>
          <p:nvSpPr>
            <p:cNvPr id="1877" name="Freeform 654"/>
            <p:cNvSpPr>
              <a:spLocks/>
            </p:cNvSpPr>
            <p:nvPr/>
          </p:nvSpPr>
          <p:spPr bwMode="auto">
            <a:xfrm>
              <a:off x="4811713" y="5048250"/>
              <a:ext cx="419100" cy="307975"/>
            </a:xfrm>
            <a:custGeom>
              <a:avLst/>
              <a:gdLst>
                <a:gd name="T0" fmla="*/ 254 w 264"/>
                <a:gd name="T1" fmla="*/ 194 h 194"/>
                <a:gd name="T2" fmla="*/ 0 w 264"/>
                <a:gd name="T3" fmla="*/ 12 h 194"/>
                <a:gd name="T4" fmla="*/ 8 w 264"/>
                <a:gd name="T5" fmla="*/ 0 h 194"/>
                <a:gd name="T6" fmla="*/ 264 w 264"/>
                <a:gd name="T7" fmla="*/ 182 h 194"/>
                <a:gd name="T8" fmla="*/ 254 w 264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94">
                  <a:moveTo>
                    <a:pt x="254" y="194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264" y="182"/>
                  </a:lnTo>
                  <a:lnTo>
                    <a:pt x="254" y="194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78" name="Freeform 655"/>
            <p:cNvSpPr>
              <a:spLocks/>
            </p:cNvSpPr>
            <p:nvPr/>
          </p:nvSpPr>
          <p:spPr bwMode="auto">
            <a:xfrm>
              <a:off x="4808538" y="5045075"/>
              <a:ext cx="88900" cy="73025"/>
            </a:xfrm>
            <a:custGeom>
              <a:avLst/>
              <a:gdLst>
                <a:gd name="T0" fmla="*/ 48 w 56"/>
                <a:gd name="T1" fmla="*/ 46 h 46"/>
                <a:gd name="T2" fmla="*/ 0 w 56"/>
                <a:gd name="T3" fmla="*/ 16 h 46"/>
                <a:gd name="T4" fmla="*/ 12 w 56"/>
                <a:gd name="T5" fmla="*/ 0 h 46"/>
                <a:gd name="T6" fmla="*/ 56 w 56"/>
                <a:gd name="T7" fmla="*/ 34 h 46"/>
                <a:gd name="T8" fmla="*/ 48 w 5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6">
                  <a:moveTo>
                    <a:pt x="48" y="46"/>
                  </a:moveTo>
                  <a:lnTo>
                    <a:pt x="0" y="16"/>
                  </a:lnTo>
                  <a:lnTo>
                    <a:pt x="12" y="0"/>
                  </a:lnTo>
                  <a:lnTo>
                    <a:pt x="56" y="34"/>
                  </a:lnTo>
                  <a:lnTo>
                    <a:pt x="48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79" name="Freeform 656"/>
            <p:cNvSpPr>
              <a:spLocks/>
            </p:cNvSpPr>
            <p:nvPr/>
          </p:nvSpPr>
          <p:spPr bwMode="auto">
            <a:xfrm>
              <a:off x="5129213" y="5334000"/>
              <a:ext cx="139700" cy="190500"/>
            </a:xfrm>
            <a:custGeom>
              <a:avLst/>
              <a:gdLst>
                <a:gd name="T0" fmla="*/ 64 w 88"/>
                <a:gd name="T1" fmla="*/ 2 h 120"/>
                <a:gd name="T2" fmla="*/ 64 w 88"/>
                <a:gd name="T3" fmla="*/ 2 h 120"/>
                <a:gd name="T4" fmla="*/ 72 w 88"/>
                <a:gd name="T5" fmla="*/ 6 h 120"/>
                <a:gd name="T6" fmla="*/ 78 w 88"/>
                <a:gd name="T7" fmla="*/ 12 h 120"/>
                <a:gd name="T8" fmla="*/ 82 w 88"/>
                <a:gd name="T9" fmla="*/ 20 h 120"/>
                <a:gd name="T10" fmla="*/ 86 w 88"/>
                <a:gd name="T11" fmla="*/ 28 h 120"/>
                <a:gd name="T12" fmla="*/ 88 w 88"/>
                <a:gd name="T13" fmla="*/ 38 h 120"/>
                <a:gd name="T14" fmla="*/ 88 w 88"/>
                <a:gd name="T15" fmla="*/ 50 h 120"/>
                <a:gd name="T16" fmla="*/ 88 w 88"/>
                <a:gd name="T17" fmla="*/ 62 h 120"/>
                <a:gd name="T18" fmla="*/ 84 w 88"/>
                <a:gd name="T19" fmla="*/ 74 h 120"/>
                <a:gd name="T20" fmla="*/ 84 w 88"/>
                <a:gd name="T21" fmla="*/ 74 h 120"/>
                <a:gd name="T22" fmla="*/ 80 w 88"/>
                <a:gd name="T23" fmla="*/ 84 h 120"/>
                <a:gd name="T24" fmla="*/ 74 w 88"/>
                <a:gd name="T25" fmla="*/ 94 h 120"/>
                <a:gd name="T26" fmla="*/ 68 w 88"/>
                <a:gd name="T27" fmla="*/ 104 h 120"/>
                <a:gd name="T28" fmla="*/ 60 w 88"/>
                <a:gd name="T29" fmla="*/ 110 h 120"/>
                <a:gd name="T30" fmla="*/ 52 w 88"/>
                <a:gd name="T31" fmla="*/ 116 h 120"/>
                <a:gd name="T32" fmla="*/ 42 w 88"/>
                <a:gd name="T33" fmla="*/ 118 h 120"/>
                <a:gd name="T34" fmla="*/ 34 w 88"/>
                <a:gd name="T35" fmla="*/ 120 h 120"/>
                <a:gd name="T36" fmla="*/ 26 w 88"/>
                <a:gd name="T37" fmla="*/ 118 h 120"/>
                <a:gd name="T38" fmla="*/ 26 w 88"/>
                <a:gd name="T39" fmla="*/ 118 h 120"/>
                <a:gd name="T40" fmla="*/ 18 w 88"/>
                <a:gd name="T41" fmla="*/ 114 h 120"/>
                <a:gd name="T42" fmla="*/ 12 w 88"/>
                <a:gd name="T43" fmla="*/ 108 h 120"/>
                <a:gd name="T44" fmla="*/ 6 w 88"/>
                <a:gd name="T45" fmla="*/ 102 h 120"/>
                <a:gd name="T46" fmla="*/ 4 w 88"/>
                <a:gd name="T47" fmla="*/ 92 h 120"/>
                <a:gd name="T48" fmla="*/ 2 w 88"/>
                <a:gd name="T49" fmla="*/ 82 h 120"/>
                <a:gd name="T50" fmla="*/ 0 w 88"/>
                <a:gd name="T51" fmla="*/ 70 h 120"/>
                <a:gd name="T52" fmla="*/ 2 w 88"/>
                <a:gd name="T53" fmla="*/ 60 h 120"/>
                <a:gd name="T54" fmla="*/ 6 w 88"/>
                <a:gd name="T55" fmla="*/ 48 h 120"/>
                <a:gd name="T56" fmla="*/ 6 w 88"/>
                <a:gd name="T57" fmla="*/ 48 h 120"/>
                <a:gd name="T58" fmla="*/ 10 w 88"/>
                <a:gd name="T59" fmla="*/ 36 h 120"/>
                <a:gd name="T60" fmla="*/ 16 w 88"/>
                <a:gd name="T61" fmla="*/ 26 h 120"/>
                <a:gd name="T62" fmla="*/ 22 w 88"/>
                <a:gd name="T63" fmla="*/ 18 h 120"/>
                <a:gd name="T64" fmla="*/ 30 w 88"/>
                <a:gd name="T65" fmla="*/ 10 h 120"/>
                <a:gd name="T66" fmla="*/ 38 w 88"/>
                <a:gd name="T67" fmla="*/ 4 h 120"/>
                <a:gd name="T68" fmla="*/ 46 w 88"/>
                <a:gd name="T69" fmla="*/ 2 h 120"/>
                <a:gd name="T70" fmla="*/ 56 w 88"/>
                <a:gd name="T71" fmla="*/ 0 h 120"/>
                <a:gd name="T72" fmla="*/ 64 w 88"/>
                <a:gd name="T73" fmla="*/ 2 h 120"/>
                <a:gd name="T74" fmla="*/ 64 w 88"/>
                <a:gd name="T75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" h="120">
                  <a:moveTo>
                    <a:pt x="64" y="2"/>
                  </a:moveTo>
                  <a:lnTo>
                    <a:pt x="64" y="2"/>
                  </a:lnTo>
                  <a:lnTo>
                    <a:pt x="72" y="6"/>
                  </a:lnTo>
                  <a:lnTo>
                    <a:pt x="78" y="12"/>
                  </a:lnTo>
                  <a:lnTo>
                    <a:pt x="82" y="20"/>
                  </a:lnTo>
                  <a:lnTo>
                    <a:pt x="86" y="28"/>
                  </a:lnTo>
                  <a:lnTo>
                    <a:pt x="88" y="38"/>
                  </a:lnTo>
                  <a:lnTo>
                    <a:pt x="88" y="50"/>
                  </a:lnTo>
                  <a:lnTo>
                    <a:pt x="88" y="62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0" y="84"/>
                  </a:lnTo>
                  <a:lnTo>
                    <a:pt x="74" y="94"/>
                  </a:lnTo>
                  <a:lnTo>
                    <a:pt x="68" y="104"/>
                  </a:lnTo>
                  <a:lnTo>
                    <a:pt x="60" y="110"/>
                  </a:lnTo>
                  <a:lnTo>
                    <a:pt x="52" y="116"/>
                  </a:lnTo>
                  <a:lnTo>
                    <a:pt x="42" y="118"/>
                  </a:lnTo>
                  <a:lnTo>
                    <a:pt x="34" y="120"/>
                  </a:lnTo>
                  <a:lnTo>
                    <a:pt x="26" y="118"/>
                  </a:lnTo>
                  <a:lnTo>
                    <a:pt x="26" y="118"/>
                  </a:lnTo>
                  <a:lnTo>
                    <a:pt x="18" y="114"/>
                  </a:lnTo>
                  <a:lnTo>
                    <a:pt x="12" y="108"/>
                  </a:lnTo>
                  <a:lnTo>
                    <a:pt x="6" y="102"/>
                  </a:lnTo>
                  <a:lnTo>
                    <a:pt x="4" y="92"/>
                  </a:lnTo>
                  <a:lnTo>
                    <a:pt x="2" y="82"/>
                  </a:lnTo>
                  <a:lnTo>
                    <a:pt x="0" y="70"/>
                  </a:lnTo>
                  <a:lnTo>
                    <a:pt x="2" y="60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0" y="36"/>
                  </a:lnTo>
                  <a:lnTo>
                    <a:pt x="16" y="26"/>
                  </a:lnTo>
                  <a:lnTo>
                    <a:pt x="22" y="18"/>
                  </a:lnTo>
                  <a:lnTo>
                    <a:pt x="30" y="10"/>
                  </a:lnTo>
                  <a:lnTo>
                    <a:pt x="38" y="4"/>
                  </a:lnTo>
                  <a:lnTo>
                    <a:pt x="46" y="2"/>
                  </a:lnTo>
                  <a:lnTo>
                    <a:pt x="56" y="0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80" name="Freeform 657"/>
            <p:cNvSpPr>
              <a:spLocks/>
            </p:cNvSpPr>
            <p:nvPr/>
          </p:nvSpPr>
          <p:spPr bwMode="auto">
            <a:xfrm>
              <a:off x="5173663" y="5362575"/>
              <a:ext cx="53975" cy="133350"/>
            </a:xfrm>
            <a:custGeom>
              <a:avLst/>
              <a:gdLst>
                <a:gd name="T0" fmla="*/ 34 w 34"/>
                <a:gd name="T1" fmla="*/ 4 h 84"/>
                <a:gd name="T2" fmla="*/ 8 w 34"/>
                <a:gd name="T3" fmla="*/ 84 h 84"/>
                <a:gd name="T4" fmla="*/ 0 w 34"/>
                <a:gd name="T5" fmla="*/ 82 h 84"/>
                <a:gd name="T6" fmla="*/ 26 w 34"/>
                <a:gd name="T7" fmla="*/ 0 h 84"/>
                <a:gd name="T8" fmla="*/ 34 w 34"/>
                <a:gd name="T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4">
                  <a:moveTo>
                    <a:pt x="34" y="4"/>
                  </a:moveTo>
                  <a:lnTo>
                    <a:pt x="8" y="84"/>
                  </a:lnTo>
                  <a:lnTo>
                    <a:pt x="0" y="82"/>
                  </a:lnTo>
                  <a:lnTo>
                    <a:pt x="26" y="0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81" name="Freeform 658"/>
            <p:cNvSpPr>
              <a:spLocks/>
            </p:cNvSpPr>
            <p:nvPr/>
          </p:nvSpPr>
          <p:spPr bwMode="auto">
            <a:xfrm>
              <a:off x="5151438" y="5356225"/>
              <a:ext cx="53975" cy="133350"/>
            </a:xfrm>
            <a:custGeom>
              <a:avLst/>
              <a:gdLst>
                <a:gd name="T0" fmla="*/ 34 w 34"/>
                <a:gd name="T1" fmla="*/ 2 h 84"/>
                <a:gd name="T2" fmla="*/ 6 w 34"/>
                <a:gd name="T3" fmla="*/ 84 h 84"/>
                <a:gd name="T4" fmla="*/ 0 w 34"/>
                <a:gd name="T5" fmla="*/ 80 h 84"/>
                <a:gd name="T6" fmla="*/ 26 w 34"/>
                <a:gd name="T7" fmla="*/ 0 h 84"/>
                <a:gd name="T8" fmla="*/ 34 w 34"/>
                <a:gd name="T9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4">
                  <a:moveTo>
                    <a:pt x="34" y="2"/>
                  </a:moveTo>
                  <a:lnTo>
                    <a:pt x="6" y="84"/>
                  </a:lnTo>
                  <a:lnTo>
                    <a:pt x="0" y="80"/>
                  </a:lnTo>
                  <a:lnTo>
                    <a:pt x="26" y="0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82" name="Freeform 659"/>
            <p:cNvSpPr>
              <a:spLocks/>
            </p:cNvSpPr>
            <p:nvPr/>
          </p:nvSpPr>
          <p:spPr bwMode="auto">
            <a:xfrm>
              <a:off x="5195888" y="5372100"/>
              <a:ext cx="53975" cy="130175"/>
            </a:xfrm>
            <a:custGeom>
              <a:avLst/>
              <a:gdLst>
                <a:gd name="T0" fmla="*/ 26 w 34"/>
                <a:gd name="T1" fmla="*/ 0 h 82"/>
                <a:gd name="T2" fmla="*/ 0 w 34"/>
                <a:gd name="T3" fmla="*/ 80 h 82"/>
                <a:gd name="T4" fmla="*/ 8 w 34"/>
                <a:gd name="T5" fmla="*/ 82 h 82"/>
                <a:gd name="T6" fmla="*/ 34 w 34"/>
                <a:gd name="T7" fmla="*/ 2 h 82"/>
                <a:gd name="T8" fmla="*/ 26 w 34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82">
                  <a:moveTo>
                    <a:pt x="26" y="0"/>
                  </a:moveTo>
                  <a:lnTo>
                    <a:pt x="0" y="80"/>
                  </a:lnTo>
                  <a:lnTo>
                    <a:pt x="8" y="82"/>
                  </a:lnTo>
                  <a:lnTo>
                    <a:pt x="34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8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83" name="Freeform 660"/>
            <p:cNvSpPr>
              <a:spLocks/>
            </p:cNvSpPr>
            <p:nvPr/>
          </p:nvSpPr>
          <p:spPr bwMode="auto">
            <a:xfrm>
              <a:off x="4881563" y="5273675"/>
              <a:ext cx="177800" cy="180975"/>
            </a:xfrm>
            <a:custGeom>
              <a:avLst/>
              <a:gdLst>
                <a:gd name="T0" fmla="*/ 94 w 112"/>
                <a:gd name="T1" fmla="*/ 32 h 114"/>
                <a:gd name="T2" fmla="*/ 102 w 112"/>
                <a:gd name="T3" fmla="*/ 24 h 114"/>
                <a:gd name="T4" fmla="*/ 88 w 112"/>
                <a:gd name="T5" fmla="*/ 10 h 114"/>
                <a:gd name="T6" fmla="*/ 84 w 112"/>
                <a:gd name="T7" fmla="*/ 16 h 114"/>
                <a:gd name="T8" fmla="*/ 78 w 112"/>
                <a:gd name="T9" fmla="*/ 20 h 114"/>
                <a:gd name="T10" fmla="*/ 70 w 112"/>
                <a:gd name="T11" fmla="*/ 14 h 114"/>
                <a:gd name="T12" fmla="*/ 70 w 112"/>
                <a:gd name="T13" fmla="*/ 8 h 114"/>
                <a:gd name="T14" fmla="*/ 72 w 112"/>
                <a:gd name="T15" fmla="*/ 4 h 114"/>
                <a:gd name="T16" fmla="*/ 56 w 112"/>
                <a:gd name="T17" fmla="*/ 0 h 114"/>
                <a:gd name="T18" fmla="*/ 38 w 112"/>
                <a:gd name="T19" fmla="*/ 4 h 114"/>
                <a:gd name="T20" fmla="*/ 42 w 112"/>
                <a:gd name="T21" fmla="*/ 10 h 114"/>
                <a:gd name="T22" fmla="*/ 38 w 112"/>
                <a:gd name="T23" fmla="*/ 16 h 114"/>
                <a:gd name="T24" fmla="*/ 32 w 112"/>
                <a:gd name="T25" fmla="*/ 20 h 114"/>
                <a:gd name="T26" fmla="*/ 22 w 112"/>
                <a:gd name="T27" fmla="*/ 10 h 114"/>
                <a:gd name="T28" fmla="*/ 10 w 112"/>
                <a:gd name="T29" fmla="*/ 24 h 114"/>
                <a:gd name="T30" fmla="*/ 18 w 112"/>
                <a:gd name="T31" fmla="*/ 32 h 114"/>
                <a:gd name="T32" fmla="*/ 18 w 112"/>
                <a:gd name="T33" fmla="*/ 34 h 114"/>
                <a:gd name="T34" fmla="*/ 12 w 112"/>
                <a:gd name="T35" fmla="*/ 42 h 114"/>
                <a:gd name="T36" fmla="*/ 6 w 112"/>
                <a:gd name="T37" fmla="*/ 42 h 114"/>
                <a:gd name="T38" fmla="*/ 0 w 112"/>
                <a:gd name="T39" fmla="*/ 48 h 114"/>
                <a:gd name="T40" fmla="*/ 0 w 112"/>
                <a:gd name="T41" fmla="*/ 54 h 114"/>
                <a:gd name="T42" fmla="*/ 8 w 112"/>
                <a:gd name="T43" fmla="*/ 48 h 114"/>
                <a:gd name="T44" fmla="*/ 18 w 112"/>
                <a:gd name="T45" fmla="*/ 54 h 114"/>
                <a:gd name="T46" fmla="*/ 18 w 112"/>
                <a:gd name="T47" fmla="*/ 56 h 114"/>
                <a:gd name="T48" fmla="*/ 12 w 112"/>
                <a:gd name="T49" fmla="*/ 66 h 114"/>
                <a:gd name="T50" fmla="*/ 4 w 112"/>
                <a:gd name="T51" fmla="*/ 66 h 114"/>
                <a:gd name="T52" fmla="*/ 0 w 112"/>
                <a:gd name="T53" fmla="*/ 56 h 114"/>
                <a:gd name="T54" fmla="*/ 2 w 112"/>
                <a:gd name="T55" fmla="*/ 74 h 114"/>
                <a:gd name="T56" fmla="*/ 8 w 112"/>
                <a:gd name="T57" fmla="*/ 72 h 114"/>
                <a:gd name="T58" fmla="*/ 18 w 112"/>
                <a:gd name="T59" fmla="*/ 78 h 114"/>
                <a:gd name="T60" fmla="*/ 18 w 112"/>
                <a:gd name="T61" fmla="*/ 80 h 114"/>
                <a:gd name="T62" fmla="*/ 14 w 112"/>
                <a:gd name="T63" fmla="*/ 88 h 114"/>
                <a:gd name="T64" fmla="*/ 16 w 112"/>
                <a:gd name="T65" fmla="*/ 96 h 114"/>
                <a:gd name="T66" fmla="*/ 24 w 112"/>
                <a:gd name="T67" fmla="*/ 102 h 114"/>
                <a:gd name="T68" fmla="*/ 32 w 112"/>
                <a:gd name="T69" fmla="*/ 94 h 114"/>
                <a:gd name="T70" fmla="*/ 40 w 112"/>
                <a:gd name="T71" fmla="*/ 102 h 114"/>
                <a:gd name="T72" fmla="*/ 42 w 112"/>
                <a:gd name="T73" fmla="*/ 104 h 114"/>
                <a:gd name="T74" fmla="*/ 38 w 112"/>
                <a:gd name="T75" fmla="*/ 110 h 114"/>
                <a:gd name="T76" fmla="*/ 56 w 112"/>
                <a:gd name="T77" fmla="*/ 114 h 114"/>
                <a:gd name="T78" fmla="*/ 72 w 112"/>
                <a:gd name="T79" fmla="*/ 110 h 114"/>
                <a:gd name="T80" fmla="*/ 70 w 112"/>
                <a:gd name="T81" fmla="*/ 104 h 114"/>
                <a:gd name="T82" fmla="*/ 72 w 112"/>
                <a:gd name="T83" fmla="*/ 96 h 114"/>
                <a:gd name="T84" fmla="*/ 84 w 112"/>
                <a:gd name="T85" fmla="*/ 96 h 114"/>
                <a:gd name="T86" fmla="*/ 88 w 112"/>
                <a:gd name="T87" fmla="*/ 104 h 114"/>
                <a:gd name="T88" fmla="*/ 102 w 112"/>
                <a:gd name="T89" fmla="*/ 90 h 114"/>
                <a:gd name="T90" fmla="*/ 94 w 112"/>
                <a:gd name="T91" fmla="*/ 84 h 114"/>
                <a:gd name="T92" fmla="*/ 94 w 112"/>
                <a:gd name="T93" fmla="*/ 78 h 114"/>
                <a:gd name="T94" fmla="*/ 102 w 112"/>
                <a:gd name="T95" fmla="*/ 72 h 114"/>
                <a:gd name="T96" fmla="*/ 110 w 112"/>
                <a:gd name="T97" fmla="*/ 74 h 114"/>
                <a:gd name="T98" fmla="*/ 112 w 112"/>
                <a:gd name="T99" fmla="*/ 56 h 114"/>
                <a:gd name="T100" fmla="*/ 110 w 112"/>
                <a:gd name="T101" fmla="*/ 64 h 114"/>
                <a:gd name="T102" fmla="*/ 102 w 112"/>
                <a:gd name="T103" fmla="*/ 66 h 114"/>
                <a:gd name="T104" fmla="*/ 94 w 112"/>
                <a:gd name="T105" fmla="*/ 60 h 114"/>
                <a:gd name="T106" fmla="*/ 94 w 112"/>
                <a:gd name="T107" fmla="*/ 54 h 114"/>
                <a:gd name="T108" fmla="*/ 102 w 112"/>
                <a:gd name="T109" fmla="*/ 48 h 114"/>
                <a:gd name="T110" fmla="*/ 112 w 112"/>
                <a:gd name="T111" fmla="*/ 54 h 114"/>
                <a:gd name="T112" fmla="*/ 112 w 112"/>
                <a:gd name="T113" fmla="*/ 56 h 114"/>
                <a:gd name="T114" fmla="*/ 110 w 112"/>
                <a:gd name="T115" fmla="*/ 40 h 114"/>
                <a:gd name="T116" fmla="*/ 102 w 112"/>
                <a:gd name="T117" fmla="*/ 42 h 114"/>
                <a:gd name="T118" fmla="*/ 94 w 112"/>
                <a:gd name="T119" fmla="*/ 3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" h="114">
                  <a:moveTo>
                    <a:pt x="94" y="34"/>
                  </a:moveTo>
                  <a:lnTo>
                    <a:pt x="94" y="34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6" y="26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96" y="16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6" y="14"/>
                  </a:lnTo>
                  <a:lnTo>
                    <a:pt x="84" y="16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8" y="20"/>
                  </a:lnTo>
                  <a:lnTo>
                    <a:pt x="76" y="18"/>
                  </a:lnTo>
                  <a:lnTo>
                    <a:pt x="72" y="16"/>
                  </a:lnTo>
                  <a:lnTo>
                    <a:pt x="70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64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6" y="2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38" y="16"/>
                  </a:lnTo>
                  <a:lnTo>
                    <a:pt x="36" y="18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6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6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2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6" y="42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14" y="50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8" y="60"/>
                  </a:lnTo>
                  <a:lnTo>
                    <a:pt x="16" y="64"/>
                  </a:lnTo>
                  <a:lnTo>
                    <a:pt x="12" y="66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4" y="66"/>
                  </a:lnTo>
                  <a:lnTo>
                    <a:pt x="2" y="64"/>
                  </a:lnTo>
                  <a:lnTo>
                    <a:pt x="0" y="6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6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6" y="72"/>
                  </a:lnTo>
                  <a:lnTo>
                    <a:pt x="8" y="72"/>
                  </a:lnTo>
                  <a:lnTo>
                    <a:pt x="8" y="72"/>
                  </a:lnTo>
                  <a:lnTo>
                    <a:pt x="14" y="74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18" y="80"/>
                  </a:lnTo>
                  <a:lnTo>
                    <a:pt x="18" y="84"/>
                  </a:lnTo>
                  <a:lnTo>
                    <a:pt x="16" y="86"/>
                  </a:lnTo>
                  <a:lnTo>
                    <a:pt x="14" y="88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6" y="96"/>
                  </a:lnTo>
                  <a:lnTo>
                    <a:pt x="22" y="102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4" y="102"/>
                  </a:lnTo>
                  <a:lnTo>
                    <a:pt x="26" y="96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38" y="96"/>
                  </a:lnTo>
                  <a:lnTo>
                    <a:pt x="40" y="102"/>
                  </a:lnTo>
                  <a:lnTo>
                    <a:pt x="40" y="102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40" y="108"/>
                  </a:lnTo>
                  <a:lnTo>
                    <a:pt x="38" y="110"/>
                  </a:lnTo>
                  <a:lnTo>
                    <a:pt x="38" y="110"/>
                  </a:lnTo>
                  <a:lnTo>
                    <a:pt x="46" y="112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64" y="112"/>
                  </a:lnTo>
                  <a:lnTo>
                    <a:pt x="72" y="110"/>
                  </a:lnTo>
                  <a:lnTo>
                    <a:pt x="72" y="110"/>
                  </a:lnTo>
                  <a:lnTo>
                    <a:pt x="70" y="108"/>
                  </a:lnTo>
                  <a:lnTo>
                    <a:pt x="70" y="104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70" y="102"/>
                  </a:lnTo>
                  <a:lnTo>
                    <a:pt x="72" y="96"/>
                  </a:lnTo>
                  <a:lnTo>
                    <a:pt x="78" y="94"/>
                  </a:lnTo>
                  <a:lnTo>
                    <a:pt x="78" y="94"/>
                  </a:lnTo>
                  <a:lnTo>
                    <a:pt x="84" y="96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4"/>
                  </a:lnTo>
                  <a:lnTo>
                    <a:pt x="88" y="104"/>
                  </a:lnTo>
                  <a:lnTo>
                    <a:pt x="96" y="98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96" y="86"/>
                  </a:lnTo>
                  <a:lnTo>
                    <a:pt x="94" y="84"/>
                  </a:lnTo>
                  <a:lnTo>
                    <a:pt x="94" y="80"/>
                  </a:lnTo>
                  <a:lnTo>
                    <a:pt x="94" y="80"/>
                  </a:lnTo>
                  <a:lnTo>
                    <a:pt x="94" y="78"/>
                  </a:lnTo>
                  <a:lnTo>
                    <a:pt x="94" y="78"/>
                  </a:lnTo>
                  <a:lnTo>
                    <a:pt x="98" y="74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12" y="66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60"/>
                  </a:lnTo>
                  <a:lnTo>
                    <a:pt x="110" y="64"/>
                  </a:lnTo>
                  <a:lnTo>
                    <a:pt x="106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4" y="60"/>
                  </a:lnTo>
                  <a:lnTo>
                    <a:pt x="94" y="56"/>
                  </a:lnTo>
                  <a:lnTo>
                    <a:pt x="94" y="56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8" y="50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8" y="50"/>
                  </a:lnTo>
                  <a:lnTo>
                    <a:pt x="112" y="54"/>
                  </a:lnTo>
                  <a:lnTo>
                    <a:pt x="112" y="54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48"/>
                  </a:lnTo>
                  <a:lnTo>
                    <a:pt x="110" y="40"/>
                  </a:lnTo>
                  <a:lnTo>
                    <a:pt x="110" y="40"/>
                  </a:lnTo>
                  <a:lnTo>
                    <a:pt x="106" y="42"/>
                  </a:lnTo>
                  <a:lnTo>
                    <a:pt x="102" y="42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6" y="40"/>
                  </a:lnTo>
                  <a:lnTo>
                    <a:pt x="94" y="38"/>
                  </a:lnTo>
                  <a:lnTo>
                    <a:pt x="94" y="34"/>
                  </a:lnTo>
                  <a:lnTo>
                    <a:pt x="94" y="34"/>
                  </a:ln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84" name="Freeform 661"/>
            <p:cNvSpPr>
              <a:spLocks/>
            </p:cNvSpPr>
            <p:nvPr/>
          </p:nvSpPr>
          <p:spPr bwMode="auto">
            <a:xfrm>
              <a:off x="4954588" y="5359400"/>
              <a:ext cx="28575" cy="19050"/>
            </a:xfrm>
            <a:custGeom>
              <a:avLst/>
              <a:gdLst>
                <a:gd name="T0" fmla="*/ 10 w 18"/>
                <a:gd name="T1" fmla="*/ 8 h 12"/>
                <a:gd name="T2" fmla="*/ 10 w 18"/>
                <a:gd name="T3" fmla="*/ 8 h 12"/>
                <a:gd name="T4" fmla="*/ 4 w 18"/>
                <a:gd name="T5" fmla="*/ 6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10 h 12"/>
                <a:gd name="T18" fmla="*/ 6 w 18"/>
                <a:gd name="T19" fmla="*/ 12 h 12"/>
                <a:gd name="T20" fmla="*/ 10 w 18"/>
                <a:gd name="T21" fmla="*/ 12 h 12"/>
                <a:gd name="T22" fmla="*/ 10 w 18"/>
                <a:gd name="T23" fmla="*/ 12 h 12"/>
                <a:gd name="T24" fmla="*/ 14 w 18"/>
                <a:gd name="T25" fmla="*/ 12 h 12"/>
                <a:gd name="T26" fmla="*/ 16 w 18"/>
                <a:gd name="T27" fmla="*/ 10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6 w 18"/>
                <a:gd name="T39" fmla="*/ 6 h 12"/>
                <a:gd name="T40" fmla="*/ 10 w 18"/>
                <a:gd name="T41" fmla="*/ 8 h 12"/>
                <a:gd name="T42" fmla="*/ 10 w 18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10" y="8"/>
                  </a:move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85" name="Freeform 662"/>
            <p:cNvSpPr>
              <a:spLocks/>
            </p:cNvSpPr>
            <p:nvPr/>
          </p:nvSpPr>
          <p:spPr bwMode="auto">
            <a:xfrm>
              <a:off x="4954588" y="5349875"/>
              <a:ext cx="28575" cy="22225"/>
            </a:xfrm>
            <a:custGeom>
              <a:avLst/>
              <a:gdLst>
                <a:gd name="T0" fmla="*/ 10 w 18"/>
                <a:gd name="T1" fmla="*/ 14 h 14"/>
                <a:gd name="T2" fmla="*/ 10 w 18"/>
                <a:gd name="T3" fmla="*/ 14 h 14"/>
                <a:gd name="T4" fmla="*/ 16 w 18"/>
                <a:gd name="T5" fmla="*/ 12 h 14"/>
                <a:gd name="T6" fmla="*/ 18 w 18"/>
                <a:gd name="T7" fmla="*/ 6 h 14"/>
                <a:gd name="T8" fmla="*/ 18 w 18"/>
                <a:gd name="T9" fmla="*/ 6 h 14"/>
                <a:gd name="T10" fmla="*/ 16 w 18"/>
                <a:gd name="T11" fmla="*/ 2 h 14"/>
                <a:gd name="T12" fmla="*/ 10 w 18"/>
                <a:gd name="T13" fmla="*/ 0 h 14"/>
                <a:gd name="T14" fmla="*/ 10 w 18"/>
                <a:gd name="T15" fmla="*/ 0 h 14"/>
                <a:gd name="T16" fmla="*/ 4 w 18"/>
                <a:gd name="T17" fmla="*/ 2 h 14"/>
                <a:gd name="T18" fmla="*/ 0 w 18"/>
                <a:gd name="T19" fmla="*/ 6 h 14"/>
                <a:gd name="T20" fmla="*/ 0 w 18"/>
                <a:gd name="T21" fmla="*/ 6 h 14"/>
                <a:gd name="T22" fmla="*/ 4 w 18"/>
                <a:gd name="T23" fmla="*/ 12 h 14"/>
                <a:gd name="T24" fmla="*/ 10 w 18"/>
                <a:gd name="T25" fmla="*/ 14 h 14"/>
                <a:gd name="T26" fmla="*/ 10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10" y="14"/>
                  </a:moveTo>
                  <a:lnTo>
                    <a:pt x="10" y="14"/>
                  </a:lnTo>
                  <a:lnTo>
                    <a:pt x="16" y="1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86" name="Freeform 663"/>
            <p:cNvSpPr>
              <a:spLocks/>
            </p:cNvSpPr>
            <p:nvPr/>
          </p:nvSpPr>
          <p:spPr bwMode="auto">
            <a:xfrm>
              <a:off x="4954588" y="5397500"/>
              <a:ext cx="28575" cy="19050"/>
            </a:xfrm>
            <a:custGeom>
              <a:avLst/>
              <a:gdLst>
                <a:gd name="T0" fmla="*/ 10 w 18"/>
                <a:gd name="T1" fmla="*/ 8 h 12"/>
                <a:gd name="T2" fmla="*/ 10 w 18"/>
                <a:gd name="T3" fmla="*/ 8 h 12"/>
                <a:gd name="T4" fmla="*/ 4 w 18"/>
                <a:gd name="T5" fmla="*/ 6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10 h 12"/>
                <a:gd name="T18" fmla="*/ 6 w 18"/>
                <a:gd name="T19" fmla="*/ 12 h 12"/>
                <a:gd name="T20" fmla="*/ 10 w 18"/>
                <a:gd name="T21" fmla="*/ 12 h 12"/>
                <a:gd name="T22" fmla="*/ 10 w 18"/>
                <a:gd name="T23" fmla="*/ 12 h 12"/>
                <a:gd name="T24" fmla="*/ 14 w 18"/>
                <a:gd name="T25" fmla="*/ 12 h 12"/>
                <a:gd name="T26" fmla="*/ 16 w 18"/>
                <a:gd name="T27" fmla="*/ 10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6 w 18"/>
                <a:gd name="T39" fmla="*/ 6 h 12"/>
                <a:gd name="T40" fmla="*/ 10 w 18"/>
                <a:gd name="T41" fmla="*/ 8 h 12"/>
                <a:gd name="T42" fmla="*/ 10 w 18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10" y="8"/>
                  </a:move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87" name="Freeform 664"/>
            <p:cNvSpPr>
              <a:spLocks/>
            </p:cNvSpPr>
            <p:nvPr/>
          </p:nvSpPr>
          <p:spPr bwMode="auto">
            <a:xfrm>
              <a:off x="4954588" y="5387975"/>
              <a:ext cx="28575" cy="22225"/>
            </a:xfrm>
            <a:custGeom>
              <a:avLst/>
              <a:gdLst>
                <a:gd name="T0" fmla="*/ 10 w 18"/>
                <a:gd name="T1" fmla="*/ 14 h 14"/>
                <a:gd name="T2" fmla="*/ 10 w 18"/>
                <a:gd name="T3" fmla="*/ 14 h 14"/>
                <a:gd name="T4" fmla="*/ 16 w 18"/>
                <a:gd name="T5" fmla="*/ 12 h 14"/>
                <a:gd name="T6" fmla="*/ 18 w 18"/>
                <a:gd name="T7" fmla="*/ 6 h 14"/>
                <a:gd name="T8" fmla="*/ 18 w 18"/>
                <a:gd name="T9" fmla="*/ 6 h 14"/>
                <a:gd name="T10" fmla="*/ 16 w 18"/>
                <a:gd name="T11" fmla="*/ 2 h 14"/>
                <a:gd name="T12" fmla="*/ 10 w 18"/>
                <a:gd name="T13" fmla="*/ 0 h 14"/>
                <a:gd name="T14" fmla="*/ 10 w 18"/>
                <a:gd name="T15" fmla="*/ 0 h 14"/>
                <a:gd name="T16" fmla="*/ 4 w 18"/>
                <a:gd name="T17" fmla="*/ 2 h 14"/>
                <a:gd name="T18" fmla="*/ 0 w 18"/>
                <a:gd name="T19" fmla="*/ 6 h 14"/>
                <a:gd name="T20" fmla="*/ 0 w 18"/>
                <a:gd name="T21" fmla="*/ 6 h 14"/>
                <a:gd name="T22" fmla="*/ 4 w 18"/>
                <a:gd name="T23" fmla="*/ 12 h 14"/>
                <a:gd name="T24" fmla="*/ 10 w 18"/>
                <a:gd name="T25" fmla="*/ 14 h 14"/>
                <a:gd name="T26" fmla="*/ 10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10" y="14"/>
                  </a:moveTo>
                  <a:lnTo>
                    <a:pt x="10" y="14"/>
                  </a:lnTo>
                  <a:lnTo>
                    <a:pt x="16" y="1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88" name="Freeform 665"/>
            <p:cNvSpPr>
              <a:spLocks/>
            </p:cNvSpPr>
            <p:nvPr/>
          </p:nvSpPr>
          <p:spPr bwMode="auto">
            <a:xfrm>
              <a:off x="4954588" y="5324475"/>
              <a:ext cx="28575" cy="15875"/>
            </a:xfrm>
            <a:custGeom>
              <a:avLst/>
              <a:gdLst>
                <a:gd name="T0" fmla="*/ 10 w 18"/>
                <a:gd name="T1" fmla="*/ 6 h 10"/>
                <a:gd name="T2" fmla="*/ 10 w 18"/>
                <a:gd name="T3" fmla="*/ 6 h 10"/>
                <a:gd name="T4" fmla="*/ 4 w 18"/>
                <a:gd name="T5" fmla="*/ 4 h 10"/>
                <a:gd name="T6" fmla="*/ 0 w 18"/>
                <a:gd name="T7" fmla="*/ 0 h 10"/>
                <a:gd name="T8" fmla="*/ 0 w 18"/>
                <a:gd name="T9" fmla="*/ 0 h 10"/>
                <a:gd name="T10" fmla="*/ 0 w 18"/>
                <a:gd name="T11" fmla="*/ 2 h 10"/>
                <a:gd name="T12" fmla="*/ 0 w 18"/>
                <a:gd name="T13" fmla="*/ 2 h 10"/>
                <a:gd name="T14" fmla="*/ 0 w 18"/>
                <a:gd name="T15" fmla="*/ 6 h 10"/>
                <a:gd name="T16" fmla="*/ 2 w 18"/>
                <a:gd name="T17" fmla="*/ 8 h 10"/>
                <a:gd name="T18" fmla="*/ 6 w 18"/>
                <a:gd name="T19" fmla="*/ 10 h 10"/>
                <a:gd name="T20" fmla="*/ 10 w 18"/>
                <a:gd name="T21" fmla="*/ 10 h 10"/>
                <a:gd name="T22" fmla="*/ 10 w 18"/>
                <a:gd name="T23" fmla="*/ 10 h 10"/>
                <a:gd name="T24" fmla="*/ 14 w 18"/>
                <a:gd name="T25" fmla="*/ 10 h 10"/>
                <a:gd name="T26" fmla="*/ 16 w 18"/>
                <a:gd name="T27" fmla="*/ 8 h 10"/>
                <a:gd name="T28" fmla="*/ 18 w 18"/>
                <a:gd name="T29" fmla="*/ 6 h 10"/>
                <a:gd name="T30" fmla="*/ 18 w 18"/>
                <a:gd name="T31" fmla="*/ 2 h 10"/>
                <a:gd name="T32" fmla="*/ 18 w 18"/>
                <a:gd name="T33" fmla="*/ 2 h 10"/>
                <a:gd name="T34" fmla="*/ 18 w 18"/>
                <a:gd name="T35" fmla="*/ 0 h 10"/>
                <a:gd name="T36" fmla="*/ 18 w 18"/>
                <a:gd name="T37" fmla="*/ 0 h 10"/>
                <a:gd name="T38" fmla="*/ 16 w 18"/>
                <a:gd name="T39" fmla="*/ 4 h 10"/>
                <a:gd name="T40" fmla="*/ 10 w 18"/>
                <a:gd name="T41" fmla="*/ 6 h 10"/>
                <a:gd name="T42" fmla="*/ 10 w 18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0">
                  <a:moveTo>
                    <a:pt x="10" y="6"/>
                  </a:moveTo>
                  <a:lnTo>
                    <a:pt x="10" y="6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89" name="Freeform 666"/>
            <p:cNvSpPr>
              <a:spLocks/>
            </p:cNvSpPr>
            <p:nvPr/>
          </p:nvSpPr>
          <p:spPr bwMode="auto">
            <a:xfrm>
              <a:off x="4954588" y="5311775"/>
              <a:ext cx="28575" cy="22225"/>
            </a:xfrm>
            <a:custGeom>
              <a:avLst/>
              <a:gdLst>
                <a:gd name="T0" fmla="*/ 10 w 18"/>
                <a:gd name="T1" fmla="*/ 14 h 14"/>
                <a:gd name="T2" fmla="*/ 10 w 18"/>
                <a:gd name="T3" fmla="*/ 14 h 14"/>
                <a:gd name="T4" fmla="*/ 16 w 18"/>
                <a:gd name="T5" fmla="*/ 12 h 14"/>
                <a:gd name="T6" fmla="*/ 18 w 18"/>
                <a:gd name="T7" fmla="*/ 8 h 14"/>
                <a:gd name="T8" fmla="*/ 18 w 18"/>
                <a:gd name="T9" fmla="*/ 8 h 14"/>
                <a:gd name="T10" fmla="*/ 16 w 18"/>
                <a:gd name="T11" fmla="*/ 2 h 14"/>
                <a:gd name="T12" fmla="*/ 10 w 18"/>
                <a:gd name="T13" fmla="*/ 0 h 14"/>
                <a:gd name="T14" fmla="*/ 10 w 18"/>
                <a:gd name="T15" fmla="*/ 0 h 14"/>
                <a:gd name="T16" fmla="*/ 4 w 18"/>
                <a:gd name="T17" fmla="*/ 2 h 14"/>
                <a:gd name="T18" fmla="*/ 0 w 18"/>
                <a:gd name="T19" fmla="*/ 8 h 14"/>
                <a:gd name="T20" fmla="*/ 0 w 18"/>
                <a:gd name="T21" fmla="*/ 8 h 14"/>
                <a:gd name="T22" fmla="*/ 4 w 18"/>
                <a:gd name="T23" fmla="*/ 12 h 14"/>
                <a:gd name="T24" fmla="*/ 10 w 18"/>
                <a:gd name="T25" fmla="*/ 14 h 14"/>
                <a:gd name="T26" fmla="*/ 10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10" y="14"/>
                  </a:moveTo>
                  <a:lnTo>
                    <a:pt x="10" y="14"/>
                  </a:lnTo>
                  <a:lnTo>
                    <a:pt x="16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90" name="Freeform 667"/>
            <p:cNvSpPr>
              <a:spLocks/>
            </p:cNvSpPr>
            <p:nvPr/>
          </p:nvSpPr>
          <p:spPr bwMode="auto">
            <a:xfrm>
              <a:off x="4916488" y="5397500"/>
              <a:ext cx="31750" cy="19050"/>
            </a:xfrm>
            <a:custGeom>
              <a:avLst/>
              <a:gdLst>
                <a:gd name="T0" fmla="*/ 10 w 20"/>
                <a:gd name="T1" fmla="*/ 8 h 12"/>
                <a:gd name="T2" fmla="*/ 10 w 20"/>
                <a:gd name="T3" fmla="*/ 8 h 12"/>
                <a:gd name="T4" fmla="*/ 4 w 20"/>
                <a:gd name="T5" fmla="*/ 6 h 12"/>
                <a:gd name="T6" fmla="*/ 2 w 20"/>
                <a:gd name="T7" fmla="*/ 0 h 12"/>
                <a:gd name="T8" fmla="*/ 2 w 20"/>
                <a:gd name="T9" fmla="*/ 0 h 12"/>
                <a:gd name="T10" fmla="*/ 0 w 20"/>
                <a:gd name="T11" fmla="*/ 2 h 12"/>
                <a:gd name="T12" fmla="*/ 0 w 20"/>
                <a:gd name="T13" fmla="*/ 2 h 12"/>
                <a:gd name="T14" fmla="*/ 2 w 20"/>
                <a:gd name="T15" fmla="*/ 6 h 12"/>
                <a:gd name="T16" fmla="*/ 4 w 20"/>
                <a:gd name="T17" fmla="*/ 10 h 12"/>
                <a:gd name="T18" fmla="*/ 6 w 20"/>
                <a:gd name="T19" fmla="*/ 12 h 12"/>
                <a:gd name="T20" fmla="*/ 10 w 20"/>
                <a:gd name="T21" fmla="*/ 12 h 12"/>
                <a:gd name="T22" fmla="*/ 10 w 20"/>
                <a:gd name="T23" fmla="*/ 12 h 12"/>
                <a:gd name="T24" fmla="*/ 14 w 20"/>
                <a:gd name="T25" fmla="*/ 12 h 12"/>
                <a:gd name="T26" fmla="*/ 16 w 20"/>
                <a:gd name="T27" fmla="*/ 10 h 12"/>
                <a:gd name="T28" fmla="*/ 18 w 20"/>
                <a:gd name="T29" fmla="*/ 6 h 12"/>
                <a:gd name="T30" fmla="*/ 20 w 20"/>
                <a:gd name="T31" fmla="*/ 2 h 12"/>
                <a:gd name="T32" fmla="*/ 20 w 20"/>
                <a:gd name="T33" fmla="*/ 2 h 12"/>
                <a:gd name="T34" fmla="*/ 18 w 20"/>
                <a:gd name="T35" fmla="*/ 0 h 12"/>
                <a:gd name="T36" fmla="*/ 18 w 20"/>
                <a:gd name="T37" fmla="*/ 0 h 12"/>
                <a:gd name="T38" fmla="*/ 16 w 20"/>
                <a:gd name="T39" fmla="*/ 6 h 12"/>
                <a:gd name="T40" fmla="*/ 10 w 20"/>
                <a:gd name="T41" fmla="*/ 8 h 12"/>
                <a:gd name="T42" fmla="*/ 10 w 20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2">
                  <a:moveTo>
                    <a:pt x="10" y="8"/>
                  </a:moveTo>
                  <a:lnTo>
                    <a:pt x="10" y="8"/>
                  </a:lnTo>
                  <a:lnTo>
                    <a:pt x="4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91" name="Freeform 668"/>
            <p:cNvSpPr>
              <a:spLocks/>
            </p:cNvSpPr>
            <p:nvPr/>
          </p:nvSpPr>
          <p:spPr bwMode="auto">
            <a:xfrm>
              <a:off x="4919663" y="5387975"/>
              <a:ext cx="25400" cy="22225"/>
            </a:xfrm>
            <a:custGeom>
              <a:avLst/>
              <a:gdLst>
                <a:gd name="T0" fmla="*/ 8 w 16"/>
                <a:gd name="T1" fmla="*/ 14 h 14"/>
                <a:gd name="T2" fmla="*/ 8 w 16"/>
                <a:gd name="T3" fmla="*/ 14 h 14"/>
                <a:gd name="T4" fmla="*/ 14 w 16"/>
                <a:gd name="T5" fmla="*/ 12 h 14"/>
                <a:gd name="T6" fmla="*/ 16 w 16"/>
                <a:gd name="T7" fmla="*/ 6 h 14"/>
                <a:gd name="T8" fmla="*/ 16 w 16"/>
                <a:gd name="T9" fmla="*/ 6 h 14"/>
                <a:gd name="T10" fmla="*/ 14 w 16"/>
                <a:gd name="T11" fmla="*/ 2 h 14"/>
                <a:gd name="T12" fmla="*/ 8 w 16"/>
                <a:gd name="T13" fmla="*/ 0 h 14"/>
                <a:gd name="T14" fmla="*/ 8 w 16"/>
                <a:gd name="T15" fmla="*/ 0 h 14"/>
                <a:gd name="T16" fmla="*/ 2 w 16"/>
                <a:gd name="T17" fmla="*/ 2 h 14"/>
                <a:gd name="T18" fmla="*/ 0 w 16"/>
                <a:gd name="T19" fmla="*/ 6 h 14"/>
                <a:gd name="T20" fmla="*/ 0 w 16"/>
                <a:gd name="T21" fmla="*/ 6 h 14"/>
                <a:gd name="T22" fmla="*/ 2 w 16"/>
                <a:gd name="T23" fmla="*/ 12 h 14"/>
                <a:gd name="T24" fmla="*/ 8 w 16"/>
                <a:gd name="T25" fmla="*/ 14 h 14"/>
                <a:gd name="T26" fmla="*/ 8 w 16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92" name="Freeform 669"/>
            <p:cNvSpPr>
              <a:spLocks/>
            </p:cNvSpPr>
            <p:nvPr/>
          </p:nvSpPr>
          <p:spPr bwMode="auto">
            <a:xfrm>
              <a:off x="4916488" y="5324475"/>
              <a:ext cx="31750" cy="15875"/>
            </a:xfrm>
            <a:custGeom>
              <a:avLst/>
              <a:gdLst>
                <a:gd name="T0" fmla="*/ 10 w 20"/>
                <a:gd name="T1" fmla="*/ 6 h 10"/>
                <a:gd name="T2" fmla="*/ 10 w 20"/>
                <a:gd name="T3" fmla="*/ 6 h 10"/>
                <a:gd name="T4" fmla="*/ 4 w 20"/>
                <a:gd name="T5" fmla="*/ 4 h 10"/>
                <a:gd name="T6" fmla="*/ 2 w 20"/>
                <a:gd name="T7" fmla="*/ 0 h 10"/>
                <a:gd name="T8" fmla="*/ 2 w 20"/>
                <a:gd name="T9" fmla="*/ 0 h 10"/>
                <a:gd name="T10" fmla="*/ 0 w 20"/>
                <a:gd name="T11" fmla="*/ 2 h 10"/>
                <a:gd name="T12" fmla="*/ 0 w 20"/>
                <a:gd name="T13" fmla="*/ 2 h 10"/>
                <a:gd name="T14" fmla="*/ 2 w 20"/>
                <a:gd name="T15" fmla="*/ 6 h 10"/>
                <a:gd name="T16" fmla="*/ 4 w 20"/>
                <a:gd name="T17" fmla="*/ 8 h 10"/>
                <a:gd name="T18" fmla="*/ 6 w 20"/>
                <a:gd name="T19" fmla="*/ 10 h 10"/>
                <a:gd name="T20" fmla="*/ 10 w 20"/>
                <a:gd name="T21" fmla="*/ 10 h 10"/>
                <a:gd name="T22" fmla="*/ 10 w 20"/>
                <a:gd name="T23" fmla="*/ 10 h 10"/>
                <a:gd name="T24" fmla="*/ 14 w 20"/>
                <a:gd name="T25" fmla="*/ 10 h 10"/>
                <a:gd name="T26" fmla="*/ 16 w 20"/>
                <a:gd name="T27" fmla="*/ 8 h 10"/>
                <a:gd name="T28" fmla="*/ 18 w 20"/>
                <a:gd name="T29" fmla="*/ 6 h 10"/>
                <a:gd name="T30" fmla="*/ 20 w 20"/>
                <a:gd name="T31" fmla="*/ 2 h 10"/>
                <a:gd name="T32" fmla="*/ 20 w 20"/>
                <a:gd name="T33" fmla="*/ 2 h 10"/>
                <a:gd name="T34" fmla="*/ 18 w 20"/>
                <a:gd name="T35" fmla="*/ 0 h 10"/>
                <a:gd name="T36" fmla="*/ 18 w 20"/>
                <a:gd name="T37" fmla="*/ 0 h 10"/>
                <a:gd name="T38" fmla="*/ 16 w 20"/>
                <a:gd name="T39" fmla="*/ 4 h 10"/>
                <a:gd name="T40" fmla="*/ 10 w 20"/>
                <a:gd name="T41" fmla="*/ 6 h 10"/>
                <a:gd name="T42" fmla="*/ 10 w 2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0">
                  <a:moveTo>
                    <a:pt x="10" y="6"/>
                  </a:moveTo>
                  <a:lnTo>
                    <a:pt x="10" y="6"/>
                  </a:lnTo>
                  <a:lnTo>
                    <a:pt x="4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93" name="Freeform 670"/>
            <p:cNvSpPr>
              <a:spLocks/>
            </p:cNvSpPr>
            <p:nvPr/>
          </p:nvSpPr>
          <p:spPr bwMode="auto">
            <a:xfrm>
              <a:off x="4919663" y="5311775"/>
              <a:ext cx="25400" cy="22225"/>
            </a:xfrm>
            <a:custGeom>
              <a:avLst/>
              <a:gdLst>
                <a:gd name="T0" fmla="*/ 8 w 16"/>
                <a:gd name="T1" fmla="*/ 14 h 14"/>
                <a:gd name="T2" fmla="*/ 8 w 16"/>
                <a:gd name="T3" fmla="*/ 14 h 14"/>
                <a:gd name="T4" fmla="*/ 14 w 16"/>
                <a:gd name="T5" fmla="*/ 12 h 14"/>
                <a:gd name="T6" fmla="*/ 16 w 16"/>
                <a:gd name="T7" fmla="*/ 8 h 14"/>
                <a:gd name="T8" fmla="*/ 16 w 16"/>
                <a:gd name="T9" fmla="*/ 8 h 14"/>
                <a:gd name="T10" fmla="*/ 14 w 16"/>
                <a:gd name="T11" fmla="*/ 2 h 14"/>
                <a:gd name="T12" fmla="*/ 8 w 16"/>
                <a:gd name="T13" fmla="*/ 0 h 14"/>
                <a:gd name="T14" fmla="*/ 8 w 16"/>
                <a:gd name="T15" fmla="*/ 0 h 14"/>
                <a:gd name="T16" fmla="*/ 2 w 16"/>
                <a:gd name="T17" fmla="*/ 2 h 14"/>
                <a:gd name="T18" fmla="*/ 0 w 16"/>
                <a:gd name="T19" fmla="*/ 8 h 14"/>
                <a:gd name="T20" fmla="*/ 0 w 16"/>
                <a:gd name="T21" fmla="*/ 8 h 14"/>
                <a:gd name="T22" fmla="*/ 2 w 16"/>
                <a:gd name="T23" fmla="*/ 12 h 14"/>
                <a:gd name="T24" fmla="*/ 8 w 16"/>
                <a:gd name="T25" fmla="*/ 14 h 14"/>
                <a:gd name="T26" fmla="*/ 8 w 16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94" name="Freeform 671"/>
            <p:cNvSpPr>
              <a:spLocks/>
            </p:cNvSpPr>
            <p:nvPr/>
          </p:nvSpPr>
          <p:spPr bwMode="auto">
            <a:xfrm>
              <a:off x="4954588" y="5286375"/>
              <a:ext cx="28575" cy="19050"/>
            </a:xfrm>
            <a:custGeom>
              <a:avLst/>
              <a:gdLst>
                <a:gd name="T0" fmla="*/ 10 w 18"/>
                <a:gd name="T1" fmla="*/ 6 h 12"/>
                <a:gd name="T2" fmla="*/ 10 w 18"/>
                <a:gd name="T3" fmla="*/ 6 h 12"/>
                <a:gd name="T4" fmla="*/ 4 w 18"/>
                <a:gd name="T5" fmla="*/ 4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8 h 12"/>
                <a:gd name="T18" fmla="*/ 6 w 18"/>
                <a:gd name="T19" fmla="*/ 10 h 12"/>
                <a:gd name="T20" fmla="*/ 10 w 18"/>
                <a:gd name="T21" fmla="*/ 12 h 12"/>
                <a:gd name="T22" fmla="*/ 10 w 18"/>
                <a:gd name="T23" fmla="*/ 12 h 12"/>
                <a:gd name="T24" fmla="*/ 14 w 18"/>
                <a:gd name="T25" fmla="*/ 10 h 12"/>
                <a:gd name="T26" fmla="*/ 16 w 18"/>
                <a:gd name="T27" fmla="*/ 8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6 w 18"/>
                <a:gd name="T39" fmla="*/ 4 h 12"/>
                <a:gd name="T40" fmla="*/ 10 w 18"/>
                <a:gd name="T41" fmla="*/ 6 h 12"/>
                <a:gd name="T42" fmla="*/ 10 w 18"/>
                <a:gd name="T4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10" y="6"/>
                  </a:moveTo>
                  <a:lnTo>
                    <a:pt x="10" y="6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95" name="Freeform 672"/>
            <p:cNvSpPr>
              <a:spLocks/>
            </p:cNvSpPr>
            <p:nvPr/>
          </p:nvSpPr>
          <p:spPr bwMode="auto">
            <a:xfrm>
              <a:off x="4954588" y="5273675"/>
              <a:ext cx="28575" cy="22225"/>
            </a:xfrm>
            <a:custGeom>
              <a:avLst/>
              <a:gdLst>
                <a:gd name="T0" fmla="*/ 10 w 18"/>
                <a:gd name="T1" fmla="*/ 14 h 14"/>
                <a:gd name="T2" fmla="*/ 10 w 18"/>
                <a:gd name="T3" fmla="*/ 14 h 14"/>
                <a:gd name="T4" fmla="*/ 16 w 18"/>
                <a:gd name="T5" fmla="*/ 12 h 14"/>
                <a:gd name="T6" fmla="*/ 18 w 18"/>
                <a:gd name="T7" fmla="*/ 8 h 14"/>
                <a:gd name="T8" fmla="*/ 18 w 18"/>
                <a:gd name="T9" fmla="*/ 8 h 14"/>
                <a:gd name="T10" fmla="*/ 16 w 18"/>
                <a:gd name="T11" fmla="*/ 2 h 14"/>
                <a:gd name="T12" fmla="*/ 10 w 18"/>
                <a:gd name="T13" fmla="*/ 0 h 14"/>
                <a:gd name="T14" fmla="*/ 10 w 18"/>
                <a:gd name="T15" fmla="*/ 0 h 14"/>
                <a:gd name="T16" fmla="*/ 4 w 18"/>
                <a:gd name="T17" fmla="*/ 2 h 14"/>
                <a:gd name="T18" fmla="*/ 0 w 18"/>
                <a:gd name="T19" fmla="*/ 8 h 14"/>
                <a:gd name="T20" fmla="*/ 0 w 18"/>
                <a:gd name="T21" fmla="*/ 8 h 14"/>
                <a:gd name="T22" fmla="*/ 4 w 18"/>
                <a:gd name="T23" fmla="*/ 12 h 14"/>
                <a:gd name="T24" fmla="*/ 10 w 18"/>
                <a:gd name="T25" fmla="*/ 14 h 14"/>
                <a:gd name="T26" fmla="*/ 10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10" y="14"/>
                  </a:moveTo>
                  <a:lnTo>
                    <a:pt x="10" y="14"/>
                  </a:lnTo>
                  <a:lnTo>
                    <a:pt x="16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96" name="Freeform 673"/>
            <p:cNvSpPr>
              <a:spLocks/>
            </p:cNvSpPr>
            <p:nvPr/>
          </p:nvSpPr>
          <p:spPr bwMode="auto">
            <a:xfrm>
              <a:off x="4954588" y="5435600"/>
              <a:ext cx="28575" cy="19050"/>
            </a:xfrm>
            <a:custGeom>
              <a:avLst/>
              <a:gdLst>
                <a:gd name="T0" fmla="*/ 10 w 18"/>
                <a:gd name="T1" fmla="*/ 8 h 12"/>
                <a:gd name="T2" fmla="*/ 10 w 18"/>
                <a:gd name="T3" fmla="*/ 8 h 12"/>
                <a:gd name="T4" fmla="*/ 4 w 18"/>
                <a:gd name="T5" fmla="*/ 6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8 h 12"/>
                <a:gd name="T18" fmla="*/ 6 w 18"/>
                <a:gd name="T19" fmla="*/ 10 h 12"/>
                <a:gd name="T20" fmla="*/ 10 w 18"/>
                <a:gd name="T21" fmla="*/ 12 h 12"/>
                <a:gd name="T22" fmla="*/ 10 w 18"/>
                <a:gd name="T23" fmla="*/ 12 h 12"/>
                <a:gd name="T24" fmla="*/ 14 w 18"/>
                <a:gd name="T25" fmla="*/ 10 h 12"/>
                <a:gd name="T26" fmla="*/ 16 w 18"/>
                <a:gd name="T27" fmla="*/ 8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6 w 18"/>
                <a:gd name="T39" fmla="*/ 6 h 12"/>
                <a:gd name="T40" fmla="*/ 10 w 18"/>
                <a:gd name="T41" fmla="*/ 8 h 12"/>
                <a:gd name="T42" fmla="*/ 10 w 18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10" y="8"/>
                  </a:move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97" name="Freeform 674"/>
            <p:cNvSpPr>
              <a:spLocks/>
            </p:cNvSpPr>
            <p:nvPr/>
          </p:nvSpPr>
          <p:spPr bwMode="auto">
            <a:xfrm>
              <a:off x="4954588" y="5422900"/>
              <a:ext cx="28575" cy="25400"/>
            </a:xfrm>
            <a:custGeom>
              <a:avLst/>
              <a:gdLst>
                <a:gd name="T0" fmla="*/ 10 w 18"/>
                <a:gd name="T1" fmla="*/ 16 h 16"/>
                <a:gd name="T2" fmla="*/ 10 w 18"/>
                <a:gd name="T3" fmla="*/ 16 h 16"/>
                <a:gd name="T4" fmla="*/ 16 w 18"/>
                <a:gd name="T5" fmla="*/ 14 h 16"/>
                <a:gd name="T6" fmla="*/ 18 w 18"/>
                <a:gd name="T7" fmla="*/ 8 h 16"/>
                <a:gd name="T8" fmla="*/ 18 w 18"/>
                <a:gd name="T9" fmla="*/ 8 h 16"/>
                <a:gd name="T10" fmla="*/ 16 w 18"/>
                <a:gd name="T11" fmla="*/ 2 h 16"/>
                <a:gd name="T12" fmla="*/ 10 w 18"/>
                <a:gd name="T13" fmla="*/ 0 h 16"/>
                <a:gd name="T14" fmla="*/ 10 w 18"/>
                <a:gd name="T15" fmla="*/ 0 h 16"/>
                <a:gd name="T16" fmla="*/ 4 w 18"/>
                <a:gd name="T17" fmla="*/ 2 h 16"/>
                <a:gd name="T18" fmla="*/ 0 w 18"/>
                <a:gd name="T19" fmla="*/ 8 h 16"/>
                <a:gd name="T20" fmla="*/ 0 w 18"/>
                <a:gd name="T21" fmla="*/ 8 h 16"/>
                <a:gd name="T22" fmla="*/ 4 w 18"/>
                <a:gd name="T23" fmla="*/ 14 h 16"/>
                <a:gd name="T24" fmla="*/ 10 w 18"/>
                <a:gd name="T25" fmla="*/ 16 h 16"/>
                <a:gd name="T26" fmla="*/ 10 w 18"/>
                <a:gd name="T2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6">
                  <a:moveTo>
                    <a:pt x="10" y="16"/>
                  </a:moveTo>
                  <a:lnTo>
                    <a:pt x="10" y="16"/>
                  </a:lnTo>
                  <a:lnTo>
                    <a:pt x="16" y="1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4"/>
                  </a:lnTo>
                  <a:lnTo>
                    <a:pt x="10" y="16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98" name="Freeform 675"/>
            <p:cNvSpPr>
              <a:spLocks/>
            </p:cNvSpPr>
            <p:nvPr/>
          </p:nvSpPr>
          <p:spPr bwMode="auto">
            <a:xfrm>
              <a:off x="4992688" y="5397500"/>
              <a:ext cx="28575" cy="19050"/>
            </a:xfrm>
            <a:custGeom>
              <a:avLst/>
              <a:gdLst>
                <a:gd name="T0" fmla="*/ 8 w 18"/>
                <a:gd name="T1" fmla="*/ 8 h 12"/>
                <a:gd name="T2" fmla="*/ 8 w 18"/>
                <a:gd name="T3" fmla="*/ 8 h 12"/>
                <a:gd name="T4" fmla="*/ 2 w 18"/>
                <a:gd name="T5" fmla="*/ 6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10 h 12"/>
                <a:gd name="T18" fmla="*/ 6 w 18"/>
                <a:gd name="T19" fmla="*/ 12 h 12"/>
                <a:gd name="T20" fmla="*/ 8 w 18"/>
                <a:gd name="T21" fmla="*/ 12 h 12"/>
                <a:gd name="T22" fmla="*/ 8 w 18"/>
                <a:gd name="T23" fmla="*/ 12 h 12"/>
                <a:gd name="T24" fmla="*/ 12 w 18"/>
                <a:gd name="T25" fmla="*/ 12 h 12"/>
                <a:gd name="T26" fmla="*/ 16 w 18"/>
                <a:gd name="T27" fmla="*/ 10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4 w 18"/>
                <a:gd name="T39" fmla="*/ 6 h 12"/>
                <a:gd name="T40" fmla="*/ 8 w 18"/>
                <a:gd name="T41" fmla="*/ 8 h 12"/>
                <a:gd name="T42" fmla="*/ 8 w 18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8" y="8"/>
                  </a:moveTo>
                  <a:lnTo>
                    <a:pt x="8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6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899" name="Freeform 676"/>
            <p:cNvSpPr>
              <a:spLocks/>
            </p:cNvSpPr>
            <p:nvPr/>
          </p:nvSpPr>
          <p:spPr bwMode="auto">
            <a:xfrm>
              <a:off x="4992688" y="53879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8 w 18"/>
                <a:gd name="T3" fmla="*/ 14 h 14"/>
                <a:gd name="T4" fmla="*/ 14 w 18"/>
                <a:gd name="T5" fmla="*/ 12 h 14"/>
                <a:gd name="T6" fmla="*/ 18 w 18"/>
                <a:gd name="T7" fmla="*/ 6 h 14"/>
                <a:gd name="T8" fmla="*/ 18 w 18"/>
                <a:gd name="T9" fmla="*/ 6 h 14"/>
                <a:gd name="T10" fmla="*/ 14 w 18"/>
                <a:gd name="T11" fmla="*/ 2 h 14"/>
                <a:gd name="T12" fmla="*/ 8 w 18"/>
                <a:gd name="T13" fmla="*/ 0 h 14"/>
                <a:gd name="T14" fmla="*/ 8 w 18"/>
                <a:gd name="T15" fmla="*/ 0 h 14"/>
                <a:gd name="T16" fmla="*/ 2 w 18"/>
                <a:gd name="T17" fmla="*/ 2 h 14"/>
                <a:gd name="T18" fmla="*/ 0 w 18"/>
                <a:gd name="T19" fmla="*/ 6 h 14"/>
                <a:gd name="T20" fmla="*/ 0 w 18"/>
                <a:gd name="T21" fmla="*/ 6 h 14"/>
                <a:gd name="T22" fmla="*/ 2 w 18"/>
                <a:gd name="T23" fmla="*/ 12 h 14"/>
                <a:gd name="T24" fmla="*/ 8 w 18"/>
                <a:gd name="T25" fmla="*/ 14 h 14"/>
                <a:gd name="T26" fmla="*/ 8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00" name="Freeform 677"/>
            <p:cNvSpPr>
              <a:spLocks/>
            </p:cNvSpPr>
            <p:nvPr/>
          </p:nvSpPr>
          <p:spPr bwMode="auto">
            <a:xfrm>
              <a:off x="4992688" y="5324475"/>
              <a:ext cx="28575" cy="15875"/>
            </a:xfrm>
            <a:custGeom>
              <a:avLst/>
              <a:gdLst>
                <a:gd name="T0" fmla="*/ 8 w 18"/>
                <a:gd name="T1" fmla="*/ 6 h 10"/>
                <a:gd name="T2" fmla="*/ 8 w 18"/>
                <a:gd name="T3" fmla="*/ 6 h 10"/>
                <a:gd name="T4" fmla="*/ 2 w 18"/>
                <a:gd name="T5" fmla="*/ 4 h 10"/>
                <a:gd name="T6" fmla="*/ 0 w 18"/>
                <a:gd name="T7" fmla="*/ 0 h 10"/>
                <a:gd name="T8" fmla="*/ 0 w 18"/>
                <a:gd name="T9" fmla="*/ 0 h 10"/>
                <a:gd name="T10" fmla="*/ 0 w 18"/>
                <a:gd name="T11" fmla="*/ 2 h 10"/>
                <a:gd name="T12" fmla="*/ 0 w 18"/>
                <a:gd name="T13" fmla="*/ 2 h 10"/>
                <a:gd name="T14" fmla="*/ 0 w 18"/>
                <a:gd name="T15" fmla="*/ 6 h 10"/>
                <a:gd name="T16" fmla="*/ 2 w 18"/>
                <a:gd name="T17" fmla="*/ 8 h 10"/>
                <a:gd name="T18" fmla="*/ 6 w 18"/>
                <a:gd name="T19" fmla="*/ 10 h 10"/>
                <a:gd name="T20" fmla="*/ 8 w 18"/>
                <a:gd name="T21" fmla="*/ 10 h 10"/>
                <a:gd name="T22" fmla="*/ 8 w 18"/>
                <a:gd name="T23" fmla="*/ 10 h 10"/>
                <a:gd name="T24" fmla="*/ 12 w 18"/>
                <a:gd name="T25" fmla="*/ 10 h 10"/>
                <a:gd name="T26" fmla="*/ 16 w 18"/>
                <a:gd name="T27" fmla="*/ 8 h 10"/>
                <a:gd name="T28" fmla="*/ 18 w 18"/>
                <a:gd name="T29" fmla="*/ 6 h 10"/>
                <a:gd name="T30" fmla="*/ 18 w 18"/>
                <a:gd name="T31" fmla="*/ 2 h 10"/>
                <a:gd name="T32" fmla="*/ 18 w 18"/>
                <a:gd name="T33" fmla="*/ 2 h 10"/>
                <a:gd name="T34" fmla="*/ 18 w 18"/>
                <a:gd name="T35" fmla="*/ 0 h 10"/>
                <a:gd name="T36" fmla="*/ 18 w 18"/>
                <a:gd name="T37" fmla="*/ 0 h 10"/>
                <a:gd name="T38" fmla="*/ 14 w 18"/>
                <a:gd name="T39" fmla="*/ 4 h 10"/>
                <a:gd name="T40" fmla="*/ 8 w 18"/>
                <a:gd name="T41" fmla="*/ 6 h 10"/>
                <a:gd name="T42" fmla="*/ 8 w 18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0">
                  <a:moveTo>
                    <a:pt x="8" y="6"/>
                  </a:moveTo>
                  <a:lnTo>
                    <a:pt x="8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4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01" name="Freeform 678"/>
            <p:cNvSpPr>
              <a:spLocks/>
            </p:cNvSpPr>
            <p:nvPr/>
          </p:nvSpPr>
          <p:spPr bwMode="auto">
            <a:xfrm>
              <a:off x="4992688" y="53117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8 w 18"/>
                <a:gd name="T3" fmla="*/ 14 h 14"/>
                <a:gd name="T4" fmla="*/ 14 w 18"/>
                <a:gd name="T5" fmla="*/ 12 h 14"/>
                <a:gd name="T6" fmla="*/ 18 w 18"/>
                <a:gd name="T7" fmla="*/ 8 h 14"/>
                <a:gd name="T8" fmla="*/ 18 w 18"/>
                <a:gd name="T9" fmla="*/ 8 h 14"/>
                <a:gd name="T10" fmla="*/ 14 w 18"/>
                <a:gd name="T11" fmla="*/ 2 h 14"/>
                <a:gd name="T12" fmla="*/ 8 w 18"/>
                <a:gd name="T13" fmla="*/ 0 h 14"/>
                <a:gd name="T14" fmla="*/ 8 w 18"/>
                <a:gd name="T15" fmla="*/ 0 h 14"/>
                <a:gd name="T16" fmla="*/ 2 w 18"/>
                <a:gd name="T17" fmla="*/ 2 h 14"/>
                <a:gd name="T18" fmla="*/ 0 w 18"/>
                <a:gd name="T19" fmla="*/ 8 h 14"/>
                <a:gd name="T20" fmla="*/ 0 w 18"/>
                <a:gd name="T21" fmla="*/ 8 h 14"/>
                <a:gd name="T22" fmla="*/ 2 w 18"/>
                <a:gd name="T23" fmla="*/ 12 h 14"/>
                <a:gd name="T24" fmla="*/ 8 w 18"/>
                <a:gd name="T25" fmla="*/ 14 h 14"/>
                <a:gd name="T26" fmla="*/ 8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02" name="Freeform 679"/>
            <p:cNvSpPr>
              <a:spLocks/>
            </p:cNvSpPr>
            <p:nvPr/>
          </p:nvSpPr>
          <p:spPr bwMode="auto">
            <a:xfrm>
              <a:off x="4916488" y="5359400"/>
              <a:ext cx="31750" cy="19050"/>
            </a:xfrm>
            <a:custGeom>
              <a:avLst/>
              <a:gdLst>
                <a:gd name="T0" fmla="*/ 10 w 20"/>
                <a:gd name="T1" fmla="*/ 8 h 12"/>
                <a:gd name="T2" fmla="*/ 10 w 20"/>
                <a:gd name="T3" fmla="*/ 8 h 12"/>
                <a:gd name="T4" fmla="*/ 4 w 20"/>
                <a:gd name="T5" fmla="*/ 6 h 12"/>
                <a:gd name="T6" fmla="*/ 2 w 20"/>
                <a:gd name="T7" fmla="*/ 0 h 12"/>
                <a:gd name="T8" fmla="*/ 2 w 20"/>
                <a:gd name="T9" fmla="*/ 0 h 12"/>
                <a:gd name="T10" fmla="*/ 0 w 20"/>
                <a:gd name="T11" fmla="*/ 2 h 12"/>
                <a:gd name="T12" fmla="*/ 0 w 20"/>
                <a:gd name="T13" fmla="*/ 2 h 12"/>
                <a:gd name="T14" fmla="*/ 2 w 20"/>
                <a:gd name="T15" fmla="*/ 6 h 12"/>
                <a:gd name="T16" fmla="*/ 4 w 20"/>
                <a:gd name="T17" fmla="*/ 10 h 12"/>
                <a:gd name="T18" fmla="*/ 6 w 20"/>
                <a:gd name="T19" fmla="*/ 12 h 12"/>
                <a:gd name="T20" fmla="*/ 10 w 20"/>
                <a:gd name="T21" fmla="*/ 12 h 12"/>
                <a:gd name="T22" fmla="*/ 10 w 20"/>
                <a:gd name="T23" fmla="*/ 12 h 12"/>
                <a:gd name="T24" fmla="*/ 14 w 20"/>
                <a:gd name="T25" fmla="*/ 12 h 12"/>
                <a:gd name="T26" fmla="*/ 16 w 20"/>
                <a:gd name="T27" fmla="*/ 10 h 12"/>
                <a:gd name="T28" fmla="*/ 18 w 20"/>
                <a:gd name="T29" fmla="*/ 6 h 12"/>
                <a:gd name="T30" fmla="*/ 20 w 20"/>
                <a:gd name="T31" fmla="*/ 2 h 12"/>
                <a:gd name="T32" fmla="*/ 20 w 20"/>
                <a:gd name="T33" fmla="*/ 2 h 12"/>
                <a:gd name="T34" fmla="*/ 18 w 20"/>
                <a:gd name="T35" fmla="*/ 0 h 12"/>
                <a:gd name="T36" fmla="*/ 18 w 20"/>
                <a:gd name="T37" fmla="*/ 0 h 12"/>
                <a:gd name="T38" fmla="*/ 16 w 20"/>
                <a:gd name="T39" fmla="*/ 6 h 12"/>
                <a:gd name="T40" fmla="*/ 10 w 20"/>
                <a:gd name="T41" fmla="*/ 8 h 12"/>
                <a:gd name="T42" fmla="*/ 10 w 20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2">
                  <a:moveTo>
                    <a:pt x="10" y="8"/>
                  </a:moveTo>
                  <a:lnTo>
                    <a:pt x="10" y="8"/>
                  </a:lnTo>
                  <a:lnTo>
                    <a:pt x="4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03" name="Freeform 680"/>
            <p:cNvSpPr>
              <a:spLocks/>
            </p:cNvSpPr>
            <p:nvPr/>
          </p:nvSpPr>
          <p:spPr bwMode="auto">
            <a:xfrm>
              <a:off x="4919663" y="5349875"/>
              <a:ext cx="25400" cy="22225"/>
            </a:xfrm>
            <a:custGeom>
              <a:avLst/>
              <a:gdLst>
                <a:gd name="T0" fmla="*/ 8 w 16"/>
                <a:gd name="T1" fmla="*/ 14 h 14"/>
                <a:gd name="T2" fmla="*/ 8 w 16"/>
                <a:gd name="T3" fmla="*/ 14 h 14"/>
                <a:gd name="T4" fmla="*/ 14 w 16"/>
                <a:gd name="T5" fmla="*/ 12 h 14"/>
                <a:gd name="T6" fmla="*/ 16 w 16"/>
                <a:gd name="T7" fmla="*/ 6 h 14"/>
                <a:gd name="T8" fmla="*/ 16 w 16"/>
                <a:gd name="T9" fmla="*/ 6 h 14"/>
                <a:gd name="T10" fmla="*/ 14 w 16"/>
                <a:gd name="T11" fmla="*/ 2 h 14"/>
                <a:gd name="T12" fmla="*/ 8 w 16"/>
                <a:gd name="T13" fmla="*/ 0 h 14"/>
                <a:gd name="T14" fmla="*/ 8 w 16"/>
                <a:gd name="T15" fmla="*/ 0 h 14"/>
                <a:gd name="T16" fmla="*/ 2 w 16"/>
                <a:gd name="T17" fmla="*/ 2 h 14"/>
                <a:gd name="T18" fmla="*/ 0 w 16"/>
                <a:gd name="T19" fmla="*/ 6 h 14"/>
                <a:gd name="T20" fmla="*/ 0 w 16"/>
                <a:gd name="T21" fmla="*/ 6 h 14"/>
                <a:gd name="T22" fmla="*/ 2 w 16"/>
                <a:gd name="T23" fmla="*/ 12 h 14"/>
                <a:gd name="T24" fmla="*/ 8 w 16"/>
                <a:gd name="T25" fmla="*/ 14 h 14"/>
                <a:gd name="T26" fmla="*/ 8 w 16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04" name="Freeform 681"/>
            <p:cNvSpPr>
              <a:spLocks/>
            </p:cNvSpPr>
            <p:nvPr/>
          </p:nvSpPr>
          <p:spPr bwMode="auto">
            <a:xfrm>
              <a:off x="4916488" y="5286375"/>
              <a:ext cx="31750" cy="19050"/>
            </a:xfrm>
            <a:custGeom>
              <a:avLst/>
              <a:gdLst>
                <a:gd name="T0" fmla="*/ 10 w 20"/>
                <a:gd name="T1" fmla="*/ 12 h 12"/>
                <a:gd name="T2" fmla="*/ 10 w 20"/>
                <a:gd name="T3" fmla="*/ 12 h 12"/>
                <a:gd name="T4" fmla="*/ 14 w 20"/>
                <a:gd name="T5" fmla="*/ 10 h 12"/>
                <a:gd name="T6" fmla="*/ 16 w 20"/>
                <a:gd name="T7" fmla="*/ 8 h 12"/>
                <a:gd name="T8" fmla="*/ 18 w 20"/>
                <a:gd name="T9" fmla="*/ 6 h 12"/>
                <a:gd name="T10" fmla="*/ 20 w 20"/>
                <a:gd name="T11" fmla="*/ 2 h 12"/>
                <a:gd name="T12" fmla="*/ 20 w 20"/>
                <a:gd name="T13" fmla="*/ 2 h 12"/>
                <a:gd name="T14" fmla="*/ 18 w 20"/>
                <a:gd name="T15" fmla="*/ 0 h 12"/>
                <a:gd name="T16" fmla="*/ 18 w 20"/>
                <a:gd name="T17" fmla="*/ 0 h 12"/>
                <a:gd name="T18" fmla="*/ 16 w 20"/>
                <a:gd name="T19" fmla="*/ 4 h 12"/>
                <a:gd name="T20" fmla="*/ 10 w 20"/>
                <a:gd name="T21" fmla="*/ 6 h 12"/>
                <a:gd name="T22" fmla="*/ 10 w 20"/>
                <a:gd name="T23" fmla="*/ 6 h 12"/>
                <a:gd name="T24" fmla="*/ 6 w 20"/>
                <a:gd name="T25" fmla="*/ 6 h 12"/>
                <a:gd name="T26" fmla="*/ 2 w 20"/>
                <a:gd name="T27" fmla="*/ 2 h 12"/>
                <a:gd name="T28" fmla="*/ 2 w 20"/>
                <a:gd name="T29" fmla="*/ 2 h 12"/>
                <a:gd name="T30" fmla="*/ 0 w 20"/>
                <a:gd name="T31" fmla="*/ 2 h 12"/>
                <a:gd name="T32" fmla="*/ 0 w 20"/>
                <a:gd name="T33" fmla="*/ 2 h 12"/>
                <a:gd name="T34" fmla="*/ 4 w 20"/>
                <a:gd name="T35" fmla="*/ 8 h 12"/>
                <a:gd name="T36" fmla="*/ 6 w 20"/>
                <a:gd name="T37" fmla="*/ 10 h 12"/>
                <a:gd name="T38" fmla="*/ 10 w 20"/>
                <a:gd name="T39" fmla="*/ 12 h 12"/>
                <a:gd name="T40" fmla="*/ 10 w 20"/>
                <a:gd name="T4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12">
                  <a:moveTo>
                    <a:pt x="10" y="12"/>
                  </a:moveTo>
                  <a:lnTo>
                    <a:pt x="10" y="12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6" y="6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05" name="Freeform 682"/>
            <p:cNvSpPr>
              <a:spLocks/>
            </p:cNvSpPr>
            <p:nvPr/>
          </p:nvSpPr>
          <p:spPr bwMode="auto">
            <a:xfrm>
              <a:off x="4919663" y="528002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8 w 16"/>
                <a:gd name="T3" fmla="*/ 10 h 10"/>
                <a:gd name="T4" fmla="*/ 14 w 16"/>
                <a:gd name="T5" fmla="*/ 8 h 10"/>
                <a:gd name="T6" fmla="*/ 16 w 16"/>
                <a:gd name="T7" fmla="*/ 4 h 10"/>
                <a:gd name="T8" fmla="*/ 16 w 16"/>
                <a:gd name="T9" fmla="*/ 4 h 10"/>
                <a:gd name="T10" fmla="*/ 14 w 16"/>
                <a:gd name="T11" fmla="*/ 0 h 10"/>
                <a:gd name="T12" fmla="*/ 14 w 16"/>
                <a:gd name="T13" fmla="*/ 0 h 10"/>
                <a:gd name="T14" fmla="*/ 6 w 16"/>
                <a:gd name="T15" fmla="*/ 2 h 10"/>
                <a:gd name="T16" fmla="*/ 0 w 16"/>
                <a:gd name="T17" fmla="*/ 6 h 10"/>
                <a:gd name="T18" fmla="*/ 0 w 16"/>
                <a:gd name="T19" fmla="*/ 6 h 10"/>
                <a:gd name="T20" fmla="*/ 4 w 16"/>
                <a:gd name="T21" fmla="*/ 10 h 10"/>
                <a:gd name="T22" fmla="*/ 8 w 16"/>
                <a:gd name="T23" fmla="*/ 10 h 10"/>
                <a:gd name="T24" fmla="*/ 8 w 16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06" name="Freeform 683"/>
            <p:cNvSpPr>
              <a:spLocks/>
            </p:cNvSpPr>
            <p:nvPr/>
          </p:nvSpPr>
          <p:spPr bwMode="auto">
            <a:xfrm>
              <a:off x="4992688" y="5286375"/>
              <a:ext cx="28575" cy="19050"/>
            </a:xfrm>
            <a:custGeom>
              <a:avLst/>
              <a:gdLst>
                <a:gd name="T0" fmla="*/ 8 w 18"/>
                <a:gd name="T1" fmla="*/ 6 h 12"/>
                <a:gd name="T2" fmla="*/ 8 w 18"/>
                <a:gd name="T3" fmla="*/ 6 h 12"/>
                <a:gd name="T4" fmla="*/ 2 w 18"/>
                <a:gd name="T5" fmla="*/ 4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8 h 12"/>
                <a:gd name="T18" fmla="*/ 6 w 18"/>
                <a:gd name="T19" fmla="*/ 10 h 12"/>
                <a:gd name="T20" fmla="*/ 8 w 18"/>
                <a:gd name="T21" fmla="*/ 12 h 12"/>
                <a:gd name="T22" fmla="*/ 8 w 18"/>
                <a:gd name="T23" fmla="*/ 12 h 12"/>
                <a:gd name="T24" fmla="*/ 12 w 18"/>
                <a:gd name="T25" fmla="*/ 10 h 12"/>
                <a:gd name="T26" fmla="*/ 14 w 18"/>
                <a:gd name="T27" fmla="*/ 8 h 12"/>
                <a:gd name="T28" fmla="*/ 16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6 w 18"/>
                <a:gd name="T35" fmla="*/ 2 h 12"/>
                <a:gd name="T36" fmla="*/ 16 w 18"/>
                <a:gd name="T37" fmla="*/ 2 h 12"/>
                <a:gd name="T38" fmla="*/ 14 w 18"/>
                <a:gd name="T39" fmla="*/ 6 h 12"/>
                <a:gd name="T40" fmla="*/ 8 w 18"/>
                <a:gd name="T41" fmla="*/ 6 h 12"/>
                <a:gd name="T42" fmla="*/ 8 w 18"/>
                <a:gd name="T4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8" y="6"/>
                  </a:moveTo>
                  <a:lnTo>
                    <a:pt x="8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07" name="Freeform 684"/>
            <p:cNvSpPr>
              <a:spLocks/>
            </p:cNvSpPr>
            <p:nvPr/>
          </p:nvSpPr>
          <p:spPr bwMode="auto">
            <a:xfrm>
              <a:off x="4992688" y="528002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8 w 16"/>
                <a:gd name="T3" fmla="*/ 10 h 10"/>
                <a:gd name="T4" fmla="*/ 14 w 16"/>
                <a:gd name="T5" fmla="*/ 10 h 10"/>
                <a:gd name="T6" fmla="*/ 16 w 16"/>
                <a:gd name="T7" fmla="*/ 6 h 10"/>
                <a:gd name="T8" fmla="*/ 16 w 16"/>
                <a:gd name="T9" fmla="*/ 6 h 10"/>
                <a:gd name="T10" fmla="*/ 10 w 16"/>
                <a:gd name="T11" fmla="*/ 2 h 10"/>
                <a:gd name="T12" fmla="*/ 2 w 16"/>
                <a:gd name="T13" fmla="*/ 0 h 10"/>
                <a:gd name="T14" fmla="*/ 2 w 16"/>
                <a:gd name="T15" fmla="*/ 0 h 10"/>
                <a:gd name="T16" fmla="*/ 0 w 16"/>
                <a:gd name="T17" fmla="*/ 4 h 10"/>
                <a:gd name="T18" fmla="*/ 0 w 16"/>
                <a:gd name="T19" fmla="*/ 4 h 10"/>
                <a:gd name="T20" fmla="*/ 2 w 16"/>
                <a:gd name="T21" fmla="*/ 8 h 10"/>
                <a:gd name="T22" fmla="*/ 8 w 16"/>
                <a:gd name="T23" fmla="*/ 10 h 10"/>
                <a:gd name="T24" fmla="*/ 8 w 16"/>
                <a:gd name="T2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4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08" name="Freeform 685"/>
            <p:cNvSpPr>
              <a:spLocks/>
            </p:cNvSpPr>
            <p:nvPr/>
          </p:nvSpPr>
          <p:spPr bwMode="auto">
            <a:xfrm>
              <a:off x="4992688" y="5435600"/>
              <a:ext cx="12700" cy="12700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2 h 8"/>
                <a:gd name="T6" fmla="*/ 0 w 8"/>
                <a:gd name="T7" fmla="*/ 2 h 8"/>
                <a:gd name="T8" fmla="*/ 0 w 8"/>
                <a:gd name="T9" fmla="*/ 6 h 8"/>
                <a:gd name="T10" fmla="*/ 2 w 8"/>
                <a:gd name="T11" fmla="*/ 8 h 8"/>
                <a:gd name="T12" fmla="*/ 2 w 8"/>
                <a:gd name="T13" fmla="*/ 8 h 8"/>
                <a:gd name="T14" fmla="*/ 8 w 8"/>
                <a:gd name="T15" fmla="*/ 6 h 8"/>
                <a:gd name="T16" fmla="*/ 8 w 8"/>
                <a:gd name="T17" fmla="*/ 6 h 8"/>
                <a:gd name="T18" fmla="*/ 2 w 8"/>
                <a:gd name="T19" fmla="*/ 4 h 8"/>
                <a:gd name="T20" fmla="*/ 0 w 8"/>
                <a:gd name="T21" fmla="*/ 0 h 8"/>
                <a:gd name="T22" fmla="*/ 0 w 8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09" name="Freeform 686"/>
            <p:cNvSpPr>
              <a:spLocks/>
            </p:cNvSpPr>
            <p:nvPr/>
          </p:nvSpPr>
          <p:spPr bwMode="auto">
            <a:xfrm>
              <a:off x="5018088" y="5435600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2 w 2"/>
                <a:gd name="T11" fmla="*/ 0 h 2"/>
                <a:gd name="T12" fmla="*/ 0 w 2"/>
                <a:gd name="T13" fmla="*/ 2 h 2"/>
                <a:gd name="T14" fmla="*/ 0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10" name="Freeform 687"/>
            <p:cNvSpPr>
              <a:spLocks/>
            </p:cNvSpPr>
            <p:nvPr/>
          </p:nvSpPr>
          <p:spPr bwMode="auto">
            <a:xfrm>
              <a:off x="4992688" y="5422900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8 w 18"/>
                <a:gd name="T3" fmla="*/ 14 h 14"/>
                <a:gd name="T4" fmla="*/ 16 w 18"/>
                <a:gd name="T5" fmla="*/ 10 h 14"/>
                <a:gd name="T6" fmla="*/ 16 w 18"/>
                <a:gd name="T7" fmla="*/ 10 h 14"/>
                <a:gd name="T8" fmla="*/ 18 w 18"/>
                <a:gd name="T9" fmla="*/ 8 h 14"/>
                <a:gd name="T10" fmla="*/ 18 w 18"/>
                <a:gd name="T11" fmla="*/ 8 h 14"/>
                <a:gd name="T12" fmla="*/ 14 w 18"/>
                <a:gd name="T13" fmla="*/ 2 h 14"/>
                <a:gd name="T14" fmla="*/ 8 w 18"/>
                <a:gd name="T15" fmla="*/ 0 h 14"/>
                <a:gd name="T16" fmla="*/ 8 w 18"/>
                <a:gd name="T17" fmla="*/ 0 h 14"/>
                <a:gd name="T18" fmla="*/ 2 w 18"/>
                <a:gd name="T19" fmla="*/ 2 h 14"/>
                <a:gd name="T20" fmla="*/ 0 w 18"/>
                <a:gd name="T21" fmla="*/ 8 h 14"/>
                <a:gd name="T22" fmla="*/ 0 w 18"/>
                <a:gd name="T23" fmla="*/ 8 h 14"/>
                <a:gd name="T24" fmla="*/ 2 w 18"/>
                <a:gd name="T25" fmla="*/ 12 h 14"/>
                <a:gd name="T26" fmla="*/ 8 w 18"/>
                <a:gd name="T27" fmla="*/ 14 h 14"/>
                <a:gd name="T28" fmla="*/ 8 w 18"/>
                <a:gd name="T2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8" y="1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11" name="Freeform 688"/>
            <p:cNvSpPr>
              <a:spLocks/>
            </p:cNvSpPr>
            <p:nvPr/>
          </p:nvSpPr>
          <p:spPr bwMode="auto">
            <a:xfrm>
              <a:off x="5030788" y="5397500"/>
              <a:ext cx="15875" cy="19050"/>
            </a:xfrm>
            <a:custGeom>
              <a:avLst/>
              <a:gdLst>
                <a:gd name="T0" fmla="*/ 8 w 10"/>
                <a:gd name="T1" fmla="*/ 8 h 12"/>
                <a:gd name="T2" fmla="*/ 8 w 10"/>
                <a:gd name="T3" fmla="*/ 8 h 12"/>
                <a:gd name="T4" fmla="*/ 4 w 10"/>
                <a:gd name="T5" fmla="*/ 6 h 12"/>
                <a:gd name="T6" fmla="*/ 0 w 10"/>
                <a:gd name="T7" fmla="*/ 0 h 12"/>
                <a:gd name="T8" fmla="*/ 0 w 10"/>
                <a:gd name="T9" fmla="*/ 0 h 12"/>
                <a:gd name="T10" fmla="*/ 0 w 10"/>
                <a:gd name="T11" fmla="*/ 2 h 12"/>
                <a:gd name="T12" fmla="*/ 0 w 10"/>
                <a:gd name="T13" fmla="*/ 2 h 12"/>
                <a:gd name="T14" fmla="*/ 0 w 10"/>
                <a:gd name="T15" fmla="*/ 6 h 12"/>
                <a:gd name="T16" fmla="*/ 2 w 10"/>
                <a:gd name="T17" fmla="*/ 8 h 12"/>
                <a:gd name="T18" fmla="*/ 8 w 10"/>
                <a:gd name="T19" fmla="*/ 12 h 12"/>
                <a:gd name="T20" fmla="*/ 8 w 10"/>
                <a:gd name="T21" fmla="*/ 12 h 12"/>
                <a:gd name="T22" fmla="*/ 10 w 10"/>
                <a:gd name="T23" fmla="*/ 8 h 12"/>
                <a:gd name="T24" fmla="*/ 10 w 10"/>
                <a:gd name="T25" fmla="*/ 8 h 12"/>
                <a:gd name="T26" fmla="*/ 8 w 10"/>
                <a:gd name="T27" fmla="*/ 8 h 12"/>
                <a:gd name="T28" fmla="*/ 8 w 10"/>
                <a:gd name="T2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2">
                  <a:moveTo>
                    <a:pt x="8" y="8"/>
                  </a:moveTo>
                  <a:lnTo>
                    <a:pt x="8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12" name="Freeform 689"/>
            <p:cNvSpPr>
              <a:spLocks/>
            </p:cNvSpPr>
            <p:nvPr/>
          </p:nvSpPr>
          <p:spPr bwMode="auto">
            <a:xfrm>
              <a:off x="5030788" y="5387975"/>
              <a:ext cx="25400" cy="22225"/>
            </a:xfrm>
            <a:custGeom>
              <a:avLst/>
              <a:gdLst>
                <a:gd name="T0" fmla="*/ 8 w 16"/>
                <a:gd name="T1" fmla="*/ 0 h 14"/>
                <a:gd name="T2" fmla="*/ 8 w 16"/>
                <a:gd name="T3" fmla="*/ 0 h 14"/>
                <a:gd name="T4" fmla="*/ 4 w 16"/>
                <a:gd name="T5" fmla="*/ 2 h 14"/>
                <a:gd name="T6" fmla="*/ 0 w 16"/>
                <a:gd name="T7" fmla="*/ 6 h 14"/>
                <a:gd name="T8" fmla="*/ 0 w 16"/>
                <a:gd name="T9" fmla="*/ 6 h 14"/>
                <a:gd name="T10" fmla="*/ 4 w 16"/>
                <a:gd name="T11" fmla="*/ 12 h 14"/>
                <a:gd name="T12" fmla="*/ 8 w 16"/>
                <a:gd name="T13" fmla="*/ 14 h 14"/>
                <a:gd name="T14" fmla="*/ 8 w 16"/>
                <a:gd name="T15" fmla="*/ 14 h 14"/>
                <a:gd name="T16" fmla="*/ 10 w 16"/>
                <a:gd name="T17" fmla="*/ 14 h 14"/>
                <a:gd name="T18" fmla="*/ 10 w 16"/>
                <a:gd name="T19" fmla="*/ 14 h 14"/>
                <a:gd name="T20" fmla="*/ 16 w 16"/>
                <a:gd name="T21" fmla="*/ 2 h 14"/>
                <a:gd name="T22" fmla="*/ 16 w 16"/>
                <a:gd name="T23" fmla="*/ 2 h 14"/>
                <a:gd name="T24" fmla="*/ 12 w 16"/>
                <a:gd name="T25" fmla="*/ 0 h 14"/>
                <a:gd name="T26" fmla="*/ 8 w 16"/>
                <a:gd name="T27" fmla="*/ 0 h 14"/>
                <a:gd name="T28" fmla="*/ 8 w 16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13" name="Freeform 690"/>
            <p:cNvSpPr>
              <a:spLocks/>
            </p:cNvSpPr>
            <p:nvPr/>
          </p:nvSpPr>
          <p:spPr bwMode="auto">
            <a:xfrm>
              <a:off x="5030788" y="5324475"/>
              <a:ext cx="25400" cy="15875"/>
            </a:xfrm>
            <a:custGeom>
              <a:avLst/>
              <a:gdLst>
                <a:gd name="T0" fmla="*/ 8 w 16"/>
                <a:gd name="T1" fmla="*/ 6 h 10"/>
                <a:gd name="T2" fmla="*/ 8 w 16"/>
                <a:gd name="T3" fmla="*/ 6 h 10"/>
                <a:gd name="T4" fmla="*/ 4 w 16"/>
                <a:gd name="T5" fmla="*/ 4 h 10"/>
                <a:gd name="T6" fmla="*/ 0 w 16"/>
                <a:gd name="T7" fmla="*/ 0 h 10"/>
                <a:gd name="T8" fmla="*/ 0 w 16"/>
                <a:gd name="T9" fmla="*/ 0 h 10"/>
                <a:gd name="T10" fmla="*/ 0 w 16"/>
                <a:gd name="T11" fmla="*/ 2 h 10"/>
                <a:gd name="T12" fmla="*/ 0 w 16"/>
                <a:gd name="T13" fmla="*/ 2 h 10"/>
                <a:gd name="T14" fmla="*/ 0 w 16"/>
                <a:gd name="T15" fmla="*/ 6 h 10"/>
                <a:gd name="T16" fmla="*/ 2 w 16"/>
                <a:gd name="T17" fmla="*/ 8 h 10"/>
                <a:gd name="T18" fmla="*/ 6 w 16"/>
                <a:gd name="T19" fmla="*/ 10 h 10"/>
                <a:gd name="T20" fmla="*/ 8 w 16"/>
                <a:gd name="T21" fmla="*/ 10 h 10"/>
                <a:gd name="T22" fmla="*/ 8 w 16"/>
                <a:gd name="T23" fmla="*/ 10 h 10"/>
                <a:gd name="T24" fmla="*/ 12 w 16"/>
                <a:gd name="T25" fmla="*/ 10 h 10"/>
                <a:gd name="T26" fmla="*/ 16 w 16"/>
                <a:gd name="T27" fmla="*/ 8 h 10"/>
                <a:gd name="T28" fmla="*/ 16 w 16"/>
                <a:gd name="T29" fmla="*/ 8 h 10"/>
                <a:gd name="T30" fmla="*/ 14 w 16"/>
                <a:gd name="T31" fmla="*/ 4 h 10"/>
                <a:gd name="T32" fmla="*/ 14 w 16"/>
                <a:gd name="T33" fmla="*/ 4 h 10"/>
                <a:gd name="T34" fmla="*/ 8 w 16"/>
                <a:gd name="T35" fmla="*/ 6 h 10"/>
                <a:gd name="T36" fmla="*/ 8 w 16"/>
                <a:gd name="T3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10">
                  <a:moveTo>
                    <a:pt x="8" y="6"/>
                  </a:moveTo>
                  <a:lnTo>
                    <a:pt x="8" y="6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1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14" name="Freeform 691"/>
            <p:cNvSpPr>
              <a:spLocks/>
            </p:cNvSpPr>
            <p:nvPr/>
          </p:nvSpPr>
          <p:spPr bwMode="auto">
            <a:xfrm>
              <a:off x="5030788" y="5311775"/>
              <a:ext cx="22225" cy="22225"/>
            </a:xfrm>
            <a:custGeom>
              <a:avLst/>
              <a:gdLst>
                <a:gd name="T0" fmla="*/ 0 w 14"/>
                <a:gd name="T1" fmla="*/ 8 h 14"/>
                <a:gd name="T2" fmla="*/ 0 w 14"/>
                <a:gd name="T3" fmla="*/ 8 h 14"/>
                <a:gd name="T4" fmla="*/ 4 w 14"/>
                <a:gd name="T5" fmla="*/ 12 h 14"/>
                <a:gd name="T6" fmla="*/ 8 w 14"/>
                <a:gd name="T7" fmla="*/ 14 h 14"/>
                <a:gd name="T8" fmla="*/ 8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8 w 14"/>
                <a:gd name="T15" fmla="*/ 0 h 14"/>
                <a:gd name="T16" fmla="*/ 8 w 14"/>
                <a:gd name="T17" fmla="*/ 0 h 14"/>
                <a:gd name="T18" fmla="*/ 2 w 14"/>
                <a:gd name="T19" fmla="*/ 2 h 14"/>
                <a:gd name="T20" fmla="*/ 0 w 14"/>
                <a:gd name="T21" fmla="*/ 8 h 14"/>
                <a:gd name="T22" fmla="*/ 0 w 14"/>
                <a:gd name="T23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4">
                  <a:moveTo>
                    <a:pt x="0" y="8"/>
                  </a:moveTo>
                  <a:lnTo>
                    <a:pt x="0" y="8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15" name="Freeform 692"/>
            <p:cNvSpPr>
              <a:spLocks/>
            </p:cNvSpPr>
            <p:nvPr/>
          </p:nvSpPr>
          <p:spPr bwMode="auto">
            <a:xfrm>
              <a:off x="4916488" y="5435600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16" name="Freeform 693"/>
            <p:cNvSpPr>
              <a:spLocks/>
            </p:cNvSpPr>
            <p:nvPr/>
          </p:nvSpPr>
          <p:spPr bwMode="auto">
            <a:xfrm>
              <a:off x="4935538" y="5435600"/>
              <a:ext cx="12700" cy="12700"/>
            </a:xfrm>
            <a:custGeom>
              <a:avLst/>
              <a:gdLst>
                <a:gd name="T0" fmla="*/ 6 w 8"/>
                <a:gd name="T1" fmla="*/ 0 h 8"/>
                <a:gd name="T2" fmla="*/ 6 w 8"/>
                <a:gd name="T3" fmla="*/ 0 h 8"/>
                <a:gd name="T4" fmla="*/ 4 w 8"/>
                <a:gd name="T5" fmla="*/ 4 h 8"/>
                <a:gd name="T6" fmla="*/ 0 w 8"/>
                <a:gd name="T7" fmla="*/ 6 h 8"/>
                <a:gd name="T8" fmla="*/ 0 w 8"/>
                <a:gd name="T9" fmla="*/ 6 h 8"/>
                <a:gd name="T10" fmla="*/ 4 w 8"/>
                <a:gd name="T11" fmla="*/ 8 h 8"/>
                <a:gd name="T12" fmla="*/ 4 w 8"/>
                <a:gd name="T13" fmla="*/ 8 h 8"/>
                <a:gd name="T14" fmla="*/ 6 w 8"/>
                <a:gd name="T15" fmla="*/ 6 h 8"/>
                <a:gd name="T16" fmla="*/ 8 w 8"/>
                <a:gd name="T17" fmla="*/ 2 h 8"/>
                <a:gd name="T18" fmla="*/ 8 w 8"/>
                <a:gd name="T19" fmla="*/ 2 h 8"/>
                <a:gd name="T20" fmla="*/ 6 w 8"/>
                <a:gd name="T21" fmla="*/ 0 h 8"/>
                <a:gd name="T22" fmla="*/ 6 w 8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lnTo>
                    <a:pt x="6" y="0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17" name="Freeform 694"/>
            <p:cNvSpPr>
              <a:spLocks/>
            </p:cNvSpPr>
            <p:nvPr/>
          </p:nvSpPr>
          <p:spPr bwMode="auto">
            <a:xfrm>
              <a:off x="4919663" y="5422900"/>
              <a:ext cx="25400" cy="22225"/>
            </a:xfrm>
            <a:custGeom>
              <a:avLst/>
              <a:gdLst>
                <a:gd name="T0" fmla="*/ 10 w 16"/>
                <a:gd name="T1" fmla="*/ 14 h 14"/>
                <a:gd name="T2" fmla="*/ 10 w 16"/>
                <a:gd name="T3" fmla="*/ 14 h 14"/>
                <a:gd name="T4" fmla="*/ 14 w 16"/>
                <a:gd name="T5" fmla="*/ 12 h 14"/>
                <a:gd name="T6" fmla="*/ 16 w 16"/>
                <a:gd name="T7" fmla="*/ 8 h 14"/>
                <a:gd name="T8" fmla="*/ 16 w 16"/>
                <a:gd name="T9" fmla="*/ 8 h 14"/>
                <a:gd name="T10" fmla="*/ 14 w 16"/>
                <a:gd name="T11" fmla="*/ 2 h 14"/>
                <a:gd name="T12" fmla="*/ 8 w 16"/>
                <a:gd name="T13" fmla="*/ 0 h 14"/>
                <a:gd name="T14" fmla="*/ 8 w 16"/>
                <a:gd name="T15" fmla="*/ 0 h 14"/>
                <a:gd name="T16" fmla="*/ 2 w 16"/>
                <a:gd name="T17" fmla="*/ 2 h 14"/>
                <a:gd name="T18" fmla="*/ 0 w 16"/>
                <a:gd name="T19" fmla="*/ 8 h 14"/>
                <a:gd name="T20" fmla="*/ 0 w 16"/>
                <a:gd name="T21" fmla="*/ 8 h 14"/>
                <a:gd name="T22" fmla="*/ 0 w 16"/>
                <a:gd name="T23" fmla="*/ 10 h 14"/>
                <a:gd name="T24" fmla="*/ 0 w 16"/>
                <a:gd name="T25" fmla="*/ 10 h 14"/>
                <a:gd name="T26" fmla="*/ 10 w 16"/>
                <a:gd name="T27" fmla="*/ 14 h 14"/>
                <a:gd name="T28" fmla="*/ 10 w 16"/>
                <a:gd name="T2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lnTo>
                    <a:pt x="10" y="14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18" name="Freeform 695"/>
            <p:cNvSpPr>
              <a:spLocks/>
            </p:cNvSpPr>
            <p:nvPr/>
          </p:nvSpPr>
          <p:spPr bwMode="auto">
            <a:xfrm>
              <a:off x="4891088" y="5397500"/>
              <a:ext cx="19050" cy="19050"/>
            </a:xfrm>
            <a:custGeom>
              <a:avLst/>
              <a:gdLst>
                <a:gd name="T0" fmla="*/ 12 w 12"/>
                <a:gd name="T1" fmla="*/ 2 h 12"/>
                <a:gd name="T2" fmla="*/ 12 w 12"/>
                <a:gd name="T3" fmla="*/ 2 h 12"/>
                <a:gd name="T4" fmla="*/ 12 w 12"/>
                <a:gd name="T5" fmla="*/ 0 h 12"/>
                <a:gd name="T6" fmla="*/ 12 w 12"/>
                <a:gd name="T7" fmla="*/ 0 h 12"/>
                <a:gd name="T8" fmla="*/ 8 w 12"/>
                <a:gd name="T9" fmla="*/ 6 h 12"/>
                <a:gd name="T10" fmla="*/ 2 w 12"/>
                <a:gd name="T11" fmla="*/ 8 h 12"/>
                <a:gd name="T12" fmla="*/ 2 w 12"/>
                <a:gd name="T13" fmla="*/ 8 h 12"/>
                <a:gd name="T14" fmla="*/ 0 w 12"/>
                <a:gd name="T15" fmla="*/ 8 h 12"/>
                <a:gd name="T16" fmla="*/ 0 w 12"/>
                <a:gd name="T17" fmla="*/ 8 h 12"/>
                <a:gd name="T18" fmla="*/ 4 w 12"/>
                <a:gd name="T19" fmla="*/ 12 h 12"/>
                <a:gd name="T20" fmla="*/ 4 w 12"/>
                <a:gd name="T21" fmla="*/ 12 h 12"/>
                <a:gd name="T22" fmla="*/ 8 w 12"/>
                <a:gd name="T23" fmla="*/ 10 h 12"/>
                <a:gd name="T24" fmla="*/ 10 w 12"/>
                <a:gd name="T25" fmla="*/ 8 h 12"/>
                <a:gd name="T26" fmla="*/ 12 w 12"/>
                <a:gd name="T27" fmla="*/ 6 h 12"/>
                <a:gd name="T28" fmla="*/ 12 w 12"/>
                <a:gd name="T29" fmla="*/ 2 h 12"/>
                <a:gd name="T30" fmla="*/ 12 w 12"/>
                <a:gd name="T3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2">
                  <a:moveTo>
                    <a:pt x="12" y="2"/>
                  </a:move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19" name="Freeform 696"/>
            <p:cNvSpPr>
              <a:spLocks/>
            </p:cNvSpPr>
            <p:nvPr/>
          </p:nvSpPr>
          <p:spPr bwMode="auto">
            <a:xfrm>
              <a:off x="4884738" y="5387975"/>
              <a:ext cx="25400" cy="22225"/>
            </a:xfrm>
            <a:custGeom>
              <a:avLst/>
              <a:gdLst>
                <a:gd name="T0" fmla="*/ 6 w 16"/>
                <a:gd name="T1" fmla="*/ 14 h 14"/>
                <a:gd name="T2" fmla="*/ 6 w 16"/>
                <a:gd name="T3" fmla="*/ 14 h 14"/>
                <a:gd name="T4" fmla="*/ 12 w 16"/>
                <a:gd name="T5" fmla="*/ 12 h 14"/>
                <a:gd name="T6" fmla="*/ 16 w 16"/>
                <a:gd name="T7" fmla="*/ 6 h 14"/>
                <a:gd name="T8" fmla="*/ 16 w 16"/>
                <a:gd name="T9" fmla="*/ 6 h 14"/>
                <a:gd name="T10" fmla="*/ 12 w 16"/>
                <a:gd name="T11" fmla="*/ 2 h 14"/>
                <a:gd name="T12" fmla="*/ 6 w 16"/>
                <a:gd name="T13" fmla="*/ 0 h 14"/>
                <a:gd name="T14" fmla="*/ 6 w 16"/>
                <a:gd name="T15" fmla="*/ 0 h 14"/>
                <a:gd name="T16" fmla="*/ 4 w 16"/>
                <a:gd name="T17" fmla="*/ 0 h 14"/>
                <a:gd name="T18" fmla="*/ 0 w 16"/>
                <a:gd name="T19" fmla="*/ 2 h 14"/>
                <a:gd name="T20" fmla="*/ 0 w 16"/>
                <a:gd name="T21" fmla="*/ 2 h 14"/>
                <a:gd name="T22" fmla="*/ 4 w 16"/>
                <a:gd name="T23" fmla="*/ 14 h 14"/>
                <a:gd name="T24" fmla="*/ 4 w 16"/>
                <a:gd name="T25" fmla="*/ 14 h 14"/>
                <a:gd name="T26" fmla="*/ 6 w 16"/>
                <a:gd name="T27" fmla="*/ 14 h 14"/>
                <a:gd name="T28" fmla="*/ 6 w 16"/>
                <a:gd name="T2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4">
                  <a:moveTo>
                    <a:pt x="6" y="14"/>
                  </a:moveTo>
                  <a:lnTo>
                    <a:pt x="6" y="14"/>
                  </a:lnTo>
                  <a:lnTo>
                    <a:pt x="12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20" name="Freeform 697"/>
            <p:cNvSpPr>
              <a:spLocks/>
            </p:cNvSpPr>
            <p:nvPr/>
          </p:nvSpPr>
          <p:spPr bwMode="auto">
            <a:xfrm>
              <a:off x="4884738" y="5324475"/>
              <a:ext cx="25400" cy="15875"/>
            </a:xfrm>
            <a:custGeom>
              <a:avLst/>
              <a:gdLst>
                <a:gd name="T0" fmla="*/ 6 w 16"/>
                <a:gd name="T1" fmla="*/ 10 h 10"/>
                <a:gd name="T2" fmla="*/ 6 w 16"/>
                <a:gd name="T3" fmla="*/ 10 h 10"/>
                <a:gd name="T4" fmla="*/ 10 w 16"/>
                <a:gd name="T5" fmla="*/ 10 h 10"/>
                <a:gd name="T6" fmla="*/ 14 w 16"/>
                <a:gd name="T7" fmla="*/ 8 h 10"/>
                <a:gd name="T8" fmla="*/ 16 w 16"/>
                <a:gd name="T9" fmla="*/ 6 h 10"/>
                <a:gd name="T10" fmla="*/ 16 w 16"/>
                <a:gd name="T11" fmla="*/ 2 h 10"/>
                <a:gd name="T12" fmla="*/ 16 w 16"/>
                <a:gd name="T13" fmla="*/ 2 h 10"/>
                <a:gd name="T14" fmla="*/ 16 w 16"/>
                <a:gd name="T15" fmla="*/ 0 h 10"/>
                <a:gd name="T16" fmla="*/ 16 w 16"/>
                <a:gd name="T17" fmla="*/ 0 h 10"/>
                <a:gd name="T18" fmla="*/ 12 w 16"/>
                <a:gd name="T19" fmla="*/ 4 h 10"/>
                <a:gd name="T20" fmla="*/ 6 w 16"/>
                <a:gd name="T21" fmla="*/ 6 h 10"/>
                <a:gd name="T22" fmla="*/ 6 w 16"/>
                <a:gd name="T23" fmla="*/ 6 h 10"/>
                <a:gd name="T24" fmla="*/ 2 w 16"/>
                <a:gd name="T25" fmla="*/ 4 h 10"/>
                <a:gd name="T26" fmla="*/ 2 w 16"/>
                <a:gd name="T27" fmla="*/ 4 h 10"/>
                <a:gd name="T28" fmla="*/ 0 w 16"/>
                <a:gd name="T29" fmla="*/ 8 h 10"/>
                <a:gd name="T30" fmla="*/ 0 w 16"/>
                <a:gd name="T31" fmla="*/ 8 h 10"/>
                <a:gd name="T32" fmla="*/ 4 w 16"/>
                <a:gd name="T33" fmla="*/ 10 h 10"/>
                <a:gd name="T34" fmla="*/ 6 w 16"/>
                <a:gd name="T35" fmla="*/ 10 h 10"/>
                <a:gd name="T36" fmla="*/ 6 w 16"/>
                <a:gd name="T3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10">
                  <a:moveTo>
                    <a:pt x="6" y="10"/>
                  </a:moveTo>
                  <a:lnTo>
                    <a:pt x="6" y="10"/>
                  </a:lnTo>
                  <a:lnTo>
                    <a:pt x="10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21" name="Freeform 698"/>
            <p:cNvSpPr>
              <a:spLocks/>
            </p:cNvSpPr>
            <p:nvPr/>
          </p:nvSpPr>
          <p:spPr bwMode="auto">
            <a:xfrm>
              <a:off x="4887913" y="5311775"/>
              <a:ext cx="22225" cy="22225"/>
            </a:xfrm>
            <a:custGeom>
              <a:avLst/>
              <a:gdLst>
                <a:gd name="T0" fmla="*/ 4 w 14"/>
                <a:gd name="T1" fmla="*/ 14 h 14"/>
                <a:gd name="T2" fmla="*/ 4 w 14"/>
                <a:gd name="T3" fmla="*/ 14 h 14"/>
                <a:gd name="T4" fmla="*/ 10 w 14"/>
                <a:gd name="T5" fmla="*/ 12 h 14"/>
                <a:gd name="T6" fmla="*/ 14 w 14"/>
                <a:gd name="T7" fmla="*/ 8 h 14"/>
                <a:gd name="T8" fmla="*/ 14 w 14"/>
                <a:gd name="T9" fmla="*/ 8 h 14"/>
                <a:gd name="T10" fmla="*/ 10 w 14"/>
                <a:gd name="T11" fmla="*/ 2 h 14"/>
                <a:gd name="T12" fmla="*/ 6 w 14"/>
                <a:gd name="T13" fmla="*/ 0 h 14"/>
                <a:gd name="T14" fmla="*/ 6 w 14"/>
                <a:gd name="T15" fmla="*/ 0 h 14"/>
                <a:gd name="T16" fmla="*/ 0 w 14"/>
                <a:gd name="T17" fmla="*/ 12 h 14"/>
                <a:gd name="T18" fmla="*/ 0 w 14"/>
                <a:gd name="T19" fmla="*/ 12 h 14"/>
                <a:gd name="T20" fmla="*/ 4 w 14"/>
                <a:gd name="T21" fmla="*/ 14 h 14"/>
                <a:gd name="T22" fmla="*/ 4 w 14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4">
                  <a:moveTo>
                    <a:pt x="4" y="14"/>
                  </a:moveTo>
                  <a:lnTo>
                    <a:pt x="4" y="14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0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22" name="Freeform 699"/>
            <p:cNvSpPr>
              <a:spLocks/>
            </p:cNvSpPr>
            <p:nvPr/>
          </p:nvSpPr>
          <p:spPr bwMode="auto">
            <a:xfrm>
              <a:off x="4881563" y="5359400"/>
              <a:ext cx="28575" cy="19050"/>
            </a:xfrm>
            <a:custGeom>
              <a:avLst/>
              <a:gdLst>
                <a:gd name="T0" fmla="*/ 8 w 18"/>
                <a:gd name="T1" fmla="*/ 12 h 12"/>
                <a:gd name="T2" fmla="*/ 8 w 18"/>
                <a:gd name="T3" fmla="*/ 12 h 12"/>
                <a:gd name="T4" fmla="*/ 12 w 18"/>
                <a:gd name="T5" fmla="*/ 12 h 12"/>
                <a:gd name="T6" fmla="*/ 16 w 18"/>
                <a:gd name="T7" fmla="*/ 10 h 12"/>
                <a:gd name="T8" fmla="*/ 18 w 18"/>
                <a:gd name="T9" fmla="*/ 6 h 12"/>
                <a:gd name="T10" fmla="*/ 18 w 18"/>
                <a:gd name="T11" fmla="*/ 2 h 12"/>
                <a:gd name="T12" fmla="*/ 18 w 18"/>
                <a:gd name="T13" fmla="*/ 2 h 12"/>
                <a:gd name="T14" fmla="*/ 18 w 18"/>
                <a:gd name="T15" fmla="*/ 0 h 12"/>
                <a:gd name="T16" fmla="*/ 18 w 18"/>
                <a:gd name="T17" fmla="*/ 0 h 12"/>
                <a:gd name="T18" fmla="*/ 14 w 18"/>
                <a:gd name="T19" fmla="*/ 6 h 12"/>
                <a:gd name="T20" fmla="*/ 8 w 18"/>
                <a:gd name="T21" fmla="*/ 8 h 12"/>
                <a:gd name="T22" fmla="*/ 8 w 18"/>
                <a:gd name="T23" fmla="*/ 8 h 12"/>
                <a:gd name="T24" fmla="*/ 2 w 18"/>
                <a:gd name="T25" fmla="*/ 6 h 12"/>
                <a:gd name="T26" fmla="*/ 0 w 18"/>
                <a:gd name="T27" fmla="*/ 0 h 12"/>
                <a:gd name="T28" fmla="*/ 0 w 18"/>
                <a:gd name="T29" fmla="*/ 0 h 12"/>
                <a:gd name="T30" fmla="*/ 0 w 18"/>
                <a:gd name="T31" fmla="*/ 2 h 12"/>
                <a:gd name="T32" fmla="*/ 0 w 18"/>
                <a:gd name="T33" fmla="*/ 2 h 12"/>
                <a:gd name="T34" fmla="*/ 0 w 18"/>
                <a:gd name="T35" fmla="*/ 6 h 12"/>
                <a:gd name="T36" fmla="*/ 2 w 18"/>
                <a:gd name="T37" fmla="*/ 10 h 12"/>
                <a:gd name="T38" fmla="*/ 4 w 18"/>
                <a:gd name="T39" fmla="*/ 12 h 12"/>
                <a:gd name="T40" fmla="*/ 8 w 18"/>
                <a:gd name="T41" fmla="*/ 12 h 12"/>
                <a:gd name="T42" fmla="*/ 8 w 18"/>
                <a:gd name="T4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8" y="12"/>
                  </a:moveTo>
                  <a:lnTo>
                    <a:pt x="8" y="12"/>
                  </a:lnTo>
                  <a:lnTo>
                    <a:pt x="12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23" name="Freeform 700"/>
            <p:cNvSpPr>
              <a:spLocks/>
            </p:cNvSpPr>
            <p:nvPr/>
          </p:nvSpPr>
          <p:spPr bwMode="auto">
            <a:xfrm>
              <a:off x="4881563" y="5349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8 w 18"/>
                <a:gd name="T3" fmla="*/ 14 h 14"/>
                <a:gd name="T4" fmla="*/ 14 w 18"/>
                <a:gd name="T5" fmla="*/ 12 h 14"/>
                <a:gd name="T6" fmla="*/ 18 w 18"/>
                <a:gd name="T7" fmla="*/ 6 h 14"/>
                <a:gd name="T8" fmla="*/ 18 w 18"/>
                <a:gd name="T9" fmla="*/ 6 h 14"/>
                <a:gd name="T10" fmla="*/ 14 w 18"/>
                <a:gd name="T11" fmla="*/ 2 h 14"/>
                <a:gd name="T12" fmla="*/ 8 w 18"/>
                <a:gd name="T13" fmla="*/ 0 h 14"/>
                <a:gd name="T14" fmla="*/ 8 w 18"/>
                <a:gd name="T15" fmla="*/ 0 h 14"/>
                <a:gd name="T16" fmla="*/ 2 w 18"/>
                <a:gd name="T17" fmla="*/ 2 h 14"/>
                <a:gd name="T18" fmla="*/ 0 w 18"/>
                <a:gd name="T19" fmla="*/ 6 h 14"/>
                <a:gd name="T20" fmla="*/ 0 w 18"/>
                <a:gd name="T21" fmla="*/ 6 h 14"/>
                <a:gd name="T22" fmla="*/ 2 w 18"/>
                <a:gd name="T23" fmla="*/ 12 h 14"/>
                <a:gd name="T24" fmla="*/ 8 w 18"/>
                <a:gd name="T25" fmla="*/ 14 h 14"/>
                <a:gd name="T26" fmla="*/ 8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24" name="Freeform 701"/>
            <p:cNvSpPr>
              <a:spLocks/>
            </p:cNvSpPr>
            <p:nvPr/>
          </p:nvSpPr>
          <p:spPr bwMode="auto">
            <a:xfrm>
              <a:off x="5030788" y="5359400"/>
              <a:ext cx="28575" cy="19050"/>
            </a:xfrm>
            <a:custGeom>
              <a:avLst/>
              <a:gdLst>
                <a:gd name="T0" fmla="*/ 8 w 18"/>
                <a:gd name="T1" fmla="*/ 8 h 12"/>
                <a:gd name="T2" fmla="*/ 8 w 18"/>
                <a:gd name="T3" fmla="*/ 8 h 12"/>
                <a:gd name="T4" fmla="*/ 4 w 18"/>
                <a:gd name="T5" fmla="*/ 6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10 h 12"/>
                <a:gd name="T18" fmla="*/ 6 w 18"/>
                <a:gd name="T19" fmla="*/ 12 h 12"/>
                <a:gd name="T20" fmla="*/ 8 w 18"/>
                <a:gd name="T21" fmla="*/ 12 h 12"/>
                <a:gd name="T22" fmla="*/ 8 w 18"/>
                <a:gd name="T23" fmla="*/ 12 h 12"/>
                <a:gd name="T24" fmla="*/ 12 w 18"/>
                <a:gd name="T25" fmla="*/ 12 h 12"/>
                <a:gd name="T26" fmla="*/ 16 w 18"/>
                <a:gd name="T27" fmla="*/ 10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4 w 18"/>
                <a:gd name="T39" fmla="*/ 6 h 12"/>
                <a:gd name="T40" fmla="*/ 8 w 18"/>
                <a:gd name="T41" fmla="*/ 8 h 12"/>
                <a:gd name="T42" fmla="*/ 8 w 18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8" y="8"/>
                  </a:moveTo>
                  <a:lnTo>
                    <a:pt x="8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6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25" name="Freeform 702"/>
            <p:cNvSpPr>
              <a:spLocks/>
            </p:cNvSpPr>
            <p:nvPr/>
          </p:nvSpPr>
          <p:spPr bwMode="auto">
            <a:xfrm>
              <a:off x="5030788" y="5349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8 w 18"/>
                <a:gd name="T3" fmla="*/ 14 h 14"/>
                <a:gd name="T4" fmla="*/ 14 w 18"/>
                <a:gd name="T5" fmla="*/ 12 h 14"/>
                <a:gd name="T6" fmla="*/ 18 w 18"/>
                <a:gd name="T7" fmla="*/ 6 h 14"/>
                <a:gd name="T8" fmla="*/ 18 w 18"/>
                <a:gd name="T9" fmla="*/ 6 h 14"/>
                <a:gd name="T10" fmla="*/ 14 w 18"/>
                <a:gd name="T11" fmla="*/ 2 h 14"/>
                <a:gd name="T12" fmla="*/ 8 w 18"/>
                <a:gd name="T13" fmla="*/ 0 h 14"/>
                <a:gd name="T14" fmla="*/ 8 w 18"/>
                <a:gd name="T15" fmla="*/ 0 h 14"/>
                <a:gd name="T16" fmla="*/ 4 w 18"/>
                <a:gd name="T17" fmla="*/ 2 h 14"/>
                <a:gd name="T18" fmla="*/ 0 w 18"/>
                <a:gd name="T19" fmla="*/ 6 h 14"/>
                <a:gd name="T20" fmla="*/ 0 w 18"/>
                <a:gd name="T21" fmla="*/ 6 h 14"/>
                <a:gd name="T22" fmla="*/ 4 w 18"/>
                <a:gd name="T23" fmla="*/ 12 h 14"/>
                <a:gd name="T24" fmla="*/ 8 w 18"/>
                <a:gd name="T25" fmla="*/ 14 h 14"/>
                <a:gd name="T26" fmla="*/ 8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8" y="14"/>
                  </a:lnTo>
                  <a:lnTo>
                    <a:pt x="14" y="1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26" name="Freeform 703"/>
            <p:cNvSpPr>
              <a:spLocks/>
            </p:cNvSpPr>
            <p:nvPr/>
          </p:nvSpPr>
          <p:spPr bwMode="auto">
            <a:xfrm>
              <a:off x="4992688" y="5359400"/>
              <a:ext cx="28575" cy="19050"/>
            </a:xfrm>
            <a:custGeom>
              <a:avLst/>
              <a:gdLst>
                <a:gd name="T0" fmla="*/ 10 w 18"/>
                <a:gd name="T1" fmla="*/ 8 h 12"/>
                <a:gd name="T2" fmla="*/ 10 w 18"/>
                <a:gd name="T3" fmla="*/ 8 h 12"/>
                <a:gd name="T4" fmla="*/ 4 w 18"/>
                <a:gd name="T5" fmla="*/ 6 h 12"/>
                <a:gd name="T6" fmla="*/ 0 w 18"/>
                <a:gd name="T7" fmla="*/ 0 h 12"/>
                <a:gd name="T8" fmla="*/ 0 w 18"/>
                <a:gd name="T9" fmla="*/ 0 h 12"/>
                <a:gd name="T10" fmla="*/ 0 w 18"/>
                <a:gd name="T11" fmla="*/ 2 h 12"/>
                <a:gd name="T12" fmla="*/ 0 w 18"/>
                <a:gd name="T13" fmla="*/ 2 h 12"/>
                <a:gd name="T14" fmla="*/ 0 w 18"/>
                <a:gd name="T15" fmla="*/ 6 h 12"/>
                <a:gd name="T16" fmla="*/ 2 w 18"/>
                <a:gd name="T17" fmla="*/ 10 h 12"/>
                <a:gd name="T18" fmla="*/ 6 w 18"/>
                <a:gd name="T19" fmla="*/ 12 h 12"/>
                <a:gd name="T20" fmla="*/ 10 w 18"/>
                <a:gd name="T21" fmla="*/ 12 h 12"/>
                <a:gd name="T22" fmla="*/ 10 w 18"/>
                <a:gd name="T23" fmla="*/ 12 h 12"/>
                <a:gd name="T24" fmla="*/ 12 w 18"/>
                <a:gd name="T25" fmla="*/ 12 h 12"/>
                <a:gd name="T26" fmla="*/ 16 w 18"/>
                <a:gd name="T27" fmla="*/ 10 h 12"/>
                <a:gd name="T28" fmla="*/ 18 w 18"/>
                <a:gd name="T29" fmla="*/ 6 h 12"/>
                <a:gd name="T30" fmla="*/ 18 w 18"/>
                <a:gd name="T31" fmla="*/ 2 h 12"/>
                <a:gd name="T32" fmla="*/ 18 w 18"/>
                <a:gd name="T33" fmla="*/ 2 h 12"/>
                <a:gd name="T34" fmla="*/ 18 w 18"/>
                <a:gd name="T35" fmla="*/ 0 h 12"/>
                <a:gd name="T36" fmla="*/ 18 w 18"/>
                <a:gd name="T37" fmla="*/ 0 h 12"/>
                <a:gd name="T38" fmla="*/ 14 w 18"/>
                <a:gd name="T39" fmla="*/ 6 h 12"/>
                <a:gd name="T40" fmla="*/ 10 w 18"/>
                <a:gd name="T41" fmla="*/ 8 h 12"/>
                <a:gd name="T42" fmla="*/ 10 w 18"/>
                <a:gd name="T4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2">
                  <a:moveTo>
                    <a:pt x="10" y="8"/>
                  </a:move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27" name="Freeform 704"/>
            <p:cNvSpPr>
              <a:spLocks/>
            </p:cNvSpPr>
            <p:nvPr/>
          </p:nvSpPr>
          <p:spPr bwMode="auto">
            <a:xfrm>
              <a:off x="4992688" y="5349875"/>
              <a:ext cx="28575" cy="22225"/>
            </a:xfrm>
            <a:custGeom>
              <a:avLst/>
              <a:gdLst>
                <a:gd name="T0" fmla="*/ 10 w 18"/>
                <a:gd name="T1" fmla="*/ 14 h 14"/>
                <a:gd name="T2" fmla="*/ 10 w 18"/>
                <a:gd name="T3" fmla="*/ 14 h 14"/>
                <a:gd name="T4" fmla="*/ 14 w 18"/>
                <a:gd name="T5" fmla="*/ 12 h 14"/>
                <a:gd name="T6" fmla="*/ 18 w 18"/>
                <a:gd name="T7" fmla="*/ 6 h 14"/>
                <a:gd name="T8" fmla="*/ 18 w 18"/>
                <a:gd name="T9" fmla="*/ 6 h 14"/>
                <a:gd name="T10" fmla="*/ 14 w 18"/>
                <a:gd name="T11" fmla="*/ 2 h 14"/>
                <a:gd name="T12" fmla="*/ 10 w 18"/>
                <a:gd name="T13" fmla="*/ 0 h 14"/>
                <a:gd name="T14" fmla="*/ 10 w 18"/>
                <a:gd name="T15" fmla="*/ 0 h 14"/>
                <a:gd name="T16" fmla="*/ 4 w 18"/>
                <a:gd name="T17" fmla="*/ 2 h 14"/>
                <a:gd name="T18" fmla="*/ 0 w 18"/>
                <a:gd name="T19" fmla="*/ 6 h 14"/>
                <a:gd name="T20" fmla="*/ 0 w 18"/>
                <a:gd name="T21" fmla="*/ 6 h 14"/>
                <a:gd name="T22" fmla="*/ 4 w 18"/>
                <a:gd name="T23" fmla="*/ 12 h 14"/>
                <a:gd name="T24" fmla="*/ 10 w 18"/>
                <a:gd name="T25" fmla="*/ 14 h 14"/>
                <a:gd name="T26" fmla="*/ 10 w 18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4">
                  <a:moveTo>
                    <a:pt x="10" y="14"/>
                  </a:moveTo>
                  <a:lnTo>
                    <a:pt x="10" y="14"/>
                  </a:lnTo>
                  <a:lnTo>
                    <a:pt x="14" y="1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928" name="グループ化 1927"/>
          <p:cNvGrpSpPr/>
          <p:nvPr/>
        </p:nvGrpSpPr>
        <p:grpSpPr>
          <a:xfrm>
            <a:off x="9253360" y="2414782"/>
            <a:ext cx="434926" cy="273629"/>
            <a:chOff x="6605588" y="2139950"/>
            <a:chExt cx="479425" cy="301625"/>
          </a:xfrm>
        </p:grpSpPr>
        <p:sp>
          <p:nvSpPr>
            <p:cNvPr id="1929" name="Freeform 705"/>
            <p:cNvSpPr>
              <a:spLocks/>
            </p:cNvSpPr>
            <p:nvPr/>
          </p:nvSpPr>
          <p:spPr bwMode="auto">
            <a:xfrm>
              <a:off x="6996113" y="2139950"/>
              <a:ext cx="88900" cy="301625"/>
            </a:xfrm>
            <a:custGeom>
              <a:avLst/>
              <a:gdLst>
                <a:gd name="T0" fmla="*/ 18 w 56"/>
                <a:gd name="T1" fmla="*/ 4 h 190"/>
                <a:gd name="T2" fmla="*/ 18 w 56"/>
                <a:gd name="T3" fmla="*/ 4 h 190"/>
                <a:gd name="T4" fmla="*/ 14 w 56"/>
                <a:gd name="T5" fmla="*/ 2 h 190"/>
                <a:gd name="T6" fmla="*/ 10 w 56"/>
                <a:gd name="T7" fmla="*/ 0 h 190"/>
                <a:gd name="T8" fmla="*/ 6 w 56"/>
                <a:gd name="T9" fmla="*/ 2 h 190"/>
                <a:gd name="T10" fmla="*/ 4 w 56"/>
                <a:gd name="T11" fmla="*/ 4 h 190"/>
                <a:gd name="T12" fmla="*/ 4 w 56"/>
                <a:gd name="T13" fmla="*/ 4 h 190"/>
                <a:gd name="T14" fmla="*/ 0 w 56"/>
                <a:gd name="T15" fmla="*/ 6 h 190"/>
                <a:gd name="T16" fmla="*/ 0 w 56"/>
                <a:gd name="T17" fmla="*/ 10 h 190"/>
                <a:gd name="T18" fmla="*/ 0 w 56"/>
                <a:gd name="T19" fmla="*/ 14 h 190"/>
                <a:gd name="T20" fmla="*/ 4 w 56"/>
                <a:gd name="T21" fmla="*/ 18 h 190"/>
                <a:gd name="T22" fmla="*/ 4 w 56"/>
                <a:gd name="T23" fmla="*/ 18 h 190"/>
                <a:gd name="T24" fmla="*/ 16 w 56"/>
                <a:gd name="T25" fmla="*/ 34 h 190"/>
                <a:gd name="T26" fmla="*/ 26 w 56"/>
                <a:gd name="T27" fmla="*/ 54 h 190"/>
                <a:gd name="T28" fmla="*/ 32 w 56"/>
                <a:gd name="T29" fmla="*/ 74 h 190"/>
                <a:gd name="T30" fmla="*/ 34 w 56"/>
                <a:gd name="T31" fmla="*/ 94 h 190"/>
                <a:gd name="T32" fmla="*/ 34 w 56"/>
                <a:gd name="T33" fmla="*/ 94 h 190"/>
                <a:gd name="T34" fmla="*/ 32 w 56"/>
                <a:gd name="T35" fmla="*/ 116 h 190"/>
                <a:gd name="T36" fmla="*/ 26 w 56"/>
                <a:gd name="T37" fmla="*/ 136 h 190"/>
                <a:gd name="T38" fmla="*/ 16 w 56"/>
                <a:gd name="T39" fmla="*/ 156 h 190"/>
                <a:gd name="T40" fmla="*/ 4 w 56"/>
                <a:gd name="T41" fmla="*/ 172 h 190"/>
                <a:gd name="T42" fmla="*/ 4 w 56"/>
                <a:gd name="T43" fmla="*/ 172 h 190"/>
                <a:gd name="T44" fmla="*/ 0 w 56"/>
                <a:gd name="T45" fmla="*/ 176 h 190"/>
                <a:gd name="T46" fmla="*/ 0 w 56"/>
                <a:gd name="T47" fmla="*/ 178 h 190"/>
                <a:gd name="T48" fmla="*/ 0 w 56"/>
                <a:gd name="T49" fmla="*/ 182 h 190"/>
                <a:gd name="T50" fmla="*/ 4 w 56"/>
                <a:gd name="T51" fmla="*/ 186 h 190"/>
                <a:gd name="T52" fmla="*/ 4 w 56"/>
                <a:gd name="T53" fmla="*/ 186 h 190"/>
                <a:gd name="T54" fmla="*/ 6 w 56"/>
                <a:gd name="T55" fmla="*/ 188 h 190"/>
                <a:gd name="T56" fmla="*/ 10 w 56"/>
                <a:gd name="T57" fmla="*/ 190 h 190"/>
                <a:gd name="T58" fmla="*/ 14 w 56"/>
                <a:gd name="T59" fmla="*/ 188 h 190"/>
                <a:gd name="T60" fmla="*/ 18 w 56"/>
                <a:gd name="T61" fmla="*/ 186 h 190"/>
                <a:gd name="T62" fmla="*/ 18 w 56"/>
                <a:gd name="T63" fmla="*/ 186 h 190"/>
                <a:gd name="T64" fmla="*/ 26 w 56"/>
                <a:gd name="T65" fmla="*/ 176 h 190"/>
                <a:gd name="T66" fmla="*/ 34 w 56"/>
                <a:gd name="T67" fmla="*/ 166 h 190"/>
                <a:gd name="T68" fmla="*/ 40 w 56"/>
                <a:gd name="T69" fmla="*/ 156 h 190"/>
                <a:gd name="T70" fmla="*/ 46 w 56"/>
                <a:gd name="T71" fmla="*/ 144 h 190"/>
                <a:gd name="T72" fmla="*/ 50 w 56"/>
                <a:gd name="T73" fmla="*/ 132 h 190"/>
                <a:gd name="T74" fmla="*/ 54 w 56"/>
                <a:gd name="T75" fmla="*/ 120 h 190"/>
                <a:gd name="T76" fmla="*/ 54 w 56"/>
                <a:gd name="T77" fmla="*/ 108 h 190"/>
                <a:gd name="T78" fmla="*/ 56 w 56"/>
                <a:gd name="T79" fmla="*/ 94 h 190"/>
                <a:gd name="T80" fmla="*/ 56 w 56"/>
                <a:gd name="T81" fmla="*/ 94 h 190"/>
                <a:gd name="T82" fmla="*/ 54 w 56"/>
                <a:gd name="T83" fmla="*/ 82 h 190"/>
                <a:gd name="T84" fmla="*/ 54 w 56"/>
                <a:gd name="T85" fmla="*/ 70 h 190"/>
                <a:gd name="T86" fmla="*/ 50 w 56"/>
                <a:gd name="T87" fmla="*/ 58 h 190"/>
                <a:gd name="T88" fmla="*/ 46 w 56"/>
                <a:gd name="T89" fmla="*/ 46 h 190"/>
                <a:gd name="T90" fmla="*/ 40 w 56"/>
                <a:gd name="T91" fmla="*/ 34 h 190"/>
                <a:gd name="T92" fmla="*/ 34 w 56"/>
                <a:gd name="T93" fmla="*/ 24 h 190"/>
                <a:gd name="T94" fmla="*/ 26 w 56"/>
                <a:gd name="T95" fmla="*/ 12 h 190"/>
                <a:gd name="T96" fmla="*/ 18 w 56"/>
                <a:gd name="T97" fmla="*/ 4 h 190"/>
                <a:gd name="T98" fmla="*/ 18 w 56"/>
                <a:gd name="T99" fmla="*/ 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" h="190">
                  <a:moveTo>
                    <a:pt x="18" y="4"/>
                  </a:moveTo>
                  <a:lnTo>
                    <a:pt x="18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6" y="34"/>
                  </a:lnTo>
                  <a:lnTo>
                    <a:pt x="26" y="54"/>
                  </a:lnTo>
                  <a:lnTo>
                    <a:pt x="32" y="74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32" y="116"/>
                  </a:lnTo>
                  <a:lnTo>
                    <a:pt x="26" y="136"/>
                  </a:lnTo>
                  <a:lnTo>
                    <a:pt x="16" y="156"/>
                  </a:lnTo>
                  <a:lnTo>
                    <a:pt x="4" y="172"/>
                  </a:lnTo>
                  <a:lnTo>
                    <a:pt x="4" y="172"/>
                  </a:lnTo>
                  <a:lnTo>
                    <a:pt x="0" y="176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4" y="186"/>
                  </a:lnTo>
                  <a:lnTo>
                    <a:pt x="4" y="186"/>
                  </a:lnTo>
                  <a:lnTo>
                    <a:pt x="6" y="188"/>
                  </a:lnTo>
                  <a:lnTo>
                    <a:pt x="10" y="190"/>
                  </a:lnTo>
                  <a:lnTo>
                    <a:pt x="14" y="188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26" y="176"/>
                  </a:lnTo>
                  <a:lnTo>
                    <a:pt x="34" y="166"/>
                  </a:lnTo>
                  <a:lnTo>
                    <a:pt x="40" y="156"/>
                  </a:lnTo>
                  <a:lnTo>
                    <a:pt x="46" y="144"/>
                  </a:lnTo>
                  <a:lnTo>
                    <a:pt x="50" y="132"/>
                  </a:lnTo>
                  <a:lnTo>
                    <a:pt x="54" y="120"/>
                  </a:lnTo>
                  <a:lnTo>
                    <a:pt x="54" y="108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4" y="82"/>
                  </a:lnTo>
                  <a:lnTo>
                    <a:pt x="54" y="70"/>
                  </a:lnTo>
                  <a:lnTo>
                    <a:pt x="50" y="58"/>
                  </a:lnTo>
                  <a:lnTo>
                    <a:pt x="46" y="46"/>
                  </a:lnTo>
                  <a:lnTo>
                    <a:pt x="40" y="34"/>
                  </a:lnTo>
                  <a:lnTo>
                    <a:pt x="34" y="24"/>
                  </a:lnTo>
                  <a:lnTo>
                    <a:pt x="26" y="12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30" name="Freeform 706"/>
            <p:cNvSpPr>
              <a:spLocks/>
            </p:cNvSpPr>
            <p:nvPr/>
          </p:nvSpPr>
          <p:spPr bwMode="auto">
            <a:xfrm>
              <a:off x="6951663" y="2184400"/>
              <a:ext cx="69850" cy="212725"/>
            </a:xfrm>
            <a:custGeom>
              <a:avLst/>
              <a:gdLst>
                <a:gd name="T0" fmla="*/ 18 w 44"/>
                <a:gd name="T1" fmla="*/ 4 h 134"/>
                <a:gd name="T2" fmla="*/ 18 w 44"/>
                <a:gd name="T3" fmla="*/ 4 h 134"/>
                <a:gd name="T4" fmla="*/ 14 w 44"/>
                <a:gd name="T5" fmla="*/ 2 h 134"/>
                <a:gd name="T6" fmla="*/ 10 w 44"/>
                <a:gd name="T7" fmla="*/ 0 h 134"/>
                <a:gd name="T8" fmla="*/ 6 w 44"/>
                <a:gd name="T9" fmla="*/ 2 h 134"/>
                <a:gd name="T10" fmla="*/ 4 w 44"/>
                <a:gd name="T11" fmla="*/ 4 h 134"/>
                <a:gd name="T12" fmla="*/ 4 w 44"/>
                <a:gd name="T13" fmla="*/ 4 h 134"/>
                <a:gd name="T14" fmla="*/ 0 w 44"/>
                <a:gd name="T15" fmla="*/ 6 h 134"/>
                <a:gd name="T16" fmla="*/ 0 w 44"/>
                <a:gd name="T17" fmla="*/ 10 h 134"/>
                <a:gd name="T18" fmla="*/ 0 w 44"/>
                <a:gd name="T19" fmla="*/ 14 h 134"/>
                <a:gd name="T20" fmla="*/ 4 w 44"/>
                <a:gd name="T21" fmla="*/ 18 h 134"/>
                <a:gd name="T22" fmla="*/ 4 w 44"/>
                <a:gd name="T23" fmla="*/ 18 h 134"/>
                <a:gd name="T24" fmla="*/ 12 w 44"/>
                <a:gd name="T25" fmla="*/ 28 h 134"/>
                <a:gd name="T26" fmla="*/ 18 w 44"/>
                <a:gd name="T27" fmla="*/ 40 h 134"/>
                <a:gd name="T28" fmla="*/ 22 w 44"/>
                <a:gd name="T29" fmla="*/ 54 h 134"/>
                <a:gd name="T30" fmla="*/ 24 w 44"/>
                <a:gd name="T31" fmla="*/ 66 h 134"/>
                <a:gd name="T32" fmla="*/ 24 w 44"/>
                <a:gd name="T33" fmla="*/ 66 h 134"/>
                <a:gd name="T34" fmla="*/ 22 w 44"/>
                <a:gd name="T35" fmla="*/ 80 h 134"/>
                <a:gd name="T36" fmla="*/ 18 w 44"/>
                <a:gd name="T37" fmla="*/ 94 h 134"/>
                <a:gd name="T38" fmla="*/ 12 w 44"/>
                <a:gd name="T39" fmla="*/ 106 h 134"/>
                <a:gd name="T40" fmla="*/ 4 w 44"/>
                <a:gd name="T41" fmla="*/ 116 h 134"/>
                <a:gd name="T42" fmla="*/ 4 w 44"/>
                <a:gd name="T43" fmla="*/ 116 h 134"/>
                <a:gd name="T44" fmla="*/ 0 w 44"/>
                <a:gd name="T45" fmla="*/ 118 h 134"/>
                <a:gd name="T46" fmla="*/ 0 w 44"/>
                <a:gd name="T47" fmla="*/ 122 h 134"/>
                <a:gd name="T48" fmla="*/ 0 w 44"/>
                <a:gd name="T49" fmla="*/ 126 h 134"/>
                <a:gd name="T50" fmla="*/ 4 w 44"/>
                <a:gd name="T51" fmla="*/ 130 h 134"/>
                <a:gd name="T52" fmla="*/ 4 w 44"/>
                <a:gd name="T53" fmla="*/ 130 h 134"/>
                <a:gd name="T54" fmla="*/ 6 w 44"/>
                <a:gd name="T55" fmla="*/ 132 h 134"/>
                <a:gd name="T56" fmla="*/ 10 w 44"/>
                <a:gd name="T57" fmla="*/ 134 h 134"/>
                <a:gd name="T58" fmla="*/ 14 w 44"/>
                <a:gd name="T59" fmla="*/ 132 h 134"/>
                <a:gd name="T60" fmla="*/ 18 w 44"/>
                <a:gd name="T61" fmla="*/ 130 h 134"/>
                <a:gd name="T62" fmla="*/ 18 w 44"/>
                <a:gd name="T63" fmla="*/ 130 h 134"/>
                <a:gd name="T64" fmla="*/ 28 w 44"/>
                <a:gd name="T65" fmla="*/ 116 h 134"/>
                <a:gd name="T66" fmla="*/ 38 w 44"/>
                <a:gd name="T67" fmla="*/ 102 h 134"/>
                <a:gd name="T68" fmla="*/ 42 w 44"/>
                <a:gd name="T69" fmla="*/ 84 h 134"/>
                <a:gd name="T70" fmla="*/ 44 w 44"/>
                <a:gd name="T71" fmla="*/ 66 h 134"/>
                <a:gd name="T72" fmla="*/ 44 w 44"/>
                <a:gd name="T73" fmla="*/ 66 h 134"/>
                <a:gd name="T74" fmla="*/ 42 w 44"/>
                <a:gd name="T75" fmla="*/ 50 h 134"/>
                <a:gd name="T76" fmla="*/ 38 w 44"/>
                <a:gd name="T77" fmla="*/ 32 h 134"/>
                <a:gd name="T78" fmla="*/ 28 w 44"/>
                <a:gd name="T79" fmla="*/ 18 h 134"/>
                <a:gd name="T80" fmla="*/ 18 w 44"/>
                <a:gd name="T81" fmla="*/ 4 h 134"/>
                <a:gd name="T82" fmla="*/ 18 w 44"/>
                <a:gd name="T83" fmla="*/ 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" h="134">
                  <a:moveTo>
                    <a:pt x="18" y="4"/>
                  </a:moveTo>
                  <a:lnTo>
                    <a:pt x="18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2" y="28"/>
                  </a:lnTo>
                  <a:lnTo>
                    <a:pt x="18" y="40"/>
                  </a:lnTo>
                  <a:lnTo>
                    <a:pt x="22" y="54"/>
                  </a:lnTo>
                  <a:lnTo>
                    <a:pt x="24" y="66"/>
                  </a:lnTo>
                  <a:lnTo>
                    <a:pt x="24" y="66"/>
                  </a:lnTo>
                  <a:lnTo>
                    <a:pt x="22" y="80"/>
                  </a:lnTo>
                  <a:lnTo>
                    <a:pt x="18" y="94"/>
                  </a:lnTo>
                  <a:lnTo>
                    <a:pt x="12" y="106"/>
                  </a:lnTo>
                  <a:lnTo>
                    <a:pt x="4" y="116"/>
                  </a:lnTo>
                  <a:lnTo>
                    <a:pt x="4" y="116"/>
                  </a:lnTo>
                  <a:lnTo>
                    <a:pt x="0" y="118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4" y="130"/>
                  </a:lnTo>
                  <a:lnTo>
                    <a:pt x="4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4" y="132"/>
                  </a:lnTo>
                  <a:lnTo>
                    <a:pt x="18" y="130"/>
                  </a:lnTo>
                  <a:lnTo>
                    <a:pt x="18" y="130"/>
                  </a:lnTo>
                  <a:lnTo>
                    <a:pt x="28" y="116"/>
                  </a:lnTo>
                  <a:lnTo>
                    <a:pt x="38" y="102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4" y="66"/>
                  </a:lnTo>
                  <a:lnTo>
                    <a:pt x="42" y="50"/>
                  </a:lnTo>
                  <a:lnTo>
                    <a:pt x="38" y="32"/>
                  </a:lnTo>
                  <a:lnTo>
                    <a:pt x="28" y="18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31" name="Freeform 707"/>
            <p:cNvSpPr>
              <a:spLocks/>
            </p:cNvSpPr>
            <p:nvPr/>
          </p:nvSpPr>
          <p:spPr bwMode="auto">
            <a:xfrm>
              <a:off x="6907213" y="2228850"/>
              <a:ext cx="50800" cy="123825"/>
            </a:xfrm>
            <a:custGeom>
              <a:avLst/>
              <a:gdLst>
                <a:gd name="T0" fmla="*/ 18 w 32"/>
                <a:gd name="T1" fmla="*/ 4 h 78"/>
                <a:gd name="T2" fmla="*/ 18 w 32"/>
                <a:gd name="T3" fmla="*/ 4 h 78"/>
                <a:gd name="T4" fmla="*/ 14 w 32"/>
                <a:gd name="T5" fmla="*/ 2 h 78"/>
                <a:gd name="T6" fmla="*/ 10 w 32"/>
                <a:gd name="T7" fmla="*/ 0 h 78"/>
                <a:gd name="T8" fmla="*/ 6 w 32"/>
                <a:gd name="T9" fmla="*/ 2 h 78"/>
                <a:gd name="T10" fmla="*/ 2 w 32"/>
                <a:gd name="T11" fmla="*/ 4 h 78"/>
                <a:gd name="T12" fmla="*/ 2 w 32"/>
                <a:gd name="T13" fmla="*/ 4 h 78"/>
                <a:gd name="T14" fmla="*/ 0 w 32"/>
                <a:gd name="T15" fmla="*/ 6 h 78"/>
                <a:gd name="T16" fmla="*/ 0 w 32"/>
                <a:gd name="T17" fmla="*/ 10 h 78"/>
                <a:gd name="T18" fmla="*/ 0 w 32"/>
                <a:gd name="T19" fmla="*/ 14 h 78"/>
                <a:gd name="T20" fmla="*/ 2 w 32"/>
                <a:gd name="T21" fmla="*/ 18 h 78"/>
                <a:gd name="T22" fmla="*/ 2 w 32"/>
                <a:gd name="T23" fmla="*/ 18 h 78"/>
                <a:gd name="T24" fmla="*/ 10 w 32"/>
                <a:gd name="T25" fmla="*/ 28 h 78"/>
                <a:gd name="T26" fmla="*/ 12 w 32"/>
                <a:gd name="T27" fmla="*/ 38 h 78"/>
                <a:gd name="T28" fmla="*/ 12 w 32"/>
                <a:gd name="T29" fmla="*/ 38 h 78"/>
                <a:gd name="T30" fmla="*/ 10 w 32"/>
                <a:gd name="T31" fmla="*/ 50 h 78"/>
                <a:gd name="T32" fmla="*/ 2 w 32"/>
                <a:gd name="T33" fmla="*/ 60 h 78"/>
                <a:gd name="T34" fmla="*/ 2 w 32"/>
                <a:gd name="T35" fmla="*/ 60 h 78"/>
                <a:gd name="T36" fmla="*/ 0 w 32"/>
                <a:gd name="T37" fmla="*/ 62 h 78"/>
                <a:gd name="T38" fmla="*/ 0 w 32"/>
                <a:gd name="T39" fmla="*/ 66 h 78"/>
                <a:gd name="T40" fmla="*/ 0 w 32"/>
                <a:gd name="T41" fmla="*/ 70 h 78"/>
                <a:gd name="T42" fmla="*/ 2 w 32"/>
                <a:gd name="T43" fmla="*/ 74 h 78"/>
                <a:gd name="T44" fmla="*/ 2 w 32"/>
                <a:gd name="T45" fmla="*/ 74 h 78"/>
                <a:gd name="T46" fmla="*/ 6 w 32"/>
                <a:gd name="T47" fmla="*/ 76 h 78"/>
                <a:gd name="T48" fmla="*/ 10 w 32"/>
                <a:gd name="T49" fmla="*/ 78 h 78"/>
                <a:gd name="T50" fmla="*/ 14 w 32"/>
                <a:gd name="T51" fmla="*/ 76 h 78"/>
                <a:gd name="T52" fmla="*/ 18 w 32"/>
                <a:gd name="T53" fmla="*/ 74 h 78"/>
                <a:gd name="T54" fmla="*/ 18 w 32"/>
                <a:gd name="T55" fmla="*/ 74 h 78"/>
                <a:gd name="T56" fmla="*/ 24 w 32"/>
                <a:gd name="T57" fmla="*/ 66 h 78"/>
                <a:gd name="T58" fmla="*/ 28 w 32"/>
                <a:gd name="T59" fmla="*/ 58 h 78"/>
                <a:gd name="T60" fmla="*/ 32 w 32"/>
                <a:gd name="T61" fmla="*/ 48 h 78"/>
                <a:gd name="T62" fmla="*/ 32 w 32"/>
                <a:gd name="T63" fmla="*/ 38 h 78"/>
                <a:gd name="T64" fmla="*/ 32 w 32"/>
                <a:gd name="T65" fmla="*/ 38 h 78"/>
                <a:gd name="T66" fmla="*/ 32 w 32"/>
                <a:gd name="T67" fmla="*/ 28 h 78"/>
                <a:gd name="T68" fmla="*/ 28 w 32"/>
                <a:gd name="T69" fmla="*/ 20 h 78"/>
                <a:gd name="T70" fmla="*/ 24 w 32"/>
                <a:gd name="T71" fmla="*/ 12 h 78"/>
                <a:gd name="T72" fmla="*/ 18 w 32"/>
                <a:gd name="T73" fmla="*/ 4 h 78"/>
                <a:gd name="T74" fmla="*/ 18 w 32"/>
                <a:gd name="T75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78">
                  <a:moveTo>
                    <a:pt x="18" y="4"/>
                  </a:moveTo>
                  <a:lnTo>
                    <a:pt x="18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10" y="2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5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6" y="76"/>
                  </a:lnTo>
                  <a:lnTo>
                    <a:pt x="10" y="78"/>
                  </a:lnTo>
                  <a:lnTo>
                    <a:pt x="14" y="76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24" y="66"/>
                  </a:lnTo>
                  <a:lnTo>
                    <a:pt x="28" y="58"/>
                  </a:lnTo>
                  <a:lnTo>
                    <a:pt x="32" y="48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32" y="28"/>
                  </a:lnTo>
                  <a:lnTo>
                    <a:pt x="28" y="20"/>
                  </a:lnTo>
                  <a:lnTo>
                    <a:pt x="24" y="12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32" name="Freeform 708"/>
            <p:cNvSpPr>
              <a:spLocks/>
            </p:cNvSpPr>
            <p:nvPr/>
          </p:nvSpPr>
          <p:spPr bwMode="auto">
            <a:xfrm>
              <a:off x="6605588" y="2155825"/>
              <a:ext cx="273050" cy="269875"/>
            </a:xfrm>
            <a:custGeom>
              <a:avLst/>
              <a:gdLst>
                <a:gd name="T0" fmla="*/ 160 w 172"/>
                <a:gd name="T1" fmla="*/ 2 h 170"/>
                <a:gd name="T2" fmla="*/ 98 w 172"/>
                <a:gd name="T3" fmla="*/ 44 h 170"/>
                <a:gd name="T4" fmla="*/ 98 w 172"/>
                <a:gd name="T5" fmla="*/ 44 h 170"/>
                <a:gd name="T6" fmla="*/ 86 w 172"/>
                <a:gd name="T7" fmla="*/ 50 h 170"/>
                <a:gd name="T8" fmla="*/ 72 w 172"/>
                <a:gd name="T9" fmla="*/ 52 h 170"/>
                <a:gd name="T10" fmla="*/ 14 w 172"/>
                <a:gd name="T11" fmla="*/ 52 h 170"/>
                <a:gd name="T12" fmla="*/ 14 w 172"/>
                <a:gd name="T13" fmla="*/ 52 h 170"/>
                <a:gd name="T14" fmla="*/ 8 w 172"/>
                <a:gd name="T15" fmla="*/ 54 h 170"/>
                <a:gd name="T16" fmla="*/ 4 w 172"/>
                <a:gd name="T17" fmla="*/ 56 h 170"/>
                <a:gd name="T18" fmla="*/ 0 w 172"/>
                <a:gd name="T19" fmla="*/ 62 h 170"/>
                <a:gd name="T20" fmla="*/ 0 w 172"/>
                <a:gd name="T21" fmla="*/ 68 h 170"/>
                <a:gd name="T22" fmla="*/ 0 w 172"/>
                <a:gd name="T23" fmla="*/ 102 h 170"/>
                <a:gd name="T24" fmla="*/ 0 w 172"/>
                <a:gd name="T25" fmla="*/ 102 h 170"/>
                <a:gd name="T26" fmla="*/ 0 w 172"/>
                <a:gd name="T27" fmla="*/ 108 h 170"/>
                <a:gd name="T28" fmla="*/ 4 w 172"/>
                <a:gd name="T29" fmla="*/ 112 h 170"/>
                <a:gd name="T30" fmla="*/ 8 w 172"/>
                <a:gd name="T31" fmla="*/ 116 h 170"/>
                <a:gd name="T32" fmla="*/ 14 w 172"/>
                <a:gd name="T33" fmla="*/ 116 h 170"/>
                <a:gd name="T34" fmla="*/ 72 w 172"/>
                <a:gd name="T35" fmla="*/ 116 h 170"/>
                <a:gd name="T36" fmla="*/ 72 w 172"/>
                <a:gd name="T37" fmla="*/ 116 h 170"/>
                <a:gd name="T38" fmla="*/ 86 w 172"/>
                <a:gd name="T39" fmla="*/ 120 h 170"/>
                <a:gd name="T40" fmla="*/ 98 w 172"/>
                <a:gd name="T41" fmla="*/ 126 h 170"/>
                <a:gd name="T42" fmla="*/ 160 w 172"/>
                <a:gd name="T43" fmla="*/ 168 h 170"/>
                <a:gd name="T44" fmla="*/ 160 w 172"/>
                <a:gd name="T45" fmla="*/ 168 h 170"/>
                <a:gd name="T46" fmla="*/ 164 w 172"/>
                <a:gd name="T47" fmla="*/ 170 h 170"/>
                <a:gd name="T48" fmla="*/ 168 w 172"/>
                <a:gd name="T49" fmla="*/ 170 h 170"/>
                <a:gd name="T50" fmla="*/ 172 w 172"/>
                <a:gd name="T51" fmla="*/ 168 h 170"/>
                <a:gd name="T52" fmla="*/ 172 w 172"/>
                <a:gd name="T53" fmla="*/ 162 h 170"/>
                <a:gd name="T54" fmla="*/ 172 w 172"/>
                <a:gd name="T55" fmla="*/ 100 h 170"/>
                <a:gd name="T56" fmla="*/ 172 w 172"/>
                <a:gd name="T57" fmla="*/ 100 h 170"/>
                <a:gd name="T58" fmla="*/ 172 w 172"/>
                <a:gd name="T59" fmla="*/ 70 h 170"/>
                <a:gd name="T60" fmla="*/ 172 w 172"/>
                <a:gd name="T61" fmla="*/ 8 h 170"/>
                <a:gd name="T62" fmla="*/ 172 w 172"/>
                <a:gd name="T63" fmla="*/ 8 h 170"/>
                <a:gd name="T64" fmla="*/ 172 w 172"/>
                <a:gd name="T65" fmla="*/ 2 h 170"/>
                <a:gd name="T66" fmla="*/ 168 w 172"/>
                <a:gd name="T67" fmla="*/ 0 h 170"/>
                <a:gd name="T68" fmla="*/ 164 w 172"/>
                <a:gd name="T69" fmla="*/ 0 h 170"/>
                <a:gd name="T70" fmla="*/ 160 w 172"/>
                <a:gd name="T71" fmla="*/ 2 h 170"/>
                <a:gd name="T72" fmla="*/ 160 w 172"/>
                <a:gd name="T73" fmla="*/ 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2" h="170">
                  <a:moveTo>
                    <a:pt x="160" y="2"/>
                  </a:moveTo>
                  <a:lnTo>
                    <a:pt x="98" y="44"/>
                  </a:lnTo>
                  <a:lnTo>
                    <a:pt x="98" y="44"/>
                  </a:lnTo>
                  <a:lnTo>
                    <a:pt x="86" y="50"/>
                  </a:lnTo>
                  <a:lnTo>
                    <a:pt x="72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8" y="54"/>
                  </a:lnTo>
                  <a:lnTo>
                    <a:pt x="4" y="56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8"/>
                  </a:lnTo>
                  <a:lnTo>
                    <a:pt x="4" y="112"/>
                  </a:lnTo>
                  <a:lnTo>
                    <a:pt x="8" y="116"/>
                  </a:lnTo>
                  <a:lnTo>
                    <a:pt x="14" y="116"/>
                  </a:lnTo>
                  <a:lnTo>
                    <a:pt x="72" y="116"/>
                  </a:lnTo>
                  <a:lnTo>
                    <a:pt x="72" y="116"/>
                  </a:lnTo>
                  <a:lnTo>
                    <a:pt x="86" y="120"/>
                  </a:lnTo>
                  <a:lnTo>
                    <a:pt x="98" y="126"/>
                  </a:lnTo>
                  <a:lnTo>
                    <a:pt x="160" y="168"/>
                  </a:lnTo>
                  <a:lnTo>
                    <a:pt x="160" y="168"/>
                  </a:lnTo>
                  <a:lnTo>
                    <a:pt x="164" y="170"/>
                  </a:lnTo>
                  <a:lnTo>
                    <a:pt x="168" y="170"/>
                  </a:lnTo>
                  <a:lnTo>
                    <a:pt x="172" y="168"/>
                  </a:lnTo>
                  <a:lnTo>
                    <a:pt x="172" y="162"/>
                  </a:lnTo>
                  <a:lnTo>
                    <a:pt x="172" y="100"/>
                  </a:lnTo>
                  <a:lnTo>
                    <a:pt x="172" y="100"/>
                  </a:lnTo>
                  <a:lnTo>
                    <a:pt x="172" y="70"/>
                  </a:lnTo>
                  <a:lnTo>
                    <a:pt x="172" y="8"/>
                  </a:lnTo>
                  <a:lnTo>
                    <a:pt x="172" y="8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4" y="0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933" name="グループ化 1932"/>
          <p:cNvGrpSpPr/>
          <p:nvPr/>
        </p:nvGrpSpPr>
        <p:grpSpPr>
          <a:xfrm>
            <a:off x="2720129" y="2993379"/>
            <a:ext cx="403242" cy="434926"/>
            <a:chOff x="7818438" y="2051050"/>
            <a:chExt cx="444500" cy="479425"/>
          </a:xfrm>
        </p:grpSpPr>
        <p:sp>
          <p:nvSpPr>
            <p:cNvPr id="1934" name="Freeform 709"/>
            <p:cNvSpPr>
              <a:spLocks/>
            </p:cNvSpPr>
            <p:nvPr/>
          </p:nvSpPr>
          <p:spPr bwMode="auto">
            <a:xfrm>
              <a:off x="8002588" y="2051050"/>
              <a:ext cx="79375" cy="295275"/>
            </a:xfrm>
            <a:custGeom>
              <a:avLst/>
              <a:gdLst>
                <a:gd name="T0" fmla="*/ 24 w 50"/>
                <a:gd name="T1" fmla="*/ 186 h 186"/>
                <a:gd name="T2" fmla="*/ 24 w 50"/>
                <a:gd name="T3" fmla="*/ 186 h 186"/>
                <a:gd name="T4" fmla="*/ 34 w 50"/>
                <a:gd name="T5" fmla="*/ 184 h 186"/>
                <a:gd name="T6" fmla="*/ 42 w 50"/>
                <a:gd name="T7" fmla="*/ 180 h 186"/>
                <a:gd name="T8" fmla="*/ 48 w 50"/>
                <a:gd name="T9" fmla="*/ 172 h 186"/>
                <a:gd name="T10" fmla="*/ 50 w 50"/>
                <a:gd name="T11" fmla="*/ 162 h 186"/>
                <a:gd name="T12" fmla="*/ 50 w 50"/>
                <a:gd name="T13" fmla="*/ 24 h 186"/>
                <a:gd name="T14" fmla="*/ 50 w 50"/>
                <a:gd name="T15" fmla="*/ 24 h 186"/>
                <a:gd name="T16" fmla="*/ 48 w 50"/>
                <a:gd name="T17" fmla="*/ 16 h 186"/>
                <a:gd name="T18" fmla="*/ 42 w 50"/>
                <a:gd name="T19" fmla="*/ 8 h 186"/>
                <a:gd name="T20" fmla="*/ 34 w 50"/>
                <a:gd name="T21" fmla="*/ 2 h 186"/>
                <a:gd name="T22" fmla="*/ 24 w 50"/>
                <a:gd name="T23" fmla="*/ 0 h 186"/>
                <a:gd name="T24" fmla="*/ 24 w 50"/>
                <a:gd name="T25" fmla="*/ 0 h 186"/>
                <a:gd name="T26" fmla="*/ 16 w 50"/>
                <a:gd name="T27" fmla="*/ 2 h 186"/>
                <a:gd name="T28" fmla="*/ 8 w 50"/>
                <a:gd name="T29" fmla="*/ 8 h 186"/>
                <a:gd name="T30" fmla="*/ 2 w 50"/>
                <a:gd name="T31" fmla="*/ 16 h 186"/>
                <a:gd name="T32" fmla="*/ 0 w 50"/>
                <a:gd name="T33" fmla="*/ 24 h 186"/>
                <a:gd name="T34" fmla="*/ 0 w 50"/>
                <a:gd name="T35" fmla="*/ 162 h 186"/>
                <a:gd name="T36" fmla="*/ 0 w 50"/>
                <a:gd name="T37" fmla="*/ 162 h 186"/>
                <a:gd name="T38" fmla="*/ 2 w 50"/>
                <a:gd name="T39" fmla="*/ 172 h 186"/>
                <a:gd name="T40" fmla="*/ 8 w 50"/>
                <a:gd name="T41" fmla="*/ 180 h 186"/>
                <a:gd name="T42" fmla="*/ 16 w 50"/>
                <a:gd name="T43" fmla="*/ 184 h 186"/>
                <a:gd name="T44" fmla="*/ 24 w 50"/>
                <a:gd name="T45" fmla="*/ 186 h 186"/>
                <a:gd name="T46" fmla="*/ 24 w 50"/>
                <a:gd name="T4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186">
                  <a:moveTo>
                    <a:pt x="24" y="186"/>
                  </a:moveTo>
                  <a:lnTo>
                    <a:pt x="24" y="186"/>
                  </a:lnTo>
                  <a:lnTo>
                    <a:pt x="34" y="184"/>
                  </a:lnTo>
                  <a:lnTo>
                    <a:pt x="42" y="180"/>
                  </a:lnTo>
                  <a:lnTo>
                    <a:pt x="48" y="172"/>
                  </a:lnTo>
                  <a:lnTo>
                    <a:pt x="50" y="162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48" y="16"/>
                  </a:lnTo>
                  <a:lnTo>
                    <a:pt x="42" y="8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2"/>
                  </a:lnTo>
                  <a:lnTo>
                    <a:pt x="8" y="180"/>
                  </a:lnTo>
                  <a:lnTo>
                    <a:pt x="16" y="184"/>
                  </a:lnTo>
                  <a:lnTo>
                    <a:pt x="24" y="186"/>
                  </a:lnTo>
                  <a:lnTo>
                    <a:pt x="24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35" name="Freeform 710"/>
            <p:cNvSpPr>
              <a:spLocks/>
            </p:cNvSpPr>
            <p:nvPr/>
          </p:nvSpPr>
          <p:spPr bwMode="auto">
            <a:xfrm>
              <a:off x="7818438" y="2120900"/>
              <a:ext cx="444500" cy="409575"/>
            </a:xfrm>
            <a:custGeom>
              <a:avLst/>
              <a:gdLst>
                <a:gd name="T0" fmla="*/ 222 w 280"/>
                <a:gd name="T1" fmla="*/ 6 h 258"/>
                <a:gd name="T2" fmla="*/ 204 w 280"/>
                <a:gd name="T3" fmla="*/ 0 h 258"/>
                <a:gd name="T4" fmla="*/ 188 w 280"/>
                <a:gd name="T5" fmla="*/ 10 h 258"/>
                <a:gd name="T6" fmla="*/ 184 w 280"/>
                <a:gd name="T7" fmla="*/ 20 h 258"/>
                <a:gd name="T8" fmla="*/ 188 w 280"/>
                <a:gd name="T9" fmla="*/ 38 h 258"/>
                <a:gd name="T10" fmla="*/ 194 w 280"/>
                <a:gd name="T11" fmla="*/ 44 h 258"/>
                <a:gd name="T12" fmla="*/ 210 w 280"/>
                <a:gd name="T13" fmla="*/ 60 h 258"/>
                <a:gd name="T14" fmla="*/ 222 w 280"/>
                <a:gd name="T15" fmla="*/ 76 h 258"/>
                <a:gd name="T16" fmla="*/ 230 w 280"/>
                <a:gd name="T17" fmla="*/ 98 h 258"/>
                <a:gd name="T18" fmla="*/ 232 w 280"/>
                <a:gd name="T19" fmla="*/ 118 h 258"/>
                <a:gd name="T20" fmla="*/ 230 w 280"/>
                <a:gd name="T21" fmla="*/ 138 h 258"/>
                <a:gd name="T22" fmla="*/ 216 w 280"/>
                <a:gd name="T23" fmla="*/ 170 h 258"/>
                <a:gd name="T24" fmla="*/ 192 w 280"/>
                <a:gd name="T25" fmla="*/ 194 h 258"/>
                <a:gd name="T26" fmla="*/ 160 w 280"/>
                <a:gd name="T27" fmla="*/ 208 h 258"/>
                <a:gd name="T28" fmla="*/ 140 w 280"/>
                <a:gd name="T29" fmla="*/ 210 h 258"/>
                <a:gd name="T30" fmla="*/ 106 w 280"/>
                <a:gd name="T31" fmla="*/ 204 h 258"/>
                <a:gd name="T32" fmla="*/ 76 w 280"/>
                <a:gd name="T33" fmla="*/ 184 h 258"/>
                <a:gd name="T34" fmla="*/ 56 w 280"/>
                <a:gd name="T35" fmla="*/ 154 h 258"/>
                <a:gd name="T36" fmla="*/ 50 w 280"/>
                <a:gd name="T37" fmla="*/ 118 h 258"/>
                <a:gd name="T38" fmla="*/ 50 w 280"/>
                <a:gd name="T39" fmla="*/ 108 h 258"/>
                <a:gd name="T40" fmla="*/ 56 w 280"/>
                <a:gd name="T41" fmla="*/ 86 h 258"/>
                <a:gd name="T42" fmla="*/ 64 w 280"/>
                <a:gd name="T43" fmla="*/ 68 h 258"/>
                <a:gd name="T44" fmla="*/ 80 w 280"/>
                <a:gd name="T45" fmla="*/ 52 h 258"/>
                <a:gd name="T46" fmla="*/ 88 w 280"/>
                <a:gd name="T47" fmla="*/ 44 h 258"/>
                <a:gd name="T48" fmla="*/ 98 w 280"/>
                <a:gd name="T49" fmla="*/ 28 h 258"/>
                <a:gd name="T50" fmla="*/ 94 w 280"/>
                <a:gd name="T51" fmla="*/ 10 h 258"/>
                <a:gd name="T52" fmla="*/ 86 w 280"/>
                <a:gd name="T53" fmla="*/ 4 h 258"/>
                <a:gd name="T54" fmla="*/ 68 w 280"/>
                <a:gd name="T55" fmla="*/ 2 h 258"/>
                <a:gd name="T56" fmla="*/ 60 w 280"/>
                <a:gd name="T57" fmla="*/ 6 h 258"/>
                <a:gd name="T58" fmla="*/ 34 w 280"/>
                <a:gd name="T59" fmla="*/ 28 h 258"/>
                <a:gd name="T60" fmla="*/ 16 w 280"/>
                <a:gd name="T61" fmla="*/ 54 h 258"/>
                <a:gd name="T62" fmla="*/ 4 w 280"/>
                <a:gd name="T63" fmla="*/ 86 h 258"/>
                <a:gd name="T64" fmla="*/ 0 w 280"/>
                <a:gd name="T65" fmla="*/ 118 h 258"/>
                <a:gd name="T66" fmla="*/ 2 w 280"/>
                <a:gd name="T67" fmla="*/ 132 h 258"/>
                <a:gd name="T68" fmla="*/ 8 w 280"/>
                <a:gd name="T69" fmla="*/ 160 h 258"/>
                <a:gd name="T70" fmla="*/ 18 w 280"/>
                <a:gd name="T71" fmla="*/ 186 h 258"/>
                <a:gd name="T72" fmla="*/ 32 w 280"/>
                <a:gd name="T73" fmla="*/ 208 h 258"/>
                <a:gd name="T74" fmla="*/ 52 w 280"/>
                <a:gd name="T75" fmla="*/ 226 h 258"/>
                <a:gd name="T76" fmla="*/ 74 w 280"/>
                <a:gd name="T77" fmla="*/ 242 h 258"/>
                <a:gd name="T78" fmla="*/ 100 w 280"/>
                <a:gd name="T79" fmla="*/ 252 h 258"/>
                <a:gd name="T80" fmla="*/ 126 w 280"/>
                <a:gd name="T81" fmla="*/ 258 h 258"/>
                <a:gd name="T82" fmla="*/ 140 w 280"/>
                <a:gd name="T83" fmla="*/ 258 h 258"/>
                <a:gd name="T84" fmla="*/ 170 w 280"/>
                <a:gd name="T85" fmla="*/ 256 h 258"/>
                <a:gd name="T86" fmla="*/ 196 w 280"/>
                <a:gd name="T87" fmla="*/ 248 h 258"/>
                <a:gd name="T88" fmla="*/ 218 w 280"/>
                <a:gd name="T89" fmla="*/ 234 h 258"/>
                <a:gd name="T90" fmla="*/ 240 w 280"/>
                <a:gd name="T91" fmla="*/ 218 h 258"/>
                <a:gd name="T92" fmla="*/ 256 w 280"/>
                <a:gd name="T93" fmla="*/ 196 h 258"/>
                <a:gd name="T94" fmla="*/ 270 w 280"/>
                <a:gd name="T95" fmla="*/ 174 h 258"/>
                <a:gd name="T96" fmla="*/ 278 w 280"/>
                <a:gd name="T97" fmla="*/ 146 h 258"/>
                <a:gd name="T98" fmla="*/ 280 w 280"/>
                <a:gd name="T99" fmla="*/ 118 h 258"/>
                <a:gd name="T100" fmla="*/ 280 w 280"/>
                <a:gd name="T101" fmla="*/ 102 h 258"/>
                <a:gd name="T102" fmla="*/ 272 w 280"/>
                <a:gd name="T103" fmla="*/ 70 h 258"/>
                <a:gd name="T104" fmla="*/ 256 w 280"/>
                <a:gd name="T105" fmla="*/ 40 h 258"/>
                <a:gd name="T106" fmla="*/ 236 w 280"/>
                <a:gd name="T107" fmla="*/ 16 h 258"/>
                <a:gd name="T108" fmla="*/ 222 w 280"/>
                <a:gd name="T109" fmla="*/ 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0" h="258">
                  <a:moveTo>
                    <a:pt x="222" y="6"/>
                  </a:moveTo>
                  <a:lnTo>
                    <a:pt x="222" y="6"/>
                  </a:lnTo>
                  <a:lnTo>
                    <a:pt x="214" y="2"/>
                  </a:lnTo>
                  <a:lnTo>
                    <a:pt x="204" y="0"/>
                  </a:lnTo>
                  <a:lnTo>
                    <a:pt x="196" y="4"/>
                  </a:lnTo>
                  <a:lnTo>
                    <a:pt x="188" y="10"/>
                  </a:lnTo>
                  <a:lnTo>
                    <a:pt x="188" y="10"/>
                  </a:lnTo>
                  <a:lnTo>
                    <a:pt x="184" y="20"/>
                  </a:lnTo>
                  <a:lnTo>
                    <a:pt x="184" y="28"/>
                  </a:lnTo>
                  <a:lnTo>
                    <a:pt x="188" y="38"/>
                  </a:lnTo>
                  <a:lnTo>
                    <a:pt x="194" y="44"/>
                  </a:lnTo>
                  <a:lnTo>
                    <a:pt x="194" y="44"/>
                  </a:lnTo>
                  <a:lnTo>
                    <a:pt x="202" y="52"/>
                  </a:lnTo>
                  <a:lnTo>
                    <a:pt x="210" y="60"/>
                  </a:lnTo>
                  <a:lnTo>
                    <a:pt x="216" y="68"/>
                  </a:lnTo>
                  <a:lnTo>
                    <a:pt x="222" y="76"/>
                  </a:lnTo>
                  <a:lnTo>
                    <a:pt x="226" y="86"/>
                  </a:lnTo>
                  <a:lnTo>
                    <a:pt x="230" y="98"/>
                  </a:lnTo>
                  <a:lnTo>
                    <a:pt x="232" y="108"/>
                  </a:lnTo>
                  <a:lnTo>
                    <a:pt x="232" y="118"/>
                  </a:lnTo>
                  <a:lnTo>
                    <a:pt x="232" y="118"/>
                  </a:lnTo>
                  <a:lnTo>
                    <a:pt x="230" y="138"/>
                  </a:lnTo>
                  <a:lnTo>
                    <a:pt x="226" y="154"/>
                  </a:lnTo>
                  <a:lnTo>
                    <a:pt x="216" y="170"/>
                  </a:lnTo>
                  <a:lnTo>
                    <a:pt x="206" y="184"/>
                  </a:lnTo>
                  <a:lnTo>
                    <a:pt x="192" y="194"/>
                  </a:lnTo>
                  <a:lnTo>
                    <a:pt x="176" y="204"/>
                  </a:lnTo>
                  <a:lnTo>
                    <a:pt x="160" y="208"/>
                  </a:lnTo>
                  <a:lnTo>
                    <a:pt x="140" y="210"/>
                  </a:lnTo>
                  <a:lnTo>
                    <a:pt x="140" y="210"/>
                  </a:lnTo>
                  <a:lnTo>
                    <a:pt x="122" y="208"/>
                  </a:lnTo>
                  <a:lnTo>
                    <a:pt x="106" y="204"/>
                  </a:lnTo>
                  <a:lnTo>
                    <a:pt x="90" y="194"/>
                  </a:lnTo>
                  <a:lnTo>
                    <a:pt x="76" y="184"/>
                  </a:lnTo>
                  <a:lnTo>
                    <a:pt x="64" y="170"/>
                  </a:lnTo>
                  <a:lnTo>
                    <a:pt x="56" y="154"/>
                  </a:lnTo>
                  <a:lnTo>
                    <a:pt x="52" y="138"/>
                  </a:lnTo>
                  <a:lnTo>
                    <a:pt x="50" y="118"/>
                  </a:lnTo>
                  <a:lnTo>
                    <a:pt x="50" y="118"/>
                  </a:lnTo>
                  <a:lnTo>
                    <a:pt x="50" y="108"/>
                  </a:lnTo>
                  <a:lnTo>
                    <a:pt x="52" y="98"/>
                  </a:lnTo>
                  <a:lnTo>
                    <a:pt x="56" y="86"/>
                  </a:lnTo>
                  <a:lnTo>
                    <a:pt x="60" y="76"/>
                  </a:lnTo>
                  <a:lnTo>
                    <a:pt x="64" y="68"/>
                  </a:lnTo>
                  <a:lnTo>
                    <a:pt x="72" y="60"/>
                  </a:lnTo>
                  <a:lnTo>
                    <a:pt x="80" y="52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4" y="38"/>
                  </a:lnTo>
                  <a:lnTo>
                    <a:pt x="98" y="28"/>
                  </a:lnTo>
                  <a:lnTo>
                    <a:pt x="98" y="20"/>
                  </a:lnTo>
                  <a:lnTo>
                    <a:pt x="94" y="10"/>
                  </a:lnTo>
                  <a:lnTo>
                    <a:pt x="94" y="10"/>
                  </a:lnTo>
                  <a:lnTo>
                    <a:pt x="86" y="4"/>
                  </a:lnTo>
                  <a:lnTo>
                    <a:pt x="78" y="0"/>
                  </a:lnTo>
                  <a:lnTo>
                    <a:pt x="68" y="2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46" y="16"/>
                  </a:lnTo>
                  <a:lnTo>
                    <a:pt x="34" y="28"/>
                  </a:lnTo>
                  <a:lnTo>
                    <a:pt x="24" y="40"/>
                  </a:lnTo>
                  <a:lnTo>
                    <a:pt x="16" y="54"/>
                  </a:lnTo>
                  <a:lnTo>
                    <a:pt x="10" y="70"/>
                  </a:lnTo>
                  <a:lnTo>
                    <a:pt x="4" y="86"/>
                  </a:lnTo>
                  <a:lnTo>
                    <a:pt x="2" y="102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32"/>
                  </a:lnTo>
                  <a:lnTo>
                    <a:pt x="4" y="146"/>
                  </a:lnTo>
                  <a:lnTo>
                    <a:pt x="8" y="160"/>
                  </a:lnTo>
                  <a:lnTo>
                    <a:pt x="12" y="174"/>
                  </a:lnTo>
                  <a:lnTo>
                    <a:pt x="18" y="186"/>
                  </a:lnTo>
                  <a:lnTo>
                    <a:pt x="24" y="196"/>
                  </a:lnTo>
                  <a:lnTo>
                    <a:pt x="32" y="208"/>
                  </a:lnTo>
                  <a:lnTo>
                    <a:pt x="42" y="218"/>
                  </a:lnTo>
                  <a:lnTo>
                    <a:pt x="52" y="226"/>
                  </a:lnTo>
                  <a:lnTo>
                    <a:pt x="62" y="234"/>
                  </a:lnTo>
                  <a:lnTo>
                    <a:pt x="74" y="242"/>
                  </a:lnTo>
                  <a:lnTo>
                    <a:pt x="86" y="248"/>
                  </a:lnTo>
                  <a:lnTo>
                    <a:pt x="100" y="252"/>
                  </a:lnTo>
                  <a:lnTo>
                    <a:pt x="112" y="256"/>
                  </a:lnTo>
                  <a:lnTo>
                    <a:pt x="126" y="258"/>
                  </a:lnTo>
                  <a:lnTo>
                    <a:pt x="140" y="258"/>
                  </a:lnTo>
                  <a:lnTo>
                    <a:pt x="140" y="258"/>
                  </a:lnTo>
                  <a:lnTo>
                    <a:pt x="156" y="258"/>
                  </a:lnTo>
                  <a:lnTo>
                    <a:pt x="170" y="256"/>
                  </a:lnTo>
                  <a:lnTo>
                    <a:pt x="182" y="252"/>
                  </a:lnTo>
                  <a:lnTo>
                    <a:pt x="196" y="248"/>
                  </a:lnTo>
                  <a:lnTo>
                    <a:pt x="208" y="242"/>
                  </a:lnTo>
                  <a:lnTo>
                    <a:pt x="218" y="234"/>
                  </a:lnTo>
                  <a:lnTo>
                    <a:pt x="230" y="226"/>
                  </a:lnTo>
                  <a:lnTo>
                    <a:pt x="240" y="218"/>
                  </a:lnTo>
                  <a:lnTo>
                    <a:pt x="248" y="208"/>
                  </a:lnTo>
                  <a:lnTo>
                    <a:pt x="256" y="196"/>
                  </a:lnTo>
                  <a:lnTo>
                    <a:pt x="264" y="186"/>
                  </a:lnTo>
                  <a:lnTo>
                    <a:pt x="270" y="174"/>
                  </a:lnTo>
                  <a:lnTo>
                    <a:pt x="274" y="160"/>
                  </a:lnTo>
                  <a:lnTo>
                    <a:pt x="278" y="146"/>
                  </a:lnTo>
                  <a:lnTo>
                    <a:pt x="280" y="132"/>
                  </a:lnTo>
                  <a:lnTo>
                    <a:pt x="280" y="118"/>
                  </a:lnTo>
                  <a:lnTo>
                    <a:pt x="280" y="118"/>
                  </a:lnTo>
                  <a:lnTo>
                    <a:pt x="280" y="102"/>
                  </a:lnTo>
                  <a:lnTo>
                    <a:pt x="276" y="86"/>
                  </a:lnTo>
                  <a:lnTo>
                    <a:pt x="272" y="70"/>
                  </a:lnTo>
                  <a:lnTo>
                    <a:pt x="266" y="54"/>
                  </a:lnTo>
                  <a:lnTo>
                    <a:pt x="256" y="40"/>
                  </a:lnTo>
                  <a:lnTo>
                    <a:pt x="246" y="28"/>
                  </a:lnTo>
                  <a:lnTo>
                    <a:pt x="236" y="16"/>
                  </a:lnTo>
                  <a:lnTo>
                    <a:pt x="222" y="6"/>
                  </a:lnTo>
                  <a:lnTo>
                    <a:pt x="22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sp>
        <p:nvSpPr>
          <p:cNvPr id="1936" name="Freeform 711"/>
          <p:cNvSpPr>
            <a:spLocks/>
          </p:cNvSpPr>
          <p:nvPr/>
        </p:nvSpPr>
        <p:spPr bwMode="auto">
          <a:xfrm>
            <a:off x="7059905" y="5059144"/>
            <a:ext cx="406123" cy="434926"/>
          </a:xfrm>
          <a:custGeom>
            <a:avLst/>
            <a:gdLst>
              <a:gd name="T0" fmla="*/ 156 w 282"/>
              <a:gd name="T1" fmla="*/ 2 h 302"/>
              <a:gd name="T2" fmla="*/ 128 w 282"/>
              <a:gd name="T3" fmla="*/ 2 h 302"/>
              <a:gd name="T4" fmla="*/ 100 w 282"/>
              <a:gd name="T5" fmla="*/ 8 h 302"/>
              <a:gd name="T6" fmla="*/ 76 w 282"/>
              <a:gd name="T7" fmla="*/ 20 h 302"/>
              <a:gd name="T8" fmla="*/ 54 w 282"/>
              <a:gd name="T9" fmla="*/ 36 h 302"/>
              <a:gd name="T10" fmla="*/ 20 w 282"/>
              <a:gd name="T11" fmla="*/ 76 h 302"/>
              <a:gd name="T12" fmla="*/ 8 w 282"/>
              <a:gd name="T13" fmla="*/ 98 h 302"/>
              <a:gd name="T14" fmla="*/ 4 w 282"/>
              <a:gd name="T15" fmla="*/ 122 h 302"/>
              <a:gd name="T16" fmla="*/ 2 w 282"/>
              <a:gd name="T17" fmla="*/ 146 h 302"/>
              <a:gd name="T18" fmla="*/ 2 w 282"/>
              <a:gd name="T19" fmla="*/ 166 h 302"/>
              <a:gd name="T20" fmla="*/ 10 w 282"/>
              <a:gd name="T21" fmla="*/ 198 h 302"/>
              <a:gd name="T22" fmla="*/ 30 w 282"/>
              <a:gd name="T23" fmla="*/ 232 h 302"/>
              <a:gd name="T24" fmla="*/ 40 w 282"/>
              <a:gd name="T25" fmla="*/ 246 h 302"/>
              <a:gd name="T26" fmla="*/ 148 w 282"/>
              <a:gd name="T27" fmla="*/ 302 h 302"/>
              <a:gd name="T28" fmla="*/ 130 w 282"/>
              <a:gd name="T29" fmla="*/ 154 h 302"/>
              <a:gd name="T30" fmla="*/ 92 w 282"/>
              <a:gd name="T31" fmla="*/ 194 h 302"/>
              <a:gd name="T32" fmla="*/ 78 w 282"/>
              <a:gd name="T33" fmla="*/ 172 h 302"/>
              <a:gd name="T34" fmla="*/ 72 w 282"/>
              <a:gd name="T35" fmla="*/ 140 h 302"/>
              <a:gd name="T36" fmla="*/ 72 w 282"/>
              <a:gd name="T37" fmla="*/ 132 h 302"/>
              <a:gd name="T38" fmla="*/ 74 w 282"/>
              <a:gd name="T39" fmla="*/ 118 h 302"/>
              <a:gd name="T40" fmla="*/ 86 w 282"/>
              <a:gd name="T41" fmla="*/ 94 h 302"/>
              <a:gd name="T42" fmla="*/ 108 w 282"/>
              <a:gd name="T43" fmla="*/ 72 h 302"/>
              <a:gd name="T44" fmla="*/ 138 w 282"/>
              <a:gd name="T45" fmla="*/ 60 h 302"/>
              <a:gd name="T46" fmla="*/ 154 w 282"/>
              <a:gd name="T47" fmla="*/ 58 h 302"/>
              <a:gd name="T48" fmla="*/ 186 w 282"/>
              <a:gd name="T49" fmla="*/ 64 h 302"/>
              <a:gd name="T50" fmla="*/ 214 w 282"/>
              <a:gd name="T51" fmla="*/ 82 h 302"/>
              <a:gd name="T52" fmla="*/ 234 w 282"/>
              <a:gd name="T53" fmla="*/ 106 h 302"/>
              <a:gd name="T54" fmla="*/ 244 w 282"/>
              <a:gd name="T55" fmla="*/ 136 h 302"/>
              <a:gd name="T56" fmla="*/ 246 w 282"/>
              <a:gd name="T57" fmla="*/ 148 h 302"/>
              <a:gd name="T58" fmla="*/ 244 w 282"/>
              <a:gd name="T59" fmla="*/ 174 h 302"/>
              <a:gd name="T60" fmla="*/ 234 w 282"/>
              <a:gd name="T61" fmla="*/ 202 h 302"/>
              <a:gd name="T62" fmla="*/ 218 w 282"/>
              <a:gd name="T63" fmla="*/ 236 h 302"/>
              <a:gd name="T64" fmla="*/ 232 w 282"/>
              <a:gd name="T65" fmla="*/ 228 h 302"/>
              <a:gd name="T66" fmla="*/ 246 w 282"/>
              <a:gd name="T67" fmla="*/ 220 h 302"/>
              <a:gd name="T68" fmla="*/ 262 w 282"/>
              <a:gd name="T69" fmla="*/ 200 h 302"/>
              <a:gd name="T70" fmla="*/ 276 w 282"/>
              <a:gd name="T71" fmla="*/ 172 h 302"/>
              <a:gd name="T72" fmla="*/ 282 w 282"/>
              <a:gd name="T73" fmla="*/ 132 h 302"/>
              <a:gd name="T74" fmla="*/ 282 w 282"/>
              <a:gd name="T75" fmla="*/ 122 h 302"/>
              <a:gd name="T76" fmla="*/ 274 w 282"/>
              <a:gd name="T77" fmla="*/ 88 h 302"/>
              <a:gd name="T78" fmla="*/ 248 w 282"/>
              <a:gd name="T79" fmla="*/ 46 h 302"/>
              <a:gd name="T80" fmla="*/ 218 w 282"/>
              <a:gd name="T81" fmla="*/ 22 h 302"/>
              <a:gd name="T82" fmla="*/ 196 w 282"/>
              <a:gd name="T83" fmla="*/ 10 h 302"/>
              <a:gd name="T84" fmla="*/ 170 w 282"/>
              <a:gd name="T85" fmla="*/ 2 h 302"/>
              <a:gd name="T86" fmla="*/ 156 w 282"/>
              <a:gd name="T87" fmla="*/ 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2" h="302">
                <a:moveTo>
                  <a:pt x="156" y="2"/>
                </a:moveTo>
                <a:lnTo>
                  <a:pt x="156" y="2"/>
                </a:lnTo>
                <a:lnTo>
                  <a:pt x="142" y="0"/>
                </a:lnTo>
                <a:lnTo>
                  <a:pt x="128" y="2"/>
                </a:lnTo>
                <a:lnTo>
                  <a:pt x="114" y="4"/>
                </a:lnTo>
                <a:lnTo>
                  <a:pt x="100" y="8"/>
                </a:lnTo>
                <a:lnTo>
                  <a:pt x="88" y="14"/>
                </a:lnTo>
                <a:lnTo>
                  <a:pt x="76" y="20"/>
                </a:lnTo>
                <a:lnTo>
                  <a:pt x="64" y="26"/>
                </a:lnTo>
                <a:lnTo>
                  <a:pt x="54" y="36"/>
                </a:lnTo>
                <a:lnTo>
                  <a:pt x="34" y="54"/>
                </a:lnTo>
                <a:lnTo>
                  <a:pt x="20" y="76"/>
                </a:lnTo>
                <a:lnTo>
                  <a:pt x="14" y="86"/>
                </a:lnTo>
                <a:lnTo>
                  <a:pt x="8" y="98"/>
                </a:lnTo>
                <a:lnTo>
                  <a:pt x="6" y="110"/>
                </a:lnTo>
                <a:lnTo>
                  <a:pt x="4" y="122"/>
                </a:lnTo>
                <a:lnTo>
                  <a:pt x="4" y="122"/>
                </a:lnTo>
                <a:lnTo>
                  <a:pt x="2" y="146"/>
                </a:lnTo>
                <a:lnTo>
                  <a:pt x="2" y="146"/>
                </a:lnTo>
                <a:lnTo>
                  <a:pt x="2" y="166"/>
                </a:lnTo>
                <a:lnTo>
                  <a:pt x="6" y="182"/>
                </a:lnTo>
                <a:lnTo>
                  <a:pt x="10" y="198"/>
                </a:lnTo>
                <a:lnTo>
                  <a:pt x="16" y="210"/>
                </a:lnTo>
                <a:lnTo>
                  <a:pt x="30" y="232"/>
                </a:lnTo>
                <a:lnTo>
                  <a:pt x="40" y="246"/>
                </a:lnTo>
                <a:lnTo>
                  <a:pt x="40" y="246"/>
                </a:lnTo>
                <a:lnTo>
                  <a:pt x="0" y="284"/>
                </a:lnTo>
                <a:lnTo>
                  <a:pt x="148" y="302"/>
                </a:lnTo>
                <a:lnTo>
                  <a:pt x="130" y="154"/>
                </a:lnTo>
                <a:lnTo>
                  <a:pt x="130" y="154"/>
                </a:lnTo>
                <a:lnTo>
                  <a:pt x="92" y="194"/>
                </a:lnTo>
                <a:lnTo>
                  <a:pt x="92" y="194"/>
                </a:lnTo>
                <a:lnTo>
                  <a:pt x="86" y="184"/>
                </a:lnTo>
                <a:lnTo>
                  <a:pt x="78" y="172"/>
                </a:lnTo>
                <a:lnTo>
                  <a:pt x="74" y="158"/>
                </a:lnTo>
                <a:lnTo>
                  <a:pt x="72" y="140"/>
                </a:lnTo>
                <a:lnTo>
                  <a:pt x="72" y="140"/>
                </a:lnTo>
                <a:lnTo>
                  <a:pt x="72" y="132"/>
                </a:lnTo>
                <a:lnTo>
                  <a:pt x="72" y="132"/>
                </a:lnTo>
                <a:lnTo>
                  <a:pt x="74" y="118"/>
                </a:lnTo>
                <a:lnTo>
                  <a:pt x="80" y="106"/>
                </a:lnTo>
                <a:lnTo>
                  <a:pt x="86" y="94"/>
                </a:lnTo>
                <a:lnTo>
                  <a:pt x="96" y="82"/>
                </a:lnTo>
                <a:lnTo>
                  <a:pt x="108" y="72"/>
                </a:lnTo>
                <a:lnTo>
                  <a:pt x="122" y="64"/>
                </a:lnTo>
                <a:lnTo>
                  <a:pt x="138" y="60"/>
                </a:lnTo>
                <a:lnTo>
                  <a:pt x="154" y="58"/>
                </a:lnTo>
                <a:lnTo>
                  <a:pt x="154" y="58"/>
                </a:lnTo>
                <a:lnTo>
                  <a:pt x="170" y="60"/>
                </a:lnTo>
                <a:lnTo>
                  <a:pt x="186" y="64"/>
                </a:lnTo>
                <a:lnTo>
                  <a:pt x="202" y="72"/>
                </a:lnTo>
                <a:lnTo>
                  <a:pt x="214" y="82"/>
                </a:lnTo>
                <a:lnTo>
                  <a:pt x="226" y="94"/>
                </a:lnTo>
                <a:lnTo>
                  <a:pt x="234" y="106"/>
                </a:lnTo>
                <a:lnTo>
                  <a:pt x="240" y="122"/>
                </a:lnTo>
                <a:lnTo>
                  <a:pt x="244" y="136"/>
                </a:lnTo>
                <a:lnTo>
                  <a:pt x="244" y="136"/>
                </a:lnTo>
                <a:lnTo>
                  <a:pt x="246" y="148"/>
                </a:lnTo>
                <a:lnTo>
                  <a:pt x="246" y="162"/>
                </a:lnTo>
                <a:lnTo>
                  <a:pt x="244" y="174"/>
                </a:lnTo>
                <a:lnTo>
                  <a:pt x="242" y="184"/>
                </a:lnTo>
                <a:lnTo>
                  <a:pt x="234" y="202"/>
                </a:lnTo>
                <a:lnTo>
                  <a:pt x="228" y="216"/>
                </a:lnTo>
                <a:lnTo>
                  <a:pt x="218" y="236"/>
                </a:lnTo>
                <a:lnTo>
                  <a:pt x="232" y="228"/>
                </a:lnTo>
                <a:lnTo>
                  <a:pt x="232" y="228"/>
                </a:lnTo>
                <a:lnTo>
                  <a:pt x="238" y="226"/>
                </a:lnTo>
                <a:lnTo>
                  <a:pt x="246" y="220"/>
                </a:lnTo>
                <a:lnTo>
                  <a:pt x="254" y="212"/>
                </a:lnTo>
                <a:lnTo>
                  <a:pt x="262" y="200"/>
                </a:lnTo>
                <a:lnTo>
                  <a:pt x="270" y="188"/>
                </a:lnTo>
                <a:lnTo>
                  <a:pt x="276" y="172"/>
                </a:lnTo>
                <a:lnTo>
                  <a:pt x="280" y="154"/>
                </a:lnTo>
                <a:lnTo>
                  <a:pt x="282" y="132"/>
                </a:lnTo>
                <a:lnTo>
                  <a:pt x="282" y="132"/>
                </a:lnTo>
                <a:lnTo>
                  <a:pt x="282" y="122"/>
                </a:lnTo>
                <a:lnTo>
                  <a:pt x="280" y="110"/>
                </a:lnTo>
                <a:lnTo>
                  <a:pt x="274" y="88"/>
                </a:lnTo>
                <a:lnTo>
                  <a:pt x="262" y="66"/>
                </a:lnTo>
                <a:lnTo>
                  <a:pt x="248" y="46"/>
                </a:lnTo>
                <a:lnTo>
                  <a:pt x="228" y="30"/>
                </a:lnTo>
                <a:lnTo>
                  <a:pt x="218" y="22"/>
                </a:lnTo>
                <a:lnTo>
                  <a:pt x="208" y="16"/>
                </a:lnTo>
                <a:lnTo>
                  <a:pt x="196" y="10"/>
                </a:lnTo>
                <a:lnTo>
                  <a:pt x="182" y="6"/>
                </a:lnTo>
                <a:lnTo>
                  <a:pt x="170" y="2"/>
                </a:lnTo>
                <a:lnTo>
                  <a:pt x="156" y="2"/>
                </a:lnTo>
                <a:lnTo>
                  <a:pt x="156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grpSp>
        <p:nvGrpSpPr>
          <p:cNvPr id="1937" name="グループ化 1936"/>
          <p:cNvGrpSpPr/>
          <p:nvPr/>
        </p:nvGrpSpPr>
        <p:grpSpPr>
          <a:xfrm>
            <a:off x="2161350" y="3097070"/>
            <a:ext cx="434926" cy="218903"/>
            <a:chOff x="6474620" y="3000375"/>
            <a:chExt cx="479425" cy="241300"/>
          </a:xfrm>
        </p:grpSpPr>
        <p:sp>
          <p:nvSpPr>
            <p:cNvPr id="1938" name="Freeform 7"/>
            <p:cNvSpPr>
              <a:spLocks/>
            </p:cNvSpPr>
            <p:nvPr/>
          </p:nvSpPr>
          <p:spPr bwMode="auto">
            <a:xfrm>
              <a:off x="6474620" y="3000375"/>
              <a:ext cx="479425" cy="241300"/>
            </a:xfrm>
            <a:custGeom>
              <a:avLst/>
              <a:gdLst>
                <a:gd name="T0" fmla="*/ 296 w 302"/>
                <a:gd name="T1" fmla="*/ 52 h 152"/>
                <a:gd name="T2" fmla="*/ 294 w 302"/>
                <a:gd name="T3" fmla="*/ 46 h 152"/>
                <a:gd name="T4" fmla="*/ 278 w 302"/>
                <a:gd name="T5" fmla="*/ 26 h 152"/>
                <a:gd name="T6" fmla="*/ 254 w 302"/>
                <a:gd name="T7" fmla="*/ 12 h 152"/>
                <a:gd name="T8" fmla="*/ 242 w 302"/>
                <a:gd name="T9" fmla="*/ 8 h 152"/>
                <a:gd name="T10" fmla="*/ 226 w 302"/>
                <a:gd name="T11" fmla="*/ 6 h 152"/>
                <a:gd name="T12" fmla="*/ 208 w 302"/>
                <a:gd name="T13" fmla="*/ 8 h 152"/>
                <a:gd name="T14" fmla="*/ 192 w 302"/>
                <a:gd name="T15" fmla="*/ 14 h 152"/>
                <a:gd name="T16" fmla="*/ 176 w 302"/>
                <a:gd name="T17" fmla="*/ 12 h 152"/>
                <a:gd name="T18" fmla="*/ 166 w 302"/>
                <a:gd name="T19" fmla="*/ 8 h 152"/>
                <a:gd name="T20" fmla="*/ 164 w 302"/>
                <a:gd name="T21" fmla="*/ 6 h 152"/>
                <a:gd name="T22" fmla="*/ 164 w 302"/>
                <a:gd name="T23" fmla="*/ 6 h 152"/>
                <a:gd name="T24" fmla="*/ 158 w 302"/>
                <a:gd name="T25" fmla="*/ 2 h 152"/>
                <a:gd name="T26" fmla="*/ 152 w 302"/>
                <a:gd name="T27" fmla="*/ 0 h 152"/>
                <a:gd name="T28" fmla="*/ 138 w 302"/>
                <a:gd name="T29" fmla="*/ 6 h 152"/>
                <a:gd name="T30" fmla="*/ 138 w 302"/>
                <a:gd name="T31" fmla="*/ 6 h 152"/>
                <a:gd name="T32" fmla="*/ 138 w 302"/>
                <a:gd name="T33" fmla="*/ 6 h 152"/>
                <a:gd name="T34" fmla="*/ 136 w 302"/>
                <a:gd name="T35" fmla="*/ 8 h 152"/>
                <a:gd name="T36" fmla="*/ 120 w 302"/>
                <a:gd name="T37" fmla="*/ 14 h 152"/>
                <a:gd name="T38" fmla="*/ 110 w 302"/>
                <a:gd name="T39" fmla="*/ 14 h 152"/>
                <a:gd name="T40" fmla="*/ 86 w 302"/>
                <a:gd name="T41" fmla="*/ 6 h 152"/>
                <a:gd name="T42" fmla="*/ 76 w 302"/>
                <a:gd name="T43" fmla="*/ 6 h 152"/>
                <a:gd name="T44" fmla="*/ 48 w 302"/>
                <a:gd name="T45" fmla="*/ 12 h 152"/>
                <a:gd name="T46" fmla="*/ 36 w 302"/>
                <a:gd name="T47" fmla="*/ 18 h 152"/>
                <a:gd name="T48" fmla="*/ 16 w 302"/>
                <a:gd name="T49" fmla="*/ 34 h 152"/>
                <a:gd name="T50" fmla="*/ 10 w 302"/>
                <a:gd name="T51" fmla="*/ 46 h 152"/>
                <a:gd name="T52" fmla="*/ 6 w 302"/>
                <a:gd name="T53" fmla="*/ 52 h 152"/>
                <a:gd name="T54" fmla="*/ 0 w 302"/>
                <a:gd name="T55" fmla="*/ 80 h 152"/>
                <a:gd name="T56" fmla="*/ 2 w 302"/>
                <a:gd name="T57" fmla="*/ 94 h 152"/>
                <a:gd name="T58" fmla="*/ 12 w 302"/>
                <a:gd name="T59" fmla="*/ 120 h 152"/>
                <a:gd name="T60" fmla="*/ 32 w 302"/>
                <a:gd name="T61" fmla="*/ 140 h 152"/>
                <a:gd name="T62" fmla="*/ 58 w 302"/>
                <a:gd name="T63" fmla="*/ 150 h 152"/>
                <a:gd name="T64" fmla="*/ 72 w 302"/>
                <a:gd name="T65" fmla="*/ 152 h 152"/>
                <a:gd name="T66" fmla="*/ 96 w 302"/>
                <a:gd name="T67" fmla="*/ 148 h 152"/>
                <a:gd name="T68" fmla="*/ 114 w 302"/>
                <a:gd name="T69" fmla="*/ 138 h 152"/>
                <a:gd name="T70" fmla="*/ 130 w 302"/>
                <a:gd name="T71" fmla="*/ 122 h 152"/>
                <a:gd name="T72" fmla="*/ 140 w 302"/>
                <a:gd name="T73" fmla="*/ 102 h 152"/>
                <a:gd name="T74" fmla="*/ 144 w 302"/>
                <a:gd name="T75" fmla="*/ 90 h 152"/>
                <a:gd name="T76" fmla="*/ 146 w 302"/>
                <a:gd name="T77" fmla="*/ 76 h 152"/>
                <a:gd name="T78" fmla="*/ 144 w 302"/>
                <a:gd name="T79" fmla="*/ 60 h 152"/>
                <a:gd name="T80" fmla="*/ 152 w 302"/>
                <a:gd name="T81" fmla="*/ 40 h 152"/>
                <a:gd name="T82" fmla="*/ 154 w 302"/>
                <a:gd name="T83" fmla="*/ 44 h 152"/>
                <a:gd name="T84" fmla="*/ 158 w 302"/>
                <a:gd name="T85" fmla="*/ 60 h 152"/>
                <a:gd name="T86" fmla="*/ 156 w 302"/>
                <a:gd name="T87" fmla="*/ 76 h 152"/>
                <a:gd name="T88" fmla="*/ 162 w 302"/>
                <a:gd name="T89" fmla="*/ 104 h 152"/>
                <a:gd name="T90" fmla="*/ 168 w 302"/>
                <a:gd name="T91" fmla="*/ 114 h 152"/>
                <a:gd name="T92" fmla="*/ 180 w 302"/>
                <a:gd name="T93" fmla="*/ 130 h 152"/>
                <a:gd name="T94" fmla="*/ 198 w 302"/>
                <a:gd name="T95" fmla="*/ 144 h 152"/>
                <a:gd name="T96" fmla="*/ 218 w 302"/>
                <a:gd name="T97" fmla="*/ 150 h 152"/>
                <a:gd name="T98" fmla="*/ 230 w 302"/>
                <a:gd name="T99" fmla="*/ 152 h 152"/>
                <a:gd name="T100" fmla="*/ 258 w 302"/>
                <a:gd name="T101" fmla="*/ 146 h 152"/>
                <a:gd name="T102" fmla="*/ 282 w 302"/>
                <a:gd name="T103" fmla="*/ 130 h 152"/>
                <a:gd name="T104" fmla="*/ 296 w 302"/>
                <a:gd name="T105" fmla="*/ 108 h 152"/>
                <a:gd name="T106" fmla="*/ 302 w 302"/>
                <a:gd name="T107" fmla="*/ 80 h 152"/>
                <a:gd name="T108" fmla="*/ 302 w 302"/>
                <a:gd name="T109" fmla="*/ 66 h 152"/>
                <a:gd name="T110" fmla="*/ 296 w 302"/>
                <a:gd name="T111" fmla="*/ 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2" h="152">
                  <a:moveTo>
                    <a:pt x="296" y="52"/>
                  </a:moveTo>
                  <a:lnTo>
                    <a:pt x="296" y="52"/>
                  </a:lnTo>
                  <a:lnTo>
                    <a:pt x="294" y="46"/>
                  </a:lnTo>
                  <a:lnTo>
                    <a:pt x="294" y="46"/>
                  </a:lnTo>
                  <a:lnTo>
                    <a:pt x="286" y="34"/>
                  </a:lnTo>
                  <a:lnTo>
                    <a:pt x="278" y="26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54" y="12"/>
                  </a:lnTo>
                  <a:lnTo>
                    <a:pt x="242" y="8"/>
                  </a:lnTo>
                  <a:lnTo>
                    <a:pt x="226" y="6"/>
                  </a:lnTo>
                  <a:lnTo>
                    <a:pt x="226" y="6"/>
                  </a:lnTo>
                  <a:lnTo>
                    <a:pt x="218" y="6"/>
                  </a:lnTo>
                  <a:lnTo>
                    <a:pt x="208" y="8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82" y="14"/>
                  </a:lnTo>
                  <a:lnTo>
                    <a:pt x="176" y="12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4" y="6"/>
                  </a:lnTo>
                  <a:lnTo>
                    <a:pt x="164" y="6"/>
                  </a:lnTo>
                  <a:lnTo>
                    <a:pt x="164" y="6"/>
                  </a:lnTo>
                  <a:lnTo>
                    <a:pt x="164" y="6"/>
                  </a:lnTo>
                  <a:lnTo>
                    <a:pt x="164" y="6"/>
                  </a:lnTo>
                  <a:lnTo>
                    <a:pt x="158" y="2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44" y="2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6" y="8"/>
                  </a:lnTo>
                  <a:lnTo>
                    <a:pt x="136" y="8"/>
                  </a:lnTo>
                  <a:lnTo>
                    <a:pt x="128" y="12"/>
                  </a:lnTo>
                  <a:lnTo>
                    <a:pt x="120" y="14"/>
                  </a:lnTo>
                  <a:lnTo>
                    <a:pt x="110" y="14"/>
                  </a:lnTo>
                  <a:lnTo>
                    <a:pt x="110" y="14"/>
                  </a:lnTo>
                  <a:lnTo>
                    <a:pt x="94" y="8"/>
                  </a:lnTo>
                  <a:lnTo>
                    <a:pt x="86" y="6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62" y="8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6" y="34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2" y="66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6" y="108"/>
                  </a:lnTo>
                  <a:lnTo>
                    <a:pt x="12" y="120"/>
                  </a:lnTo>
                  <a:lnTo>
                    <a:pt x="22" y="130"/>
                  </a:lnTo>
                  <a:lnTo>
                    <a:pt x="32" y="140"/>
                  </a:lnTo>
                  <a:lnTo>
                    <a:pt x="44" y="146"/>
                  </a:lnTo>
                  <a:lnTo>
                    <a:pt x="58" y="150"/>
                  </a:lnTo>
                  <a:lnTo>
                    <a:pt x="72" y="152"/>
                  </a:lnTo>
                  <a:lnTo>
                    <a:pt x="72" y="152"/>
                  </a:lnTo>
                  <a:lnTo>
                    <a:pt x="84" y="150"/>
                  </a:lnTo>
                  <a:lnTo>
                    <a:pt x="96" y="148"/>
                  </a:lnTo>
                  <a:lnTo>
                    <a:pt x="106" y="144"/>
                  </a:lnTo>
                  <a:lnTo>
                    <a:pt x="114" y="138"/>
                  </a:lnTo>
                  <a:lnTo>
                    <a:pt x="124" y="130"/>
                  </a:lnTo>
                  <a:lnTo>
                    <a:pt x="130" y="122"/>
                  </a:lnTo>
                  <a:lnTo>
                    <a:pt x="136" y="114"/>
                  </a:lnTo>
                  <a:lnTo>
                    <a:pt x="140" y="102"/>
                  </a:lnTo>
                  <a:lnTo>
                    <a:pt x="140" y="102"/>
                  </a:lnTo>
                  <a:lnTo>
                    <a:pt x="144" y="90"/>
                  </a:lnTo>
                  <a:lnTo>
                    <a:pt x="146" y="76"/>
                  </a:lnTo>
                  <a:lnTo>
                    <a:pt x="146" y="76"/>
                  </a:lnTo>
                  <a:lnTo>
                    <a:pt x="144" y="60"/>
                  </a:lnTo>
                  <a:lnTo>
                    <a:pt x="144" y="60"/>
                  </a:lnTo>
                  <a:lnTo>
                    <a:pt x="150" y="44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54" y="44"/>
                  </a:lnTo>
                  <a:lnTo>
                    <a:pt x="158" y="60"/>
                  </a:lnTo>
                  <a:lnTo>
                    <a:pt x="158" y="60"/>
                  </a:lnTo>
                  <a:lnTo>
                    <a:pt x="156" y="76"/>
                  </a:lnTo>
                  <a:lnTo>
                    <a:pt x="156" y="76"/>
                  </a:lnTo>
                  <a:lnTo>
                    <a:pt x="158" y="90"/>
                  </a:lnTo>
                  <a:lnTo>
                    <a:pt x="162" y="104"/>
                  </a:lnTo>
                  <a:lnTo>
                    <a:pt x="162" y="104"/>
                  </a:lnTo>
                  <a:lnTo>
                    <a:pt x="168" y="114"/>
                  </a:lnTo>
                  <a:lnTo>
                    <a:pt x="172" y="122"/>
                  </a:lnTo>
                  <a:lnTo>
                    <a:pt x="180" y="130"/>
                  </a:lnTo>
                  <a:lnTo>
                    <a:pt x="188" y="138"/>
                  </a:lnTo>
                  <a:lnTo>
                    <a:pt x="198" y="144"/>
                  </a:lnTo>
                  <a:lnTo>
                    <a:pt x="208" y="148"/>
                  </a:lnTo>
                  <a:lnTo>
                    <a:pt x="218" y="150"/>
                  </a:lnTo>
                  <a:lnTo>
                    <a:pt x="230" y="152"/>
                  </a:lnTo>
                  <a:lnTo>
                    <a:pt x="230" y="152"/>
                  </a:lnTo>
                  <a:lnTo>
                    <a:pt x="246" y="150"/>
                  </a:lnTo>
                  <a:lnTo>
                    <a:pt x="258" y="146"/>
                  </a:lnTo>
                  <a:lnTo>
                    <a:pt x="270" y="140"/>
                  </a:lnTo>
                  <a:lnTo>
                    <a:pt x="282" y="130"/>
                  </a:lnTo>
                  <a:lnTo>
                    <a:pt x="290" y="120"/>
                  </a:lnTo>
                  <a:lnTo>
                    <a:pt x="296" y="108"/>
                  </a:lnTo>
                  <a:lnTo>
                    <a:pt x="302" y="94"/>
                  </a:lnTo>
                  <a:lnTo>
                    <a:pt x="302" y="80"/>
                  </a:lnTo>
                  <a:lnTo>
                    <a:pt x="302" y="80"/>
                  </a:lnTo>
                  <a:lnTo>
                    <a:pt x="302" y="66"/>
                  </a:lnTo>
                  <a:lnTo>
                    <a:pt x="296" y="52"/>
                  </a:lnTo>
                  <a:lnTo>
                    <a:pt x="296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grpSp>
          <p:nvGrpSpPr>
            <p:cNvPr id="1939" name="グループ化 1938"/>
            <p:cNvGrpSpPr/>
            <p:nvPr/>
          </p:nvGrpSpPr>
          <p:grpSpPr>
            <a:xfrm>
              <a:off x="6506370" y="3041650"/>
              <a:ext cx="419100" cy="168275"/>
              <a:chOff x="7234238" y="2206625"/>
              <a:chExt cx="419100" cy="168275"/>
            </a:xfrm>
          </p:grpSpPr>
          <p:sp>
            <p:nvSpPr>
              <p:cNvPr id="1940" name="Freeform 712"/>
              <p:cNvSpPr>
                <a:spLocks/>
              </p:cNvSpPr>
              <p:nvPr/>
            </p:nvSpPr>
            <p:spPr bwMode="auto">
              <a:xfrm>
                <a:off x="7234238" y="2206625"/>
                <a:ext cx="168275" cy="168275"/>
              </a:xfrm>
              <a:custGeom>
                <a:avLst/>
                <a:gdLst>
                  <a:gd name="T0" fmla="*/ 102 w 106"/>
                  <a:gd name="T1" fmla="*/ 32 h 106"/>
                  <a:gd name="T2" fmla="*/ 102 w 106"/>
                  <a:gd name="T3" fmla="*/ 32 h 106"/>
                  <a:gd name="T4" fmla="*/ 100 w 106"/>
                  <a:gd name="T5" fmla="*/ 28 h 106"/>
                  <a:gd name="T6" fmla="*/ 100 w 106"/>
                  <a:gd name="T7" fmla="*/ 28 h 106"/>
                  <a:gd name="T8" fmla="*/ 92 w 106"/>
                  <a:gd name="T9" fmla="*/ 16 h 106"/>
                  <a:gd name="T10" fmla="*/ 80 w 106"/>
                  <a:gd name="T11" fmla="*/ 8 h 106"/>
                  <a:gd name="T12" fmla="*/ 68 w 106"/>
                  <a:gd name="T13" fmla="*/ 2 h 106"/>
                  <a:gd name="T14" fmla="*/ 52 w 106"/>
                  <a:gd name="T15" fmla="*/ 0 h 106"/>
                  <a:gd name="T16" fmla="*/ 52 w 106"/>
                  <a:gd name="T17" fmla="*/ 0 h 106"/>
                  <a:gd name="T18" fmla="*/ 38 w 106"/>
                  <a:gd name="T19" fmla="*/ 2 h 106"/>
                  <a:gd name="T20" fmla="*/ 24 w 106"/>
                  <a:gd name="T21" fmla="*/ 8 h 106"/>
                  <a:gd name="T22" fmla="*/ 14 w 106"/>
                  <a:gd name="T23" fmla="*/ 16 h 106"/>
                  <a:gd name="T24" fmla="*/ 6 w 106"/>
                  <a:gd name="T25" fmla="*/ 28 h 106"/>
                  <a:gd name="T26" fmla="*/ 6 w 106"/>
                  <a:gd name="T27" fmla="*/ 28 h 106"/>
                  <a:gd name="T28" fmla="*/ 4 w 106"/>
                  <a:gd name="T29" fmla="*/ 32 h 106"/>
                  <a:gd name="T30" fmla="*/ 4 w 106"/>
                  <a:gd name="T31" fmla="*/ 32 h 106"/>
                  <a:gd name="T32" fmla="*/ 0 w 106"/>
                  <a:gd name="T33" fmla="*/ 42 h 106"/>
                  <a:gd name="T34" fmla="*/ 0 w 106"/>
                  <a:gd name="T35" fmla="*/ 54 h 106"/>
                  <a:gd name="T36" fmla="*/ 0 w 106"/>
                  <a:gd name="T37" fmla="*/ 54 h 106"/>
                  <a:gd name="T38" fmla="*/ 0 w 106"/>
                  <a:gd name="T39" fmla="*/ 64 h 106"/>
                  <a:gd name="T40" fmla="*/ 4 w 106"/>
                  <a:gd name="T41" fmla="*/ 74 h 106"/>
                  <a:gd name="T42" fmla="*/ 8 w 106"/>
                  <a:gd name="T43" fmla="*/ 84 h 106"/>
                  <a:gd name="T44" fmla="*/ 14 w 106"/>
                  <a:gd name="T45" fmla="*/ 92 h 106"/>
                  <a:gd name="T46" fmla="*/ 22 w 106"/>
                  <a:gd name="T47" fmla="*/ 98 h 106"/>
                  <a:gd name="T48" fmla="*/ 32 w 106"/>
                  <a:gd name="T49" fmla="*/ 102 h 106"/>
                  <a:gd name="T50" fmla="*/ 42 w 106"/>
                  <a:gd name="T51" fmla="*/ 106 h 106"/>
                  <a:gd name="T52" fmla="*/ 52 w 106"/>
                  <a:gd name="T53" fmla="*/ 106 h 106"/>
                  <a:gd name="T54" fmla="*/ 52 w 106"/>
                  <a:gd name="T55" fmla="*/ 106 h 106"/>
                  <a:gd name="T56" fmla="*/ 64 w 106"/>
                  <a:gd name="T57" fmla="*/ 106 h 106"/>
                  <a:gd name="T58" fmla="*/ 74 w 106"/>
                  <a:gd name="T59" fmla="*/ 102 h 106"/>
                  <a:gd name="T60" fmla="*/ 82 w 106"/>
                  <a:gd name="T61" fmla="*/ 98 h 106"/>
                  <a:gd name="T62" fmla="*/ 90 w 106"/>
                  <a:gd name="T63" fmla="*/ 92 h 106"/>
                  <a:gd name="T64" fmla="*/ 96 w 106"/>
                  <a:gd name="T65" fmla="*/ 84 h 106"/>
                  <a:gd name="T66" fmla="*/ 102 w 106"/>
                  <a:gd name="T67" fmla="*/ 74 h 106"/>
                  <a:gd name="T68" fmla="*/ 104 w 106"/>
                  <a:gd name="T69" fmla="*/ 64 h 106"/>
                  <a:gd name="T70" fmla="*/ 106 w 106"/>
                  <a:gd name="T71" fmla="*/ 54 h 106"/>
                  <a:gd name="T72" fmla="*/ 106 w 106"/>
                  <a:gd name="T73" fmla="*/ 54 h 106"/>
                  <a:gd name="T74" fmla="*/ 104 w 106"/>
                  <a:gd name="T75" fmla="*/ 42 h 106"/>
                  <a:gd name="T76" fmla="*/ 102 w 106"/>
                  <a:gd name="T77" fmla="*/ 32 h 106"/>
                  <a:gd name="T78" fmla="*/ 102 w 106"/>
                  <a:gd name="T79" fmla="*/ 3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6" h="106">
                    <a:moveTo>
                      <a:pt x="102" y="32"/>
                    </a:moveTo>
                    <a:lnTo>
                      <a:pt x="102" y="32"/>
                    </a:lnTo>
                    <a:lnTo>
                      <a:pt x="100" y="28"/>
                    </a:lnTo>
                    <a:lnTo>
                      <a:pt x="100" y="28"/>
                    </a:lnTo>
                    <a:lnTo>
                      <a:pt x="92" y="16"/>
                    </a:lnTo>
                    <a:lnTo>
                      <a:pt x="80" y="8"/>
                    </a:lnTo>
                    <a:lnTo>
                      <a:pt x="68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4" y="8"/>
                    </a:lnTo>
                    <a:lnTo>
                      <a:pt x="14" y="16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4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4" y="92"/>
                    </a:lnTo>
                    <a:lnTo>
                      <a:pt x="22" y="98"/>
                    </a:lnTo>
                    <a:lnTo>
                      <a:pt x="32" y="102"/>
                    </a:lnTo>
                    <a:lnTo>
                      <a:pt x="42" y="106"/>
                    </a:lnTo>
                    <a:lnTo>
                      <a:pt x="52" y="106"/>
                    </a:lnTo>
                    <a:lnTo>
                      <a:pt x="52" y="106"/>
                    </a:lnTo>
                    <a:lnTo>
                      <a:pt x="64" y="106"/>
                    </a:lnTo>
                    <a:lnTo>
                      <a:pt x="74" y="102"/>
                    </a:lnTo>
                    <a:lnTo>
                      <a:pt x="82" y="98"/>
                    </a:lnTo>
                    <a:lnTo>
                      <a:pt x="90" y="92"/>
                    </a:lnTo>
                    <a:lnTo>
                      <a:pt x="96" y="84"/>
                    </a:lnTo>
                    <a:lnTo>
                      <a:pt x="102" y="74"/>
                    </a:lnTo>
                    <a:lnTo>
                      <a:pt x="104" y="64"/>
                    </a:lnTo>
                    <a:lnTo>
                      <a:pt x="106" y="54"/>
                    </a:lnTo>
                    <a:lnTo>
                      <a:pt x="106" y="54"/>
                    </a:lnTo>
                    <a:lnTo>
                      <a:pt x="104" y="42"/>
                    </a:lnTo>
                    <a:lnTo>
                      <a:pt x="102" y="32"/>
                    </a:lnTo>
                    <a:lnTo>
                      <a:pt x="102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41" name="Freeform 713"/>
              <p:cNvSpPr>
                <a:spLocks/>
              </p:cNvSpPr>
              <p:nvPr/>
            </p:nvSpPr>
            <p:spPr bwMode="auto">
              <a:xfrm>
                <a:off x="7240588" y="2216150"/>
                <a:ext cx="152400" cy="152400"/>
              </a:xfrm>
              <a:custGeom>
                <a:avLst/>
                <a:gdLst>
                  <a:gd name="T0" fmla="*/ 94 w 96"/>
                  <a:gd name="T1" fmla="*/ 28 h 96"/>
                  <a:gd name="T2" fmla="*/ 94 w 96"/>
                  <a:gd name="T3" fmla="*/ 28 h 96"/>
                  <a:gd name="T4" fmla="*/ 90 w 96"/>
                  <a:gd name="T5" fmla="*/ 24 h 96"/>
                  <a:gd name="T6" fmla="*/ 90 w 96"/>
                  <a:gd name="T7" fmla="*/ 24 h 96"/>
                  <a:gd name="T8" fmla="*/ 84 w 96"/>
                  <a:gd name="T9" fmla="*/ 14 h 96"/>
                  <a:gd name="T10" fmla="*/ 74 w 96"/>
                  <a:gd name="T11" fmla="*/ 6 h 96"/>
                  <a:gd name="T12" fmla="*/ 62 w 96"/>
                  <a:gd name="T13" fmla="*/ 2 h 96"/>
                  <a:gd name="T14" fmla="*/ 48 w 96"/>
                  <a:gd name="T15" fmla="*/ 0 h 96"/>
                  <a:gd name="T16" fmla="*/ 48 w 96"/>
                  <a:gd name="T17" fmla="*/ 0 h 96"/>
                  <a:gd name="T18" fmla="*/ 36 w 96"/>
                  <a:gd name="T19" fmla="*/ 2 h 96"/>
                  <a:gd name="T20" fmla="*/ 24 w 96"/>
                  <a:gd name="T21" fmla="*/ 6 h 96"/>
                  <a:gd name="T22" fmla="*/ 14 w 96"/>
                  <a:gd name="T23" fmla="*/ 14 h 96"/>
                  <a:gd name="T24" fmla="*/ 6 w 96"/>
                  <a:gd name="T25" fmla="*/ 24 h 96"/>
                  <a:gd name="T26" fmla="*/ 6 w 96"/>
                  <a:gd name="T27" fmla="*/ 24 h 96"/>
                  <a:gd name="T28" fmla="*/ 4 w 96"/>
                  <a:gd name="T29" fmla="*/ 28 h 96"/>
                  <a:gd name="T30" fmla="*/ 4 w 96"/>
                  <a:gd name="T31" fmla="*/ 28 h 96"/>
                  <a:gd name="T32" fmla="*/ 2 w 96"/>
                  <a:gd name="T33" fmla="*/ 38 h 96"/>
                  <a:gd name="T34" fmla="*/ 0 w 96"/>
                  <a:gd name="T35" fmla="*/ 48 h 96"/>
                  <a:gd name="T36" fmla="*/ 0 w 96"/>
                  <a:gd name="T37" fmla="*/ 48 h 96"/>
                  <a:gd name="T38" fmla="*/ 2 w 96"/>
                  <a:gd name="T39" fmla="*/ 58 h 96"/>
                  <a:gd name="T40" fmla="*/ 4 w 96"/>
                  <a:gd name="T41" fmla="*/ 66 h 96"/>
                  <a:gd name="T42" fmla="*/ 8 w 96"/>
                  <a:gd name="T43" fmla="*/ 74 h 96"/>
                  <a:gd name="T44" fmla="*/ 14 w 96"/>
                  <a:gd name="T45" fmla="*/ 82 h 96"/>
                  <a:gd name="T46" fmla="*/ 22 w 96"/>
                  <a:gd name="T47" fmla="*/ 88 h 96"/>
                  <a:gd name="T48" fmla="*/ 30 w 96"/>
                  <a:gd name="T49" fmla="*/ 92 h 96"/>
                  <a:gd name="T50" fmla="*/ 38 w 96"/>
                  <a:gd name="T51" fmla="*/ 94 h 96"/>
                  <a:gd name="T52" fmla="*/ 48 w 96"/>
                  <a:gd name="T53" fmla="*/ 96 h 96"/>
                  <a:gd name="T54" fmla="*/ 48 w 96"/>
                  <a:gd name="T55" fmla="*/ 96 h 96"/>
                  <a:gd name="T56" fmla="*/ 58 w 96"/>
                  <a:gd name="T57" fmla="*/ 94 h 96"/>
                  <a:gd name="T58" fmla="*/ 68 w 96"/>
                  <a:gd name="T59" fmla="*/ 92 h 96"/>
                  <a:gd name="T60" fmla="*/ 76 w 96"/>
                  <a:gd name="T61" fmla="*/ 88 h 96"/>
                  <a:gd name="T62" fmla="*/ 82 w 96"/>
                  <a:gd name="T63" fmla="*/ 82 h 96"/>
                  <a:gd name="T64" fmla="*/ 88 w 96"/>
                  <a:gd name="T65" fmla="*/ 74 h 96"/>
                  <a:gd name="T66" fmla="*/ 92 w 96"/>
                  <a:gd name="T67" fmla="*/ 66 h 96"/>
                  <a:gd name="T68" fmla="*/ 96 w 96"/>
                  <a:gd name="T69" fmla="*/ 58 h 96"/>
                  <a:gd name="T70" fmla="*/ 96 w 96"/>
                  <a:gd name="T71" fmla="*/ 48 h 96"/>
                  <a:gd name="T72" fmla="*/ 96 w 96"/>
                  <a:gd name="T73" fmla="*/ 48 h 96"/>
                  <a:gd name="T74" fmla="*/ 96 w 96"/>
                  <a:gd name="T75" fmla="*/ 38 h 96"/>
                  <a:gd name="T76" fmla="*/ 94 w 96"/>
                  <a:gd name="T77" fmla="*/ 28 h 96"/>
                  <a:gd name="T78" fmla="*/ 94 w 96"/>
                  <a:gd name="T79" fmla="*/ 2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96">
                    <a:moveTo>
                      <a:pt x="94" y="28"/>
                    </a:moveTo>
                    <a:lnTo>
                      <a:pt x="94" y="28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4" y="14"/>
                    </a:lnTo>
                    <a:lnTo>
                      <a:pt x="74" y="6"/>
                    </a:lnTo>
                    <a:lnTo>
                      <a:pt x="62" y="2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36" y="2"/>
                    </a:lnTo>
                    <a:lnTo>
                      <a:pt x="24" y="6"/>
                    </a:lnTo>
                    <a:lnTo>
                      <a:pt x="14" y="1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8"/>
                    </a:lnTo>
                    <a:lnTo>
                      <a:pt x="4" y="66"/>
                    </a:lnTo>
                    <a:lnTo>
                      <a:pt x="8" y="74"/>
                    </a:lnTo>
                    <a:lnTo>
                      <a:pt x="14" y="82"/>
                    </a:lnTo>
                    <a:lnTo>
                      <a:pt x="22" y="88"/>
                    </a:lnTo>
                    <a:lnTo>
                      <a:pt x="30" y="92"/>
                    </a:lnTo>
                    <a:lnTo>
                      <a:pt x="38" y="94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58" y="94"/>
                    </a:lnTo>
                    <a:lnTo>
                      <a:pt x="68" y="92"/>
                    </a:lnTo>
                    <a:lnTo>
                      <a:pt x="76" y="88"/>
                    </a:lnTo>
                    <a:lnTo>
                      <a:pt x="82" y="82"/>
                    </a:lnTo>
                    <a:lnTo>
                      <a:pt x="88" y="74"/>
                    </a:lnTo>
                    <a:lnTo>
                      <a:pt x="92" y="66"/>
                    </a:lnTo>
                    <a:lnTo>
                      <a:pt x="96" y="58"/>
                    </a:lnTo>
                    <a:lnTo>
                      <a:pt x="96" y="48"/>
                    </a:lnTo>
                    <a:lnTo>
                      <a:pt x="96" y="48"/>
                    </a:lnTo>
                    <a:lnTo>
                      <a:pt x="96" y="38"/>
                    </a:lnTo>
                    <a:lnTo>
                      <a:pt x="94" y="28"/>
                    </a:lnTo>
                    <a:lnTo>
                      <a:pt x="94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42" name="Freeform 714"/>
              <p:cNvSpPr>
                <a:spLocks/>
              </p:cNvSpPr>
              <p:nvPr/>
            </p:nvSpPr>
            <p:spPr bwMode="auto">
              <a:xfrm>
                <a:off x="7246938" y="2219325"/>
                <a:ext cx="142875" cy="142875"/>
              </a:xfrm>
              <a:custGeom>
                <a:avLst/>
                <a:gdLst>
                  <a:gd name="T0" fmla="*/ 86 w 90"/>
                  <a:gd name="T1" fmla="*/ 28 h 90"/>
                  <a:gd name="T2" fmla="*/ 86 w 90"/>
                  <a:gd name="T3" fmla="*/ 28 h 90"/>
                  <a:gd name="T4" fmla="*/ 84 w 90"/>
                  <a:gd name="T5" fmla="*/ 24 h 90"/>
                  <a:gd name="T6" fmla="*/ 84 w 90"/>
                  <a:gd name="T7" fmla="*/ 24 h 90"/>
                  <a:gd name="T8" fmla="*/ 78 w 90"/>
                  <a:gd name="T9" fmla="*/ 14 h 90"/>
                  <a:gd name="T10" fmla="*/ 68 w 90"/>
                  <a:gd name="T11" fmla="*/ 6 h 90"/>
                  <a:gd name="T12" fmla="*/ 56 w 90"/>
                  <a:gd name="T13" fmla="*/ 2 h 90"/>
                  <a:gd name="T14" fmla="*/ 44 w 90"/>
                  <a:gd name="T15" fmla="*/ 0 h 90"/>
                  <a:gd name="T16" fmla="*/ 44 w 90"/>
                  <a:gd name="T17" fmla="*/ 0 h 90"/>
                  <a:gd name="T18" fmla="*/ 32 w 90"/>
                  <a:gd name="T19" fmla="*/ 2 h 90"/>
                  <a:gd name="T20" fmla="*/ 22 w 90"/>
                  <a:gd name="T21" fmla="*/ 6 h 90"/>
                  <a:gd name="T22" fmla="*/ 12 w 90"/>
                  <a:gd name="T23" fmla="*/ 14 h 90"/>
                  <a:gd name="T24" fmla="*/ 6 w 90"/>
                  <a:gd name="T25" fmla="*/ 24 h 90"/>
                  <a:gd name="T26" fmla="*/ 6 w 90"/>
                  <a:gd name="T27" fmla="*/ 24 h 90"/>
                  <a:gd name="T28" fmla="*/ 4 w 90"/>
                  <a:gd name="T29" fmla="*/ 28 h 90"/>
                  <a:gd name="T30" fmla="*/ 4 w 90"/>
                  <a:gd name="T31" fmla="*/ 28 h 90"/>
                  <a:gd name="T32" fmla="*/ 0 w 90"/>
                  <a:gd name="T33" fmla="*/ 36 h 90"/>
                  <a:gd name="T34" fmla="*/ 0 w 90"/>
                  <a:gd name="T35" fmla="*/ 46 h 90"/>
                  <a:gd name="T36" fmla="*/ 0 w 90"/>
                  <a:gd name="T37" fmla="*/ 46 h 90"/>
                  <a:gd name="T38" fmla="*/ 0 w 90"/>
                  <a:gd name="T39" fmla="*/ 54 h 90"/>
                  <a:gd name="T40" fmla="*/ 4 w 90"/>
                  <a:gd name="T41" fmla="*/ 64 h 90"/>
                  <a:gd name="T42" fmla="*/ 8 w 90"/>
                  <a:gd name="T43" fmla="*/ 70 h 90"/>
                  <a:gd name="T44" fmla="*/ 12 w 90"/>
                  <a:gd name="T45" fmla="*/ 78 h 90"/>
                  <a:gd name="T46" fmla="*/ 20 w 90"/>
                  <a:gd name="T47" fmla="*/ 82 h 90"/>
                  <a:gd name="T48" fmla="*/ 28 w 90"/>
                  <a:gd name="T49" fmla="*/ 88 h 90"/>
                  <a:gd name="T50" fmla="*/ 36 w 90"/>
                  <a:gd name="T51" fmla="*/ 90 h 90"/>
                  <a:gd name="T52" fmla="*/ 44 w 90"/>
                  <a:gd name="T53" fmla="*/ 90 h 90"/>
                  <a:gd name="T54" fmla="*/ 44 w 90"/>
                  <a:gd name="T55" fmla="*/ 90 h 90"/>
                  <a:gd name="T56" fmla="*/ 54 w 90"/>
                  <a:gd name="T57" fmla="*/ 90 h 90"/>
                  <a:gd name="T58" fmla="*/ 62 w 90"/>
                  <a:gd name="T59" fmla="*/ 88 h 90"/>
                  <a:gd name="T60" fmla="*/ 70 w 90"/>
                  <a:gd name="T61" fmla="*/ 82 h 90"/>
                  <a:gd name="T62" fmla="*/ 76 w 90"/>
                  <a:gd name="T63" fmla="*/ 78 h 90"/>
                  <a:gd name="T64" fmla="*/ 82 w 90"/>
                  <a:gd name="T65" fmla="*/ 70 h 90"/>
                  <a:gd name="T66" fmla="*/ 86 w 90"/>
                  <a:gd name="T67" fmla="*/ 64 h 90"/>
                  <a:gd name="T68" fmla="*/ 88 w 90"/>
                  <a:gd name="T69" fmla="*/ 54 h 90"/>
                  <a:gd name="T70" fmla="*/ 90 w 90"/>
                  <a:gd name="T71" fmla="*/ 46 h 90"/>
                  <a:gd name="T72" fmla="*/ 90 w 90"/>
                  <a:gd name="T73" fmla="*/ 46 h 90"/>
                  <a:gd name="T74" fmla="*/ 88 w 90"/>
                  <a:gd name="T75" fmla="*/ 36 h 90"/>
                  <a:gd name="T76" fmla="*/ 86 w 90"/>
                  <a:gd name="T77" fmla="*/ 28 h 90"/>
                  <a:gd name="T78" fmla="*/ 86 w 90"/>
                  <a:gd name="T79" fmla="*/ 2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0" h="90">
                    <a:moveTo>
                      <a:pt x="86" y="28"/>
                    </a:moveTo>
                    <a:lnTo>
                      <a:pt x="86" y="28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78" y="14"/>
                    </a:lnTo>
                    <a:lnTo>
                      <a:pt x="68" y="6"/>
                    </a:lnTo>
                    <a:lnTo>
                      <a:pt x="5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22" y="6"/>
                    </a:lnTo>
                    <a:lnTo>
                      <a:pt x="12" y="1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0" y="3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54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2" y="78"/>
                    </a:lnTo>
                    <a:lnTo>
                      <a:pt x="20" y="82"/>
                    </a:lnTo>
                    <a:lnTo>
                      <a:pt x="28" y="88"/>
                    </a:lnTo>
                    <a:lnTo>
                      <a:pt x="36" y="90"/>
                    </a:lnTo>
                    <a:lnTo>
                      <a:pt x="44" y="90"/>
                    </a:lnTo>
                    <a:lnTo>
                      <a:pt x="44" y="90"/>
                    </a:lnTo>
                    <a:lnTo>
                      <a:pt x="54" y="90"/>
                    </a:lnTo>
                    <a:lnTo>
                      <a:pt x="62" y="88"/>
                    </a:lnTo>
                    <a:lnTo>
                      <a:pt x="70" y="82"/>
                    </a:lnTo>
                    <a:lnTo>
                      <a:pt x="76" y="78"/>
                    </a:lnTo>
                    <a:lnTo>
                      <a:pt x="82" y="70"/>
                    </a:lnTo>
                    <a:lnTo>
                      <a:pt x="86" y="64"/>
                    </a:lnTo>
                    <a:lnTo>
                      <a:pt x="88" y="54"/>
                    </a:lnTo>
                    <a:lnTo>
                      <a:pt x="90" y="46"/>
                    </a:lnTo>
                    <a:lnTo>
                      <a:pt x="90" y="46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6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43" name="Freeform 715"/>
              <p:cNvSpPr>
                <a:spLocks/>
              </p:cNvSpPr>
              <p:nvPr/>
            </p:nvSpPr>
            <p:spPr bwMode="auto">
              <a:xfrm>
                <a:off x="7250113" y="2266950"/>
                <a:ext cx="133350" cy="92075"/>
              </a:xfrm>
              <a:custGeom>
                <a:avLst/>
                <a:gdLst>
                  <a:gd name="T0" fmla="*/ 42 w 84"/>
                  <a:gd name="T1" fmla="*/ 14 h 58"/>
                  <a:gd name="T2" fmla="*/ 42 w 84"/>
                  <a:gd name="T3" fmla="*/ 14 h 58"/>
                  <a:gd name="T4" fmla="*/ 30 w 84"/>
                  <a:gd name="T5" fmla="*/ 12 h 58"/>
                  <a:gd name="T6" fmla="*/ 18 w 84"/>
                  <a:gd name="T7" fmla="*/ 10 h 58"/>
                  <a:gd name="T8" fmla="*/ 10 w 84"/>
                  <a:gd name="T9" fmla="*/ 4 h 58"/>
                  <a:gd name="T10" fmla="*/ 4 w 84"/>
                  <a:gd name="T11" fmla="*/ 0 h 58"/>
                  <a:gd name="T12" fmla="*/ 4 w 84"/>
                  <a:gd name="T13" fmla="*/ 0 h 58"/>
                  <a:gd name="T14" fmla="*/ 2 w 84"/>
                  <a:gd name="T15" fmla="*/ 8 h 58"/>
                  <a:gd name="T16" fmla="*/ 0 w 84"/>
                  <a:gd name="T17" fmla="*/ 16 h 58"/>
                  <a:gd name="T18" fmla="*/ 0 w 84"/>
                  <a:gd name="T19" fmla="*/ 16 h 58"/>
                  <a:gd name="T20" fmla="*/ 2 w 84"/>
                  <a:gd name="T21" fmla="*/ 24 h 58"/>
                  <a:gd name="T22" fmla="*/ 4 w 84"/>
                  <a:gd name="T23" fmla="*/ 32 h 58"/>
                  <a:gd name="T24" fmla="*/ 8 w 84"/>
                  <a:gd name="T25" fmla="*/ 40 h 58"/>
                  <a:gd name="T26" fmla="*/ 12 w 84"/>
                  <a:gd name="T27" fmla="*/ 46 h 58"/>
                  <a:gd name="T28" fmla="*/ 18 w 84"/>
                  <a:gd name="T29" fmla="*/ 50 h 58"/>
                  <a:gd name="T30" fmla="*/ 26 w 84"/>
                  <a:gd name="T31" fmla="*/ 54 h 58"/>
                  <a:gd name="T32" fmla="*/ 34 w 84"/>
                  <a:gd name="T33" fmla="*/ 58 h 58"/>
                  <a:gd name="T34" fmla="*/ 42 w 84"/>
                  <a:gd name="T35" fmla="*/ 58 h 58"/>
                  <a:gd name="T36" fmla="*/ 42 w 84"/>
                  <a:gd name="T37" fmla="*/ 58 h 58"/>
                  <a:gd name="T38" fmla="*/ 52 w 84"/>
                  <a:gd name="T39" fmla="*/ 58 h 58"/>
                  <a:gd name="T40" fmla="*/ 60 w 84"/>
                  <a:gd name="T41" fmla="*/ 54 h 58"/>
                  <a:gd name="T42" fmla="*/ 66 w 84"/>
                  <a:gd name="T43" fmla="*/ 50 h 58"/>
                  <a:gd name="T44" fmla="*/ 72 w 84"/>
                  <a:gd name="T45" fmla="*/ 46 h 58"/>
                  <a:gd name="T46" fmla="*/ 78 w 84"/>
                  <a:gd name="T47" fmla="*/ 40 h 58"/>
                  <a:gd name="T48" fmla="*/ 82 w 84"/>
                  <a:gd name="T49" fmla="*/ 32 h 58"/>
                  <a:gd name="T50" fmla="*/ 84 w 84"/>
                  <a:gd name="T51" fmla="*/ 24 h 58"/>
                  <a:gd name="T52" fmla="*/ 84 w 84"/>
                  <a:gd name="T53" fmla="*/ 16 h 58"/>
                  <a:gd name="T54" fmla="*/ 84 w 84"/>
                  <a:gd name="T55" fmla="*/ 16 h 58"/>
                  <a:gd name="T56" fmla="*/ 84 w 84"/>
                  <a:gd name="T57" fmla="*/ 8 h 58"/>
                  <a:gd name="T58" fmla="*/ 82 w 84"/>
                  <a:gd name="T59" fmla="*/ 0 h 58"/>
                  <a:gd name="T60" fmla="*/ 82 w 84"/>
                  <a:gd name="T61" fmla="*/ 0 h 58"/>
                  <a:gd name="T62" fmla="*/ 76 w 84"/>
                  <a:gd name="T63" fmla="*/ 4 h 58"/>
                  <a:gd name="T64" fmla="*/ 66 w 84"/>
                  <a:gd name="T65" fmla="*/ 10 h 58"/>
                  <a:gd name="T66" fmla="*/ 56 w 84"/>
                  <a:gd name="T67" fmla="*/ 12 h 58"/>
                  <a:gd name="T68" fmla="*/ 42 w 84"/>
                  <a:gd name="T69" fmla="*/ 14 h 58"/>
                  <a:gd name="T70" fmla="*/ 42 w 84"/>
                  <a:gd name="T71" fmla="*/ 1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4" h="58">
                    <a:moveTo>
                      <a:pt x="42" y="14"/>
                    </a:moveTo>
                    <a:lnTo>
                      <a:pt x="42" y="14"/>
                    </a:lnTo>
                    <a:lnTo>
                      <a:pt x="30" y="12"/>
                    </a:lnTo>
                    <a:lnTo>
                      <a:pt x="18" y="10"/>
                    </a:lnTo>
                    <a:lnTo>
                      <a:pt x="10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4" y="32"/>
                    </a:lnTo>
                    <a:lnTo>
                      <a:pt x="8" y="40"/>
                    </a:lnTo>
                    <a:lnTo>
                      <a:pt x="12" y="46"/>
                    </a:lnTo>
                    <a:lnTo>
                      <a:pt x="18" y="50"/>
                    </a:lnTo>
                    <a:lnTo>
                      <a:pt x="26" y="54"/>
                    </a:lnTo>
                    <a:lnTo>
                      <a:pt x="34" y="58"/>
                    </a:lnTo>
                    <a:lnTo>
                      <a:pt x="42" y="58"/>
                    </a:lnTo>
                    <a:lnTo>
                      <a:pt x="42" y="58"/>
                    </a:lnTo>
                    <a:lnTo>
                      <a:pt x="52" y="58"/>
                    </a:lnTo>
                    <a:lnTo>
                      <a:pt x="60" y="54"/>
                    </a:lnTo>
                    <a:lnTo>
                      <a:pt x="66" y="50"/>
                    </a:lnTo>
                    <a:lnTo>
                      <a:pt x="72" y="46"/>
                    </a:lnTo>
                    <a:lnTo>
                      <a:pt x="78" y="40"/>
                    </a:lnTo>
                    <a:lnTo>
                      <a:pt x="82" y="32"/>
                    </a:lnTo>
                    <a:lnTo>
                      <a:pt x="84" y="24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4" y="8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76" y="4"/>
                    </a:lnTo>
                    <a:lnTo>
                      <a:pt x="66" y="10"/>
                    </a:lnTo>
                    <a:lnTo>
                      <a:pt x="56" y="12"/>
                    </a:lnTo>
                    <a:lnTo>
                      <a:pt x="42" y="14"/>
                    </a:lnTo>
                    <a:lnTo>
                      <a:pt x="42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44" name="Freeform 716"/>
              <p:cNvSpPr>
                <a:spLocks/>
              </p:cNvSpPr>
              <p:nvPr/>
            </p:nvSpPr>
            <p:spPr bwMode="auto">
              <a:xfrm>
                <a:off x="7256463" y="2260600"/>
                <a:ext cx="123825" cy="28575"/>
              </a:xfrm>
              <a:custGeom>
                <a:avLst/>
                <a:gdLst>
                  <a:gd name="T0" fmla="*/ 38 w 78"/>
                  <a:gd name="T1" fmla="*/ 12 h 18"/>
                  <a:gd name="T2" fmla="*/ 38 w 78"/>
                  <a:gd name="T3" fmla="*/ 12 h 18"/>
                  <a:gd name="T4" fmla="*/ 28 w 78"/>
                  <a:gd name="T5" fmla="*/ 10 h 18"/>
                  <a:gd name="T6" fmla="*/ 16 w 78"/>
                  <a:gd name="T7" fmla="*/ 8 h 18"/>
                  <a:gd name="T8" fmla="*/ 8 w 78"/>
                  <a:gd name="T9" fmla="*/ 4 h 18"/>
                  <a:gd name="T10" fmla="*/ 2 w 78"/>
                  <a:gd name="T11" fmla="*/ 0 h 18"/>
                  <a:gd name="T12" fmla="*/ 2 w 78"/>
                  <a:gd name="T13" fmla="*/ 0 h 18"/>
                  <a:gd name="T14" fmla="*/ 0 w 78"/>
                  <a:gd name="T15" fmla="*/ 4 h 18"/>
                  <a:gd name="T16" fmla="*/ 0 w 78"/>
                  <a:gd name="T17" fmla="*/ 4 h 18"/>
                  <a:gd name="T18" fmla="*/ 6 w 78"/>
                  <a:gd name="T19" fmla="*/ 8 h 18"/>
                  <a:gd name="T20" fmla="*/ 14 w 78"/>
                  <a:gd name="T21" fmla="*/ 14 h 18"/>
                  <a:gd name="T22" fmla="*/ 26 w 78"/>
                  <a:gd name="T23" fmla="*/ 16 h 18"/>
                  <a:gd name="T24" fmla="*/ 38 w 78"/>
                  <a:gd name="T25" fmla="*/ 18 h 18"/>
                  <a:gd name="T26" fmla="*/ 38 w 78"/>
                  <a:gd name="T27" fmla="*/ 18 h 18"/>
                  <a:gd name="T28" fmla="*/ 52 w 78"/>
                  <a:gd name="T29" fmla="*/ 16 h 18"/>
                  <a:gd name="T30" fmla="*/ 62 w 78"/>
                  <a:gd name="T31" fmla="*/ 14 h 18"/>
                  <a:gd name="T32" fmla="*/ 72 w 78"/>
                  <a:gd name="T33" fmla="*/ 8 h 18"/>
                  <a:gd name="T34" fmla="*/ 78 w 78"/>
                  <a:gd name="T35" fmla="*/ 4 h 18"/>
                  <a:gd name="T36" fmla="*/ 78 w 78"/>
                  <a:gd name="T37" fmla="*/ 4 h 18"/>
                  <a:gd name="T38" fmla="*/ 76 w 78"/>
                  <a:gd name="T39" fmla="*/ 0 h 18"/>
                  <a:gd name="T40" fmla="*/ 76 w 78"/>
                  <a:gd name="T41" fmla="*/ 0 h 18"/>
                  <a:gd name="T42" fmla="*/ 70 w 78"/>
                  <a:gd name="T43" fmla="*/ 4 h 18"/>
                  <a:gd name="T44" fmla="*/ 60 w 78"/>
                  <a:gd name="T45" fmla="*/ 8 h 18"/>
                  <a:gd name="T46" fmla="*/ 50 w 78"/>
                  <a:gd name="T47" fmla="*/ 10 h 18"/>
                  <a:gd name="T48" fmla="*/ 38 w 78"/>
                  <a:gd name="T49" fmla="*/ 12 h 18"/>
                  <a:gd name="T50" fmla="*/ 38 w 78"/>
                  <a:gd name="T51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8" h="18">
                    <a:moveTo>
                      <a:pt x="38" y="12"/>
                    </a:moveTo>
                    <a:lnTo>
                      <a:pt x="38" y="12"/>
                    </a:lnTo>
                    <a:lnTo>
                      <a:pt x="28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14" y="14"/>
                    </a:lnTo>
                    <a:lnTo>
                      <a:pt x="26" y="16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52" y="16"/>
                    </a:lnTo>
                    <a:lnTo>
                      <a:pt x="62" y="14"/>
                    </a:lnTo>
                    <a:lnTo>
                      <a:pt x="72" y="8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70" y="4"/>
                    </a:lnTo>
                    <a:lnTo>
                      <a:pt x="60" y="8"/>
                    </a:lnTo>
                    <a:lnTo>
                      <a:pt x="50" y="10"/>
                    </a:lnTo>
                    <a:lnTo>
                      <a:pt x="38" y="12"/>
                    </a:ln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45" name="Freeform 717"/>
              <p:cNvSpPr>
                <a:spLocks/>
              </p:cNvSpPr>
              <p:nvPr/>
            </p:nvSpPr>
            <p:spPr bwMode="auto">
              <a:xfrm>
                <a:off x="7259638" y="2225675"/>
                <a:ext cx="117475" cy="53975"/>
              </a:xfrm>
              <a:custGeom>
                <a:avLst/>
                <a:gdLst>
                  <a:gd name="T0" fmla="*/ 36 w 74"/>
                  <a:gd name="T1" fmla="*/ 34 h 34"/>
                  <a:gd name="T2" fmla="*/ 36 w 74"/>
                  <a:gd name="T3" fmla="*/ 34 h 34"/>
                  <a:gd name="T4" fmla="*/ 48 w 74"/>
                  <a:gd name="T5" fmla="*/ 32 h 34"/>
                  <a:gd name="T6" fmla="*/ 58 w 74"/>
                  <a:gd name="T7" fmla="*/ 30 h 34"/>
                  <a:gd name="T8" fmla="*/ 68 w 74"/>
                  <a:gd name="T9" fmla="*/ 26 h 34"/>
                  <a:gd name="T10" fmla="*/ 74 w 74"/>
                  <a:gd name="T11" fmla="*/ 22 h 34"/>
                  <a:gd name="T12" fmla="*/ 74 w 74"/>
                  <a:gd name="T13" fmla="*/ 22 h 34"/>
                  <a:gd name="T14" fmla="*/ 68 w 74"/>
                  <a:gd name="T15" fmla="*/ 12 h 34"/>
                  <a:gd name="T16" fmla="*/ 58 w 74"/>
                  <a:gd name="T17" fmla="*/ 6 h 34"/>
                  <a:gd name="T18" fmla="*/ 48 w 74"/>
                  <a:gd name="T19" fmla="*/ 0 h 34"/>
                  <a:gd name="T20" fmla="*/ 36 w 74"/>
                  <a:gd name="T21" fmla="*/ 0 h 34"/>
                  <a:gd name="T22" fmla="*/ 36 w 74"/>
                  <a:gd name="T23" fmla="*/ 0 h 34"/>
                  <a:gd name="T24" fmla="*/ 26 w 74"/>
                  <a:gd name="T25" fmla="*/ 0 h 34"/>
                  <a:gd name="T26" fmla="*/ 14 w 74"/>
                  <a:gd name="T27" fmla="*/ 6 h 34"/>
                  <a:gd name="T28" fmla="*/ 6 w 74"/>
                  <a:gd name="T29" fmla="*/ 12 h 34"/>
                  <a:gd name="T30" fmla="*/ 0 w 74"/>
                  <a:gd name="T31" fmla="*/ 22 h 34"/>
                  <a:gd name="T32" fmla="*/ 0 w 74"/>
                  <a:gd name="T33" fmla="*/ 22 h 34"/>
                  <a:gd name="T34" fmla="*/ 6 w 74"/>
                  <a:gd name="T35" fmla="*/ 26 h 34"/>
                  <a:gd name="T36" fmla="*/ 14 w 74"/>
                  <a:gd name="T37" fmla="*/ 30 h 34"/>
                  <a:gd name="T38" fmla="*/ 26 w 74"/>
                  <a:gd name="T39" fmla="*/ 32 h 34"/>
                  <a:gd name="T40" fmla="*/ 36 w 74"/>
                  <a:gd name="T41" fmla="*/ 34 h 34"/>
                  <a:gd name="T42" fmla="*/ 36 w 74"/>
                  <a:gd name="T4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4" h="34">
                    <a:moveTo>
                      <a:pt x="36" y="34"/>
                    </a:moveTo>
                    <a:lnTo>
                      <a:pt x="36" y="34"/>
                    </a:lnTo>
                    <a:lnTo>
                      <a:pt x="48" y="32"/>
                    </a:lnTo>
                    <a:lnTo>
                      <a:pt x="58" y="30"/>
                    </a:lnTo>
                    <a:lnTo>
                      <a:pt x="68" y="26"/>
                    </a:lnTo>
                    <a:lnTo>
                      <a:pt x="74" y="22"/>
                    </a:lnTo>
                    <a:lnTo>
                      <a:pt x="74" y="22"/>
                    </a:lnTo>
                    <a:lnTo>
                      <a:pt x="68" y="12"/>
                    </a:lnTo>
                    <a:lnTo>
                      <a:pt x="58" y="6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6" y="0"/>
                    </a:lnTo>
                    <a:lnTo>
                      <a:pt x="14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26"/>
                    </a:lnTo>
                    <a:lnTo>
                      <a:pt x="14" y="30"/>
                    </a:lnTo>
                    <a:lnTo>
                      <a:pt x="26" y="32"/>
                    </a:lnTo>
                    <a:lnTo>
                      <a:pt x="36" y="34"/>
                    </a:lnTo>
                    <a:lnTo>
                      <a:pt x="36" y="34"/>
                    </a:lnTo>
                    <a:close/>
                  </a:path>
                </a:pathLst>
              </a:custGeom>
              <a:solidFill>
                <a:srgbClr val="C8C9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46" name="Freeform 718"/>
              <p:cNvSpPr>
                <a:spLocks/>
              </p:cNvSpPr>
              <p:nvPr/>
            </p:nvSpPr>
            <p:spPr bwMode="auto">
              <a:xfrm>
                <a:off x="7485063" y="2206625"/>
                <a:ext cx="168275" cy="168275"/>
              </a:xfrm>
              <a:custGeom>
                <a:avLst/>
                <a:gdLst>
                  <a:gd name="T0" fmla="*/ 102 w 106"/>
                  <a:gd name="T1" fmla="*/ 32 h 106"/>
                  <a:gd name="T2" fmla="*/ 102 w 106"/>
                  <a:gd name="T3" fmla="*/ 32 h 106"/>
                  <a:gd name="T4" fmla="*/ 100 w 106"/>
                  <a:gd name="T5" fmla="*/ 28 h 106"/>
                  <a:gd name="T6" fmla="*/ 100 w 106"/>
                  <a:gd name="T7" fmla="*/ 28 h 106"/>
                  <a:gd name="T8" fmla="*/ 92 w 106"/>
                  <a:gd name="T9" fmla="*/ 16 h 106"/>
                  <a:gd name="T10" fmla="*/ 80 w 106"/>
                  <a:gd name="T11" fmla="*/ 8 h 106"/>
                  <a:gd name="T12" fmla="*/ 68 w 106"/>
                  <a:gd name="T13" fmla="*/ 2 h 106"/>
                  <a:gd name="T14" fmla="*/ 52 w 106"/>
                  <a:gd name="T15" fmla="*/ 0 h 106"/>
                  <a:gd name="T16" fmla="*/ 52 w 106"/>
                  <a:gd name="T17" fmla="*/ 0 h 106"/>
                  <a:gd name="T18" fmla="*/ 38 w 106"/>
                  <a:gd name="T19" fmla="*/ 2 h 106"/>
                  <a:gd name="T20" fmla="*/ 24 w 106"/>
                  <a:gd name="T21" fmla="*/ 8 h 106"/>
                  <a:gd name="T22" fmla="*/ 14 w 106"/>
                  <a:gd name="T23" fmla="*/ 16 h 106"/>
                  <a:gd name="T24" fmla="*/ 6 w 106"/>
                  <a:gd name="T25" fmla="*/ 28 h 106"/>
                  <a:gd name="T26" fmla="*/ 6 w 106"/>
                  <a:gd name="T27" fmla="*/ 28 h 106"/>
                  <a:gd name="T28" fmla="*/ 4 w 106"/>
                  <a:gd name="T29" fmla="*/ 32 h 106"/>
                  <a:gd name="T30" fmla="*/ 4 w 106"/>
                  <a:gd name="T31" fmla="*/ 32 h 106"/>
                  <a:gd name="T32" fmla="*/ 0 w 106"/>
                  <a:gd name="T33" fmla="*/ 42 h 106"/>
                  <a:gd name="T34" fmla="*/ 0 w 106"/>
                  <a:gd name="T35" fmla="*/ 54 h 106"/>
                  <a:gd name="T36" fmla="*/ 0 w 106"/>
                  <a:gd name="T37" fmla="*/ 54 h 106"/>
                  <a:gd name="T38" fmla="*/ 0 w 106"/>
                  <a:gd name="T39" fmla="*/ 64 h 106"/>
                  <a:gd name="T40" fmla="*/ 4 w 106"/>
                  <a:gd name="T41" fmla="*/ 74 h 106"/>
                  <a:gd name="T42" fmla="*/ 8 w 106"/>
                  <a:gd name="T43" fmla="*/ 84 h 106"/>
                  <a:gd name="T44" fmla="*/ 14 w 106"/>
                  <a:gd name="T45" fmla="*/ 92 h 106"/>
                  <a:gd name="T46" fmla="*/ 22 w 106"/>
                  <a:gd name="T47" fmla="*/ 98 h 106"/>
                  <a:gd name="T48" fmla="*/ 32 w 106"/>
                  <a:gd name="T49" fmla="*/ 102 h 106"/>
                  <a:gd name="T50" fmla="*/ 42 w 106"/>
                  <a:gd name="T51" fmla="*/ 106 h 106"/>
                  <a:gd name="T52" fmla="*/ 52 w 106"/>
                  <a:gd name="T53" fmla="*/ 106 h 106"/>
                  <a:gd name="T54" fmla="*/ 52 w 106"/>
                  <a:gd name="T55" fmla="*/ 106 h 106"/>
                  <a:gd name="T56" fmla="*/ 64 w 106"/>
                  <a:gd name="T57" fmla="*/ 106 h 106"/>
                  <a:gd name="T58" fmla="*/ 74 w 106"/>
                  <a:gd name="T59" fmla="*/ 102 h 106"/>
                  <a:gd name="T60" fmla="*/ 82 w 106"/>
                  <a:gd name="T61" fmla="*/ 98 h 106"/>
                  <a:gd name="T62" fmla="*/ 90 w 106"/>
                  <a:gd name="T63" fmla="*/ 92 h 106"/>
                  <a:gd name="T64" fmla="*/ 96 w 106"/>
                  <a:gd name="T65" fmla="*/ 84 h 106"/>
                  <a:gd name="T66" fmla="*/ 102 w 106"/>
                  <a:gd name="T67" fmla="*/ 74 h 106"/>
                  <a:gd name="T68" fmla="*/ 104 w 106"/>
                  <a:gd name="T69" fmla="*/ 64 h 106"/>
                  <a:gd name="T70" fmla="*/ 106 w 106"/>
                  <a:gd name="T71" fmla="*/ 54 h 106"/>
                  <a:gd name="T72" fmla="*/ 106 w 106"/>
                  <a:gd name="T73" fmla="*/ 54 h 106"/>
                  <a:gd name="T74" fmla="*/ 104 w 106"/>
                  <a:gd name="T75" fmla="*/ 42 h 106"/>
                  <a:gd name="T76" fmla="*/ 102 w 106"/>
                  <a:gd name="T77" fmla="*/ 32 h 106"/>
                  <a:gd name="T78" fmla="*/ 102 w 106"/>
                  <a:gd name="T79" fmla="*/ 3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6" h="106">
                    <a:moveTo>
                      <a:pt x="102" y="32"/>
                    </a:moveTo>
                    <a:lnTo>
                      <a:pt x="102" y="32"/>
                    </a:lnTo>
                    <a:lnTo>
                      <a:pt x="100" y="28"/>
                    </a:lnTo>
                    <a:lnTo>
                      <a:pt x="100" y="28"/>
                    </a:lnTo>
                    <a:lnTo>
                      <a:pt x="92" y="16"/>
                    </a:lnTo>
                    <a:lnTo>
                      <a:pt x="80" y="8"/>
                    </a:lnTo>
                    <a:lnTo>
                      <a:pt x="68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4" y="8"/>
                    </a:lnTo>
                    <a:lnTo>
                      <a:pt x="14" y="16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4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4" y="92"/>
                    </a:lnTo>
                    <a:lnTo>
                      <a:pt x="22" y="98"/>
                    </a:lnTo>
                    <a:lnTo>
                      <a:pt x="32" y="102"/>
                    </a:lnTo>
                    <a:lnTo>
                      <a:pt x="42" y="106"/>
                    </a:lnTo>
                    <a:lnTo>
                      <a:pt x="52" y="106"/>
                    </a:lnTo>
                    <a:lnTo>
                      <a:pt x="52" y="106"/>
                    </a:lnTo>
                    <a:lnTo>
                      <a:pt x="64" y="106"/>
                    </a:lnTo>
                    <a:lnTo>
                      <a:pt x="74" y="102"/>
                    </a:lnTo>
                    <a:lnTo>
                      <a:pt x="82" y="98"/>
                    </a:lnTo>
                    <a:lnTo>
                      <a:pt x="90" y="92"/>
                    </a:lnTo>
                    <a:lnTo>
                      <a:pt x="96" y="84"/>
                    </a:lnTo>
                    <a:lnTo>
                      <a:pt x="102" y="74"/>
                    </a:lnTo>
                    <a:lnTo>
                      <a:pt x="104" y="64"/>
                    </a:lnTo>
                    <a:lnTo>
                      <a:pt x="106" y="54"/>
                    </a:lnTo>
                    <a:lnTo>
                      <a:pt x="106" y="54"/>
                    </a:lnTo>
                    <a:lnTo>
                      <a:pt x="104" y="42"/>
                    </a:lnTo>
                    <a:lnTo>
                      <a:pt x="102" y="32"/>
                    </a:lnTo>
                    <a:lnTo>
                      <a:pt x="102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47" name="Freeform 719"/>
              <p:cNvSpPr>
                <a:spLocks/>
              </p:cNvSpPr>
              <p:nvPr/>
            </p:nvSpPr>
            <p:spPr bwMode="auto">
              <a:xfrm>
                <a:off x="7491413" y="2216150"/>
                <a:ext cx="152400" cy="152400"/>
              </a:xfrm>
              <a:custGeom>
                <a:avLst/>
                <a:gdLst>
                  <a:gd name="T0" fmla="*/ 92 w 96"/>
                  <a:gd name="T1" fmla="*/ 28 h 96"/>
                  <a:gd name="T2" fmla="*/ 92 w 96"/>
                  <a:gd name="T3" fmla="*/ 28 h 96"/>
                  <a:gd name="T4" fmla="*/ 90 w 96"/>
                  <a:gd name="T5" fmla="*/ 24 h 96"/>
                  <a:gd name="T6" fmla="*/ 90 w 96"/>
                  <a:gd name="T7" fmla="*/ 24 h 96"/>
                  <a:gd name="T8" fmla="*/ 84 w 96"/>
                  <a:gd name="T9" fmla="*/ 14 h 96"/>
                  <a:gd name="T10" fmla="*/ 74 w 96"/>
                  <a:gd name="T11" fmla="*/ 6 h 96"/>
                  <a:gd name="T12" fmla="*/ 62 w 96"/>
                  <a:gd name="T13" fmla="*/ 2 h 96"/>
                  <a:gd name="T14" fmla="*/ 48 w 96"/>
                  <a:gd name="T15" fmla="*/ 0 h 96"/>
                  <a:gd name="T16" fmla="*/ 48 w 96"/>
                  <a:gd name="T17" fmla="*/ 0 h 96"/>
                  <a:gd name="T18" fmla="*/ 36 w 96"/>
                  <a:gd name="T19" fmla="*/ 2 h 96"/>
                  <a:gd name="T20" fmla="*/ 24 w 96"/>
                  <a:gd name="T21" fmla="*/ 6 h 96"/>
                  <a:gd name="T22" fmla="*/ 14 w 96"/>
                  <a:gd name="T23" fmla="*/ 14 h 96"/>
                  <a:gd name="T24" fmla="*/ 6 w 96"/>
                  <a:gd name="T25" fmla="*/ 24 h 96"/>
                  <a:gd name="T26" fmla="*/ 6 w 96"/>
                  <a:gd name="T27" fmla="*/ 24 h 96"/>
                  <a:gd name="T28" fmla="*/ 4 w 96"/>
                  <a:gd name="T29" fmla="*/ 28 h 96"/>
                  <a:gd name="T30" fmla="*/ 4 w 96"/>
                  <a:gd name="T31" fmla="*/ 28 h 96"/>
                  <a:gd name="T32" fmla="*/ 2 w 96"/>
                  <a:gd name="T33" fmla="*/ 38 h 96"/>
                  <a:gd name="T34" fmla="*/ 0 w 96"/>
                  <a:gd name="T35" fmla="*/ 48 h 96"/>
                  <a:gd name="T36" fmla="*/ 0 w 96"/>
                  <a:gd name="T37" fmla="*/ 48 h 96"/>
                  <a:gd name="T38" fmla="*/ 2 w 96"/>
                  <a:gd name="T39" fmla="*/ 58 h 96"/>
                  <a:gd name="T40" fmla="*/ 4 w 96"/>
                  <a:gd name="T41" fmla="*/ 66 h 96"/>
                  <a:gd name="T42" fmla="*/ 8 w 96"/>
                  <a:gd name="T43" fmla="*/ 74 h 96"/>
                  <a:gd name="T44" fmla="*/ 14 w 96"/>
                  <a:gd name="T45" fmla="*/ 82 h 96"/>
                  <a:gd name="T46" fmla="*/ 22 w 96"/>
                  <a:gd name="T47" fmla="*/ 88 h 96"/>
                  <a:gd name="T48" fmla="*/ 30 w 96"/>
                  <a:gd name="T49" fmla="*/ 92 h 96"/>
                  <a:gd name="T50" fmla="*/ 38 w 96"/>
                  <a:gd name="T51" fmla="*/ 94 h 96"/>
                  <a:gd name="T52" fmla="*/ 48 w 96"/>
                  <a:gd name="T53" fmla="*/ 96 h 96"/>
                  <a:gd name="T54" fmla="*/ 48 w 96"/>
                  <a:gd name="T55" fmla="*/ 96 h 96"/>
                  <a:gd name="T56" fmla="*/ 58 w 96"/>
                  <a:gd name="T57" fmla="*/ 94 h 96"/>
                  <a:gd name="T58" fmla="*/ 68 w 96"/>
                  <a:gd name="T59" fmla="*/ 92 h 96"/>
                  <a:gd name="T60" fmla="*/ 76 w 96"/>
                  <a:gd name="T61" fmla="*/ 88 h 96"/>
                  <a:gd name="T62" fmla="*/ 82 w 96"/>
                  <a:gd name="T63" fmla="*/ 82 h 96"/>
                  <a:gd name="T64" fmla="*/ 88 w 96"/>
                  <a:gd name="T65" fmla="*/ 74 h 96"/>
                  <a:gd name="T66" fmla="*/ 92 w 96"/>
                  <a:gd name="T67" fmla="*/ 66 h 96"/>
                  <a:gd name="T68" fmla="*/ 96 w 96"/>
                  <a:gd name="T69" fmla="*/ 58 h 96"/>
                  <a:gd name="T70" fmla="*/ 96 w 96"/>
                  <a:gd name="T71" fmla="*/ 48 h 96"/>
                  <a:gd name="T72" fmla="*/ 96 w 96"/>
                  <a:gd name="T73" fmla="*/ 48 h 96"/>
                  <a:gd name="T74" fmla="*/ 96 w 96"/>
                  <a:gd name="T75" fmla="*/ 38 h 96"/>
                  <a:gd name="T76" fmla="*/ 92 w 96"/>
                  <a:gd name="T77" fmla="*/ 28 h 96"/>
                  <a:gd name="T78" fmla="*/ 92 w 96"/>
                  <a:gd name="T79" fmla="*/ 2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96">
                    <a:moveTo>
                      <a:pt x="92" y="28"/>
                    </a:moveTo>
                    <a:lnTo>
                      <a:pt x="92" y="28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84" y="14"/>
                    </a:lnTo>
                    <a:lnTo>
                      <a:pt x="74" y="6"/>
                    </a:lnTo>
                    <a:lnTo>
                      <a:pt x="62" y="2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36" y="2"/>
                    </a:lnTo>
                    <a:lnTo>
                      <a:pt x="24" y="6"/>
                    </a:lnTo>
                    <a:lnTo>
                      <a:pt x="14" y="1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8"/>
                    </a:lnTo>
                    <a:lnTo>
                      <a:pt x="4" y="66"/>
                    </a:lnTo>
                    <a:lnTo>
                      <a:pt x="8" y="74"/>
                    </a:lnTo>
                    <a:lnTo>
                      <a:pt x="14" y="82"/>
                    </a:lnTo>
                    <a:lnTo>
                      <a:pt x="22" y="88"/>
                    </a:lnTo>
                    <a:lnTo>
                      <a:pt x="30" y="92"/>
                    </a:lnTo>
                    <a:lnTo>
                      <a:pt x="38" y="94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58" y="94"/>
                    </a:lnTo>
                    <a:lnTo>
                      <a:pt x="68" y="92"/>
                    </a:lnTo>
                    <a:lnTo>
                      <a:pt x="76" y="88"/>
                    </a:lnTo>
                    <a:lnTo>
                      <a:pt x="82" y="82"/>
                    </a:lnTo>
                    <a:lnTo>
                      <a:pt x="88" y="74"/>
                    </a:lnTo>
                    <a:lnTo>
                      <a:pt x="92" y="66"/>
                    </a:lnTo>
                    <a:lnTo>
                      <a:pt x="96" y="58"/>
                    </a:lnTo>
                    <a:lnTo>
                      <a:pt x="96" y="48"/>
                    </a:lnTo>
                    <a:lnTo>
                      <a:pt x="96" y="48"/>
                    </a:lnTo>
                    <a:lnTo>
                      <a:pt x="96" y="3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48" name="Freeform 720"/>
              <p:cNvSpPr>
                <a:spLocks/>
              </p:cNvSpPr>
              <p:nvPr/>
            </p:nvSpPr>
            <p:spPr bwMode="auto">
              <a:xfrm>
                <a:off x="7497763" y="2219325"/>
                <a:ext cx="142875" cy="142875"/>
              </a:xfrm>
              <a:custGeom>
                <a:avLst/>
                <a:gdLst>
                  <a:gd name="T0" fmla="*/ 86 w 90"/>
                  <a:gd name="T1" fmla="*/ 28 h 90"/>
                  <a:gd name="T2" fmla="*/ 86 w 90"/>
                  <a:gd name="T3" fmla="*/ 28 h 90"/>
                  <a:gd name="T4" fmla="*/ 84 w 90"/>
                  <a:gd name="T5" fmla="*/ 24 h 90"/>
                  <a:gd name="T6" fmla="*/ 84 w 90"/>
                  <a:gd name="T7" fmla="*/ 24 h 90"/>
                  <a:gd name="T8" fmla="*/ 78 w 90"/>
                  <a:gd name="T9" fmla="*/ 14 h 90"/>
                  <a:gd name="T10" fmla="*/ 68 w 90"/>
                  <a:gd name="T11" fmla="*/ 6 h 90"/>
                  <a:gd name="T12" fmla="*/ 56 w 90"/>
                  <a:gd name="T13" fmla="*/ 2 h 90"/>
                  <a:gd name="T14" fmla="*/ 44 w 90"/>
                  <a:gd name="T15" fmla="*/ 0 h 90"/>
                  <a:gd name="T16" fmla="*/ 44 w 90"/>
                  <a:gd name="T17" fmla="*/ 0 h 90"/>
                  <a:gd name="T18" fmla="*/ 32 w 90"/>
                  <a:gd name="T19" fmla="*/ 2 h 90"/>
                  <a:gd name="T20" fmla="*/ 22 w 90"/>
                  <a:gd name="T21" fmla="*/ 6 h 90"/>
                  <a:gd name="T22" fmla="*/ 12 w 90"/>
                  <a:gd name="T23" fmla="*/ 14 h 90"/>
                  <a:gd name="T24" fmla="*/ 4 w 90"/>
                  <a:gd name="T25" fmla="*/ 24 h 90"/>
                  <a:gd name="T26" fmla="*/ 4 w 90"/>
                  <a:gd name="T27" fmla="*/ 24 h 90"/>
                  <a:gd name="T28" fmla="*/ 2 w 90"/>
                  <a:gd name="T29" fmla="*/ 28 h 90"/>
                  <a:gd name="T30" fmla="*/ 2 w 90"/>
                  <a:gd name="T31" fmla="*/ 28 h 90"/>
                  <a:gd name="T32" fmla="*/ 0 w 90"/>
                  <a:gd name="T33" fmla="*/ 36 h 90"/>
                  <a:gd name="T34" fmla="*/ 0 w 90"/>
                  <a:gd name="T35" fmla="*/ 46 h 90"/>
                  <a:gd name="T36" fmla="*/ 0 w 90"/>
                  <a:gd name="T37" fmla="*/ 46 h 90"/>
                  <a:gd name="T38" fmla="*/ 0 w 90"/>
                  <a:gd name="T39" fmla="*/ 54 h 90"/>
                  <a:gd name="T40" fmla="*/ 2 w 90"/>
                  <a:gd name="T41" fmla="*/ 64 h 90"/>
                  <a:gd name="T42" fmla="*/ 8 w 90"/>
                  <a:gd name="T43" fmla="*/ 70 h 90"/>
                  <a:gd name="T44" fmla="*/ 12 w 90"/>
                  <a:gd name="T45" fmla="*/ 78 h 90"/>
                  <a:gd name="T46" fmla="*/ 20 w 90"/>
                  <a:gd name="T47" fmla="*/ 82 h 90"/>
                  <a:gd name="T48" fmla="*/ 26 w 90"/>
                  <a:gd name="T49" fmla="*/ 88 h 90"/>
                  <a:gd name="T50" fmla="*/ 36 w 90"/>
                  <a:gd name="T51" fmla="*/ 90 h 90"/>
                  <a:gd name="T52" fmla="*/ 44 w 90"/>
                  <a:gd name="T53" fmla="*/ 90 h 90"/>
                  <a:gd name="T54" fmla="*/ 44 w 90"/>
                  <a:gd name="T55" fmla="*/ 90 h 90"/>
                  <a:gd name="T56" fmla="*/ 54 w 90"/>
                  <a:gd name="T57" fmla="*/ 90 h 90"/>
                  <a:gd name="T58" fmla="*/ 62 w 90"/>
                  <a:gd name="T59" fmla="*/ 88 h 90"/>
                  <a:gd name="T60" fmla="*/ 70 w 90"/>
                  <a:gd name="T61" fmla="*/ 82 h 90"/>
                  <a:gd name="T62" fmla="*/ 76 w 90"/>
                  <a:gd name="T63" fmla="*/ 78 h 90"/>
                  <a:gd name="T64" fmla="*/ 82 w 90"/>
                  <a:gd name="T65" fmla="*/ 70 h 90"/>
                  <a:gd name="T66" fmla="*/ 86 w 90"/>
                  <a:gd name="T67" fmla="*/ 64 h 90"/>
                  <a:gd name="T68" fmla="*/ 88 w 90"/>
                  <a:gd name="T69" fmla="*/ 54 h 90"/>
                  <a:gd name="T70" fmla="*/ 90 w 90"/>
                  <a:gd name="T71" fmla="*/ 46 h 90"/>
                  <a:gd name="T72" fmla="*/ 90 w 90"/>
                  <a:gd name="T73" fmla="*/ 46 h 90"/>
                  <a:gd name="T74" fmla="*/ 88 w 90"/>
                  <a:gd name="T75" fmla="*/ 36 h 90"/>
                  <a:gd name="T76" fmla="*/ 86 w 90"/>
                  <a:gd name="T77" fmla="*/ 28 h 90"/>
                  <a:gd name="T78" fmla="*/ 86 w 90"/>
                  <a:gd name="T79" fmla="*/ 2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0" h="90">
                    <a:moveTo>
                      <a:pt x="86" y="28"/>
                    </a:moveTo>
                    <a:lnTo>
                      <a:pt x="86" y="28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78" y="14"/>
                    </a:lnTo>
                    <a:lnTo>
                      <a:pt x="68" y="6"/>
                    </a:lnTo>
                    <a:lnTo>
                      <a:pt x="5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22" y="6"/>
                    </a:lnTo>
                    <a:lnTo>
                      <a:pt x="12" y="14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54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2" y="78"/>
                    </a:lnTo>
                    <a:lnTo>
                      <a:pt x="20" y="82"/>
                    </a:lnTo>
                    <a:lnTo>
                      <a:pt x="26" y="88"/>
                    </a:lnTo>
                    <a:lnTo>
                      <a:pt x="36" y="90"/>
                    </a:lnTo>
                    <a:lnTo>
                      <a:pt x="44" y="90"/>
                    </a:lnTo>
                    <a:lnTo>
                      <a:pt x="44" y="90"/>
                    </a:lnTo>
                    <a:lnTo>
                      <a:pt x="54" y="90"/>
                    </a:lnTo>
                    <a:lnTo>
                      <a:pt x="62" y="88"/>
                    </a:lnTo>
                    <a:lnTo>
                      <a:pt x="70" y="82"/>
                    </a:lnTo>
                    <a:lnTo>
                      <a:pt x="76" y="78"/>
                    </a:lnTo>
                    <a:lnTo>
                      <a:pt x="82" y="70"/>
                    </a:lnTo>
                    <a:lnTo>
                      <a:pt x="86" y="64"/>
                    </a:lnTo>
                    <a:lnTo>
                      <a:pt x="88" y="54"/>
                    </a:lnTo>
                    <a:lnTo>
                      <a:pt x="90" y="46"/>
                    </a:lnTo>
                    <a:lnTo>
                      <a:pt x="90" y="46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6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49" name="Freeform 721"/>
              <p:cNvSpPr>
                <a:spLocks/>
              </p:cNvSpPr>
              <p:nvPr/>
            </p:nvSpPr>
            <p:spPr bwMode="auto">
              <a:xfrm>
                <a:off x="7500938" y="2266950"/>
                <a:ext cx="133350" cy="92075"/>
              </a:xfrm>
              <a:custGeom>
                <a:avLst/>
                <a:gdLst>
                  <a:gd name="T0" fmla="*/ 42 w 84"/>
                  <a:gd name="T1" fmla="*/ 14 h 58"/>
                  <a:gd name="T2" fmla="*/ 42 w 84"/>
                  <a:gd name="T3" fmla="*/ 14 h 58"/>
                  <a:gd name="T4" fmla="*/ 30 w 84"/>
                  <a:gd name="T5" fmla="*/ 12 h 58"/>
                  <a:gd name="T6" fmla="*/ 18 w 84"/>
                  <a:gd name="T7" fmla="*/ 10 h 58"/>
                  <a:gd name="T8" fmla="*/ 10 w 84"/>
                  <a:gd name="T9" fmla="*/ 4 h 58"/>
                  <a:gd name="T10" fmla="*/ 4 w 84"/>
                  <a:gd name="T11" fmla="*/ 0 h 58"/>
                  <a:gd name="T12" fmla="*/ 4 w 84"/>
                  <a:gd name="T13" fmla="*/ 0 h 58"/>
                  <a:gd name="T14" fmla="*/ 2 w 84"/>
                  <a:gd name="T15" fmla="*/ 8 h 58"/>
                  <a:gd name="T16" fmla="*/ 0 w 84"/>
                  <a:gd name="T17" fmla="*/ 16 h 58"/>
                  <a:gd name="T18" fmla="*/ 0 w 84"/>
                  <a:gd name="T19" fmla="*/ 16 h 58"/>
                  <a:gd name="T20" fmla="*/ 2 w 84"/>
                  <a:gd name="T21" fmla="*/ 24 h 58"/>
                  <a:gd name="T22" fmla="*/ 4 w 84"/>
                  <a:gd name="T23" fmla="*/ 32 h 58"/>
                  <a:gd name="T24" fmla="*/ 8 w 84"/>
                  <a:gd name="T25" fmla="*/ 40 h 58"/>
                  <a:gd name="T26" fmla="*/ 12 w 84"/>
                  <a:gd name="T27" fmla="*/ 46 h 58"/>
                  <a:gd name="T28" fmla="*/ 18 w 84"/>
                  <a:gd name="T29" fmla="*/ 50 h 58"/>
                  <a:gd name="T30" fmla="*/ 26 w 84"/>
                  <a:gd name="T31" fmla="*/ 54 h 58"/>
                  <a:gd name="T32" fmla="*/ 34 w 84"/>
                  <a:gd name="T33" fmla="*/ 58 h 58"/>
                  <a:gd name="T34" fmla="*/ 42 w 84"/>
                  <a:gd name="T35" fmla="*/ 58 h 58"/>
                  <a:gd name="T36" fmla="*/ 42 w 84"/>
                  <a:gd name="T37" fmla="*/ 58 h 58"/>
                  <a:gd name="T38" fmla="*/ 52 w 84"/>
                  <a:gd name="T39" fmla="*/ 58 h 58"/>
                  <a:gd name="T40" fmla="*/ 60 w 84"/>
                  <a:gd name="T41" fmla="*/ 54 h 58"/>
                  <a:gd name="T42" fmla="*/ 66 w 84"/>
                  <a:gd name="T43" fmla="*/ 50 h 58"/>
                  <a:gd name="T44" fmla="*/ 72 w 84"/>
                  <a:gd name="T45" fmla="*/ 46 h 58"/>
                  <a:gd name="T46" fmla="*/ 78 w 84"/>
                  <a:gd name="T47" fmla="*/ 40 h 58"/>
                  <a:gd name="T48" fmla="*/ 82 w 84"/>
                  <a:gd name="T49" fmla="*/ 32 h 58"/>
                  <a:gd name="T50" fmla="*/ 84 w 84"/>
                  <a:gd name="T51" fmla="*/ 24 h 58"/>
                  <a:gd name="T52" fmla="*/ 84 w 84"/>
                  <a:gd name="T53" fmla="*/ 16 h 58"/>
                  <a:gd name="T54" fmla="*/ 84 w 84"/>
                  <a:gd name="T55" fmla="*/ 16 h 58"/>
                  <a:gd name="T56" fmla="*/ 84 w 84"/>
                  <a:gd name="T57" fmla="*/ 8 h 58"/>
                  <a:gd name="T58" fmla="*/ 82 w 84"/>
                  <a:gd name="T59" fmla="*/ 0 h 58"/>
                  <a:gd name="T60" fmla="*/ 82 w 84"/>
                  <a:gd name="T61" fmla="*/ 0 h 58"/>
                  <a:gd name="T62" fmla="*/ 76 w 84"/>
                  <a:gd name="T63" fmla="*/ 4 h 58"/>
                  <a:gd name="T64" fmla="*/ 66 w 84"/>
                  <a:gd name="T65" fmla="*/ 10 h 58"/>
                  <a:gd name="T66" fmla="*/ 56 w 84"/>
                  <a:gd name="T67" fmla="*/ 12 h 58"/>
                  <a:gd name="T68" fmla="*/ 42 w 84"/>
                  <a:gd name="T69" fmla="*/ 14 h 58"/>
                  <a:gd name="T70" fmla="*/ 42 w 84"/>
                  <a:gd name="T71" fmla="*/ 1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4" h="58">
                    <a:moveTo>
                      <a:pt x="42" y="14"/>
                    </a:moveTo>
                    <a:lnTo>
                      <a:pt x="42" y="14"/>
                    </a:lnTo>
                    <a:lnTo>
                      <a:pt x="30" y="12"/>
                    </a:lnTo>
                    <a:lnTo>
                      <a:pt x="18" y="10"/>
                    </a:lnTo>
                    <a:lnTo>
                      <a:pt x="10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4" y="32"/>
                    </a:lnTo>
                    <a:lnTo>
                      <a:pt x="8" y="40"/>
                    </a:lnTo>
                    <a:lnTo>
                      <a:pt x="12" y="46"/>
                    </a:lnTo>
                    <a:lnTo>
                      <a:pt x="18" y="50"/>
                    </a:lnTo>
                    <a:lnTo>
                      <a:pt x="26" y="54"/>
                    </a:lnTo>
                    <a:lnTo>
                      <a:pt x="34" y="58"/>
                    </a:lnTo>
                    <a:lnTo>
                      <a:pt x="42" y="58"/>
                    </a:lnTo>
                    <a:lnTo>
                      <a:pt x="42" y="58"/>
                    </a:lnTo>
                    <a:lnTo>
                      <a:pt x="52" y="58"/>
                    </a:lnTo>
                    <a:lnTo>
                      <a:pt x="60" y="54"/>
                    </a:lnTo>
                    <a:lnTo>
                      <a:pt x="66" y="50"/>
                    </a:lnTo>
                    <a:lnTo>
                      <a:pt x="72" y="46"/>
                    </a:lnTo>
                    <a:lnTo>
                      <a:pt x="78" y="40"/>
                    </a:lnTo>
                    <a:lnTo>
                      <a:pt x="82" y="32"/>
                    </a:lnTo>
                    <a:lnTo>
                      <a:pt x="84" y="24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4" y="8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76" y="4"/>
                    </a:lnTo>
                    <a:lnTo>
                      <a:pt x="66" y="10"/>
                    </a:lnTo>
                    <a:lnTo>
                      <a:pt x="56" y="12"/>
                    </a:lnTo>
                    <a:lnTo>
                      <a:pt x="42" y="14"/>
                    </a:lnTo>
                    <a:lnTo>
                      <a:pt x="42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50" name="Freeform 722"/>
              <p:cNvSpPr>
                <a:spLocks/>
              </p:cNvSpPr>
              <p:nvPr/>
            </p:nvSpPr>
            <p:spPr bwMode="auto">
              <a:xfrm>
                <a:off x="7507288" y="2260600"/>
                <a:ext cx="123825" cy="28575"/>
              </a:xfrm>
              <a:custGeom>
                <a:avLst/>
                <a:gdLst>
                  <a:gd name="T0" fmla="*/ 38 w 78"/>
                  <a:gd name="T1" fmla="*/ 12 h 18"/>
                  <a:gd name="T2" fmla="*/ 38 w 78"/>
                  <a:gd name="T3" fmla="*/ 12 h 18"/>
                  <a:gd name="T4" fmla="*/ 26 w 78"/>
                  <a:gd name="T5" fmla="*/ 10 h 18"/>
                  <a:gd name="T6" fmla="*/ 16 w 78"/>
                  <a:gd name="T7" fmla="*/ 8 h 18"/>
                  <a:gd name="T8" fmla="*/ 8 w 78"/>
                  <a:gd name="T9" fmla="*/ 4 h 18"/>
                  <a:gd name="T10" fmla="*/ 2 w 78"/>
                  <a:gd name="T11" fmla="*/ 0 h 18"/>
                  <a:gd name="T12" fmla="*/ 2 w 78"/>
                  <a:gd name="T13" fmla="*/ 0 h 18"/>
                  <a:gd name="T14" fmla="*/ 0 w 78"/>
                  <a:gd name="T15" fmla="*/ 4 h 18"/>
                  <a:gd name="T16" fmla="*/ 0 w 78"/>
                  <a:gd name="T17" fmla="*/ 4 h 18"/>
                  <a:gd name="T18" fmla="*/ 6 w 78"/>
                  <a:gd name="T19" fmla="*/ 8 h 18"/>
                  <a:gd name="T20" fmla="*/ 14 w 78"/>
                  <a:gd name="T21" fmla="*/ 14 h 18"/>
                  <a:gd name="T22" fmla="*/ 26 w 78"/>
                  <a:gd name="T23" fmla="*/ 16 h 18"/>
                  <a:gd name="T24" fmla="*/ 38 w 78"/>
                  <a:gd name="T25" fmla="*/ 18 h 18"/>
                  <a:gd name="T26" fmla="*/ 38 w 78"/>
                  <a:gd name="T27" fmla="*/ 18 h 18"/>
                  <a:gd name="T28" fmla="*/ 52 w 78"/>
                  <a:gd name="T29" fmla="*/ 16 h 18"/>
                  <a:gd name="T30" fmla="*/ 62 w 78"/>
                  <a:gd name="T31" fmla="*/ 14 h 18"/>
                  <a:gd name="T32" fmla="*/ 72 w 78"/>
                  <a:gd name="T33" fmla="*/ 8 h 18"/>
                  <a:gd name="T34" fmla="*/ 78 w 78"/>
                  <a:gd name="T35" fmla="*/ 4 h 18"/>
                  <a:gd name="T36" fmla="*/ 78 w 78"/>
                  <a:gd name="T37" fmla="*/ 4 h 18"/>
                  <a:gd name="T38" fmla="*/ 76 w 78"/>
                  <a:gd name="T39" fmla="*/ 0 h 18"/>
                  <a:gd name="T40" fmla="*/ 76 w 78"/>
                  <a:gd name="T41" fmla="*/ 0 h 18"/>
                  <a:gd name="T42" fmla="*/ 70 w 78"/>
                  <a:gd name="T43" fmla="*/ 4 h 18"/>
                  <a:gd name="T44" fmla="*/ 60 w 78"/>
                  <a:gd name="T45" fmla="*/ 8 h 18"/>
                  <a:gd name="T46" fmla="*/ 50 w 78"/>
                  <a:gd name="T47" fmla="*/ 10 h 18"/>
                  <a:gd name="T48" fmla="*/ 38 w 78"/>
                  <a:gd name="T49" fmla="*/ 12 h 18"/>
                  <a:gd name="T50" fmla="*/ 38 w 78"/>
                  <a:gd name="T51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8" h="18">
                    <a:moveTo>
                      <a:pt x="38" y="12"/>
                    </a:moveTo>
                    <a:lnTo>
                      <a:pt x="38" y="12"/>
                    </a:lnTo>
                    <a:lnTo>
                      <a:pt x="26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14" y="14"/>
                    </a:lnTo>
                    <a:lnTo>
                      <a:pt x="26" y="16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52" y="16"/>
                    </a:lnTo>
                    <a:lnTo>
                      <a:pt x="62" y="14"/>
                    </a:lnTo>
                    <a:lnTo>
                      <a:pt x="72" y="8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70" y="4"/>
                    </a:lnTo>
                    <a:lnTo>
                      <a:pt x="60" y="8"/>
                    </a:lnTo>
                    <a:lnTo>
                      <a:pt x="50" y="10"/>
                    </a:lnTo>
                    <a:lnTo>
                      <a:pt x="38" y="12"/>
                    </a:ln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9E9E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1951" name="Freeform 723"/>
              <p:cNvSpPr>
                <a:spLocks/>
              </p:cNvSpPr>
              <p:nvPr/>
            </p:nvSpPr>
            <p:spPr bwMode="auto">
              <a:xfrm>
                <a:off x="7510463" y="2225675"/>
                <a:ext cx="117475" cy="53975"/>
              </a:xfrm>
              <a:custGeom>
                <a:avLst/>
                <a:gdLst>
                  <a:gd name="T0" fmla="*/ 36 w 74"/>
                  <a:gd name="T1" fmla="*/ 34 h 34"/>
                  <a:gd name="T2" fmla="*/ 36 w 74"/>
                  <a:gd name="T3" fmla="*/ 34 h 34"/>
                  <a:gd name="T4" fmla="*/ 48 w 74"/>
                  <a:gd name="T5" fmla="*/ 32 h 34"/>
                  <a:gd name="T6" fmla="*/ 58 w 74"/>
                  <a:gd name="T7" fmla="*/ 30 h 34"/>
                  <a:gd name="T8" fmla="*/ 68 w 74"/>
                  <a:gd name="T9" fmla="*/ 26 h 34"/>
                  <a:gd name="T10" fmla="*/ 74 w 74"/>
                  <a:gd name="T11" fmla="*/ 22 h 34"/>
                  <a:gd name="T12" fmla="*/ 74 w 74"/>
                  <a:gd name="T13" fmla="*/ 22 h 34"/>
                  <a:gd name="T14" fmla="*/ 68 w 74"/>
                  <a:gd name="T15" fmla="*/ 12 h 34"/>
                  <a:gd name="T16" fmla="*/ 58 w 74"/>
                  <a:gd name="T17" fmla="*/ 6 h 34"/>
                  <a:gd name="T18" fmla="*/ 48 w 74"/>
                  <a:gd name="T19" fmla="*/ 0 h 34"/>
                  <a:gd name="T20" fmla="*/ 36 w 74"/>
                  <a:gd name="T21" fmla="*/ 0 h 34"/>
                  <a:gd name="T22" fmla="*/ 36 w 74"/>
                  <a:gd name="T23" fmla="*/ 0 h 34"/>
                  <a:gd name="T24" fmla="*/ 24 w 74"/>
                  <a:gd name="T25" fmla="*/ 0 h 34"/>
                  <a:gd name="T26" fmla="*/ 14 w 74"/>
                  <a:gd name="T27" fmla="*/ 6 h 34"/>
                  <a:gd name="T28" fmla="*/ 6 w 74"/>
                  <a:gd name="T29" fmla="*/ 12 h 34"/>
                  <a:gd name="T30" fmla="*/ 0 w 74"/>
                  <a:gd name="T31" fmla="*/ 22 h 34"/>
                  <a:gd name="T32" fmla="*/ 0 w 74"/>
                  <a:gd name="T33" fmla="*/ 22 h 34"/>
                  <a:gd name="T34" fmla="*/ 6 w 74"/>
                  <a:gd name="T35" fmla="*/ 26 h 34"/>
                  <a:gd name="T36" fmla="*/ 14 w 74"/>
                  <a:gd name="T37" fmla="*/ 30 h 34"/>
                  <a:gd name="T38" fmla="*/ 24 w 74"/>
                  <a:gd name="T39" fmla="*/ 32 h 34"/>
                  <a:gd name="T40" fmla="*/ 36 w 74"/>
                  <a:gd name="T41" fmla="*/ 34 h 34"/>
                  <a:gd name="T42" fmla="*/ 36 w 74"/>
                  <a:gd name="T4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4" h="34">
                    <a:moveTo>
                      <a:pt x="36" y="34"/>
                    </a:moveTo>
                    <a:lnTo>
                      <a:pt x="36" y="34"/>
                    </a:lnTo>
                    <a:lnTo>
                      <a:pt x="48" y="32"/>
                    </a:lnTo>
                    <a:lnTo>
                      <a:pt x="58" y="30"/>
                    </a:lnTo>
                    <a:lnTo>
                      <a:pt x="68" y="26"/>
                    </a:lnTo>
                    <a:lnTo>
                      <a:pt x="74" y="22"/>
                    </a:lnTo>
                    <a:lnTo>
                      <a:pt x="74" y="22"/>
                    </a:lnTo>
                    <a:lnTo>
                      <a:pt x="68" y="12"/>
                    </a:lnTo>
                    <a:lnTo>
                      <a:pt x="58" y="6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4" y="0"/>
                    </a:lnTo>
                    <a:lnTo>
                      <a:pt x="14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26"/>
                    </a:lnTo>
                    <a:lnTo>
                      <a:pt x="14" y="30"/>
                    </a:lnTo>
                    <a:lnTo>
                      <a:pt x="24" y="32"/>
                    </a:lnTo>
                    <a:lnTo>
                      <a:pt x="36" y="34"/>
                    </a:lnTo>
                    <a:lnTo>
                      <a:pt x="36" y="34"/>
                    </a:lnTo>
                    <a:close/>
                  </a:path>
                </a:pathLst>
              </a:custGeom>
              <a:solidFill>
                <a:srgbClr val="C8C9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</p:grpSp>
      </p:grpSp>
      <p:grpSp>
        <p:nvGrpSpPr>
          <p:cNvPr id="1952" name="グループ化 1951"/>
          <p:cNvGrpSpPr/>
          <p:nvPr/>
        </p:nvGrpSpPr>
        <p:grpSpPr>
          <a:xfrm>
            <a:off x="8839480" y="4368362"/>
            <a:ext cx="429165" cy="455088"/>
            <a:chOff x="2414588" y="5026025"/>
            <a:chExt cx="473075" cy="501650"/>
          </a:xfrm>
        </p:grpSpPr>
        <p:sp>
          <p:nvSpPr>
            <p:cNvPr id="1953" name="Freeform 724"/>
            <p:cNvSpPr>
              <a:spLocks/>
            </p:cNvSpPr>
            <p:nvPr/>
          </p:nvSpPr>
          <p:spPr bwMode="auto">
            <a:xfrm>
              <a:off x="2471738" y="5026025"/>
              <a:ext cx="355600" cy="387350"/>
            </a:xfrm>
            <a:custGeom>
              <a:avLst/>
              <a:gdLst>
                <a:gd name="T0" fmla="*/ 178 w 224"/>
                <a:gd name="T1" fmla="*/ 244 h 244"/>
                <a:gd name="T2" fmla="*/ 180 w 224"/>
                <a:gd name="T3" fmla="*/ 224 h 244"/>
                <a:gd name="T4" fmla="*/ 188 w 224"/>
                <a:gd name="T5" fmla="*/ 164 h 244"/>
                <a:gd name="T6" fmla="*/ 194 w 224"/>
                <a:gd name="T7" fmla="*/ 130 h 244"/>
                <a:gd name="T8" fmla="*/ 198 w 224"/>
                <a:gd name="T9" fmla="*/ 84 h 244"/>
                <a:gd name="T10" fmla="*/ 192 w 224"/>
                <a:gd name="T11" fmla="*/ 60 h 244"/>
                <a:gd name="T12" fmla="*/ 186 w 224"/>
                <a:gd name="T13" fmla="*/ 50 h 244"/>
                <a:gd name="T14" fmla="*/ 174 w 224"/>
                <a:gd name="T15" fmla="*/ 40 h 244"/>
                <a:gd name="T16" fmla="*/ 138 w 224"/>
                <a:gd name="T17" fmla="*/ 28 h 244"/>
                <a:gd name="T18" fmla="*/ 112 w 224"/>
                <a:gd name="T19" fmla="*/ 26 h 244"/>
                <a:gd name="T20" fmla="*/ 68 w 224"/>
                <a:gd name="T21" fmla="*/ 32 h 244"/>
                <a:gd name="T22" fmla="*/ 44 w 224"/>
                <a:gd name="T23" fmla="*/ 44 h 244"/>
                <a:gd name="T24" fmla="*/ 40 w 224"/>
                <a:gd name="T25" fmla="*/ 50 h 244"/>
                <a:gd name="T26" fmla="*/ 30 w 224"/>
                <a:gd name="T27" fmla="*/ 70 h 244"/>
                <a:gd name="T28" fmla="*/ 28 w 224"/>
                <a:gd name="T29" fmla="*/ 98 h 244"/>
                <a:gd name="T30" fmla="*/ 36 w 224"/>
                <a:gd name="T31" fmla="*/ 164 h 244"/>
                <a:gd name="T32" fmla="*/ 44 w 224"/>
                <a:gd name="T33" fmla="*/ 204 h 244"/>
                <a:gd name="T34" fmla="*/ 48 w 224"/>
                <a:gd name="T35" fmla="*/ 244 h 244"/>
                <a:gd name="T36" fmla="*/ 20 w 224"/>
                <a:gd name="T37" fmla="*/ 244 h 244"/>
                <a:gd name="T38" fmla="*/ 18 w 224"/>
                <a:gd name="T39" fmla="*/ 208 h 244"/>
                <a:gd name="T40" fmla="*/ 10 w 224"/>
                <a:gd name="T41" fmla="*/ 170 h 244"/>
                <a:gd name="T42" fmla="*/ 2 w 224"/>
                <a:gd name="T43" fmla="*/ 112 h 244"/>
                <a:gd name="T44" fmla="*/ 2 w 224"/>
                <a:gd name="T45" fmla="*/ 76 h 244"/>
                <a:gd name="T46" fmla="*/ 10 w 224"/>
                <a:gd name="T47" fmla="*/ 46 h 244"/>
                <a:gd name="T48" fmla="*/ 20 w 224"/>
                <a:gd name="T49" fmla="*/ 32 h 244"/>
                <a:gd name="T50" fmla="*/ 36 w 224"/>
                <a:gd name="T51" fmla="*/ 18 h 244"/>
                <a:gd name="T52" fmla="*/ 56 w 224"/>
                <a:gd name="T53" fmla="*/ 8 h 244"/>
                <a:gd name="T54" fmla="*/ 82 w 224"/>
                <a:gd name="T55" fmla="*/ 2 h 244"/>
                <a:gd name="T56" fmla="*/ 112 w 224"/>
                <a:gd name="T57" fmla="*/ 0 h 244"/>
                <a:gd name="T58" fmla="*/ 158 w 224"/>
                <a:gd name="T59" fmla="*/ 4 h 244"/>
                <a:gd name="T60" fmla="*/ 180 w 224"/>
                <a:gd name="T61" fmla="*/ 12 h 244"/>
                <a:gd name="T62" fmla="*/ 200 w 224"/>
                <a:gd name="T63" fmla="*/ 24 h 244"/>
                <a:gd name="T64" fmla="*/ 206 w 224"/>
                <a:gd name="T65" fmla="*/ 32 h 244"/>
                <a:gd name="T66" fmla="*/ 220 w 224"/>
                <a:gd name="T67" fmla="*/ 60 h 244"/>
                <a:gd name="T68" fmla="*/ 224 w 224"/>
                <a:gd name="T69" fmla="*/ 94 h 244"/>
                <a:gd name="T70" fmla="*/ 222 w 224"/>
                <a:gd name="T71" fmla="*/ 132 h 244"/>
                <a:gd name="T72" fmla="*/ 216 w 224"/>
                <a:gd name="T73" fmla="*/ 170 h 244"/>
                <a:gd name="T74" fmla="*/ 206 w 224"/>
                <a:gd name="T75" fmla="*/ 226 h 244"/>
                <a:gd name="T76" fmla="*/ 206 w 224"/>
                <a:gd name="T7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4" h="244">
                  <a:moveTo>
                    <a:pt x="206" y="244"/>
                  </a:moveTo>
                  <a:lnTo>
                    <a:pt x="178" y="244"/>
                  </a:lnTo>
                  <a:lnTo>
                    <a:pt x="178" y="244"/>
                  </a:lnTo>
                  <a:lnTo>
                    <a:pt x="180" y="224"/>
                  </a:lnTo>
                  <a:lnTo>
                    <a:pt x="182" y="204"/>
                  </a:lnTo>
                  <a:lnTo>
                    <a:pt x="188" y="164"/>
                  </a:lnTo>
                  <a:lnTo>
                    <a:pt x="188" y="164"/>
                  </a:lnTo>
                  <a:lnTo>
                    <a:pt x="194" y="130"/>
                  </a:lnTo>
                  <a:lnTo>
                    <a:pt x="198" y="98"/>
                  </a:lnTo>
                  <a:lnTo>
                    <a:pt x="198" y="84"/>
                  </a:lnTo>
                  <a:lnTo>
                    <a:pt x="196" y="70"/>
                  </a:lnTo>
                  <a:lnTo>
                    <a:pt x="192" y="60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44"/>
                  </a:lnTo>
                  <a:lnTo>
                    <a:pt x="174" y="40"/>
                  </a:lnTo>
                  <a:lnTo>
                    <a:pt x="158" y="32"/>
                  </a:lnTo>
                  <a:lnTo>
                    <a:pt x="138" y="28"/>
                  </a:lnTo>
                  <a:lnTo>
                    <a:pt x="112" y="26"/>
                  </a:lnTo>
                  <a:lnTo>
                    <a:pt x="112" y="26"/>
                  </a:lnTo>
                  <a:lnTo>
                    <a:pt x="88" y="28"/>
                  </a:lnTo>
                  <a:lnTo>
                    <a:pt x="68" y="32"/>
                  </a:lnTo>
                  <a:lnTo>
                    <a:pt x="52" y="40"/>
                  </a:lnTo>
                  <a:lnTo>
                    <a:pt x="44" y="44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4" y="60"/>
                  </a:lnTo>
                  <a:lnTo>
                    <a:pt x="30" y="70"/>
                  </a:lnTo>
                  <a:lnTo>
                    <a:pt x="28" y="84"/>
                  </a:lnTo>
                  <a:lnTo>
                    <a:pt x="28" y="98"/>
                  </a:lnTo>
                  <a:lnTo>
                    <a:pt x="30" y="130"/>
                  </a:lnTo>
                  <a:lnTo>
                    <a:pt x="36" y="164"/>
                  </a:lnTo>
                  <a:lnTo>
                    <a:pt x="36" y="164"/>
                  </a:lnTo>
                  <a:lnTo>
                    <a:pt x="44" y="204"/>
                  </a:lnTo>
                  <a:lnTo>
                    <a:pt x="46" y="224"/>
                  </a:lnTo>
                  <a:lnTo>
                    <a:pt x="48" y="244"/>
                  </a:lnTo>
                  <a:lnTo>
                    <a:pt x="20" y="244"/>
                  </a:lnTo>
                  <a:lnTo>
                    <a:pt x="20" y="244"/>
                  </a:lnTo>
                  <a:lnTo>
                    <a:pt x="20" y="226"/>
                  </a:lnTo>
                  <a:lnTo>
                    <a:pt x="18" y="208"/>
                  </a:lnTo>
                  <a:lnTo>
                    <a:pt x="10" y="170"/>
                  </a:lnTo>
                  <a:lnTo>
                    <a:pt x="10" y="170"/>
                  </a:lnTo>
                  <a:lnTo>
                    <a:pt x="4" y="132"/>
                  </a:lnTo>
                  <a:lnTo>
                    <a:pt x="2" y="112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4" y="60"/>
                  </a:lnTo>
                  <a:lnTo>
                    <a:pt x="10" y="46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36" y="18"/>
                  </a:lnTo>
                  <a:lnTo>
                    <a:pt x="44" y="12"/>
                  </a:lnTo>
                  <a:lnTo>
                    <a:pt x="56" y="8"/>
                  </a:lnTo>
                  <a:lnTo>
                    <a:pt x="68" y="4"/>
                  </a:lnTo>
                  <a:lnTo>
                    <a:pt x="82" y="2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44" y="2"/>
                  </a:lnTo>
                  <a:lnTo>
                    <a:pt x="158" y="4"/>
                  </a:lnTo>
                  <a:lnTo>
                    <a:pt x="170" y="8"/>
                  </a:lnTo>
                  <a:lnTo>
                    <a:pt x="180" y="12"/>
                  </a:lnTo>
                  <a:lnTo>
                    <a:pt x="190" y="18"/>
                  </a:lnTo>
                  <a:lnTo>
                    <a:pt x="200" y="24"/>
                  </a:lnTo>
                  <a:lnTo>
                    <a:pt x="206" y="32"/>
                  </a:lnTo>
                  <a:lnTo>
                    <a:pt x="206" y="32"/>
                  </a:lnTo>
                  <a:lnTo>
                    <a:pt x="216" y="46"/>
                  </a:lnTo>
                  <a:lnTo>
                    <a:pt x="220" y="60"/>
                  </a:lnTo>
                  <a:lnTo>
                    <a:pt x="224" y="76"/>
                  </a:lnTo>
                  <a:lnTo>
                    <a:pt x="224" y="94"/>
                  </a:lnTo>
                  <a:lnTo>
                    <a:pt x="224" y="112"/>
                  </a:lnTo>
                  <a:lnTo>
                    <a:pt x="222" y="132"/>
                  </a:lnTo>
                  <a:lnTo>
                    <a:pt x="216" y="170"/>
                  </a:lnTo>
                  <a:lnTo>
                    <a:pt x="216" y="170"/>
                  </a:lnTo>
                  <a:lnTo>
                    <a:pt x="208" y="208"/>
                  </a:lnTo>
                  <a:lnTo>
                    <a:pt x="206" y="226"/>
                  </a:lnTo>
                  <a:lnTo>
                    <a:pt x="206" y="244"/>
                  </a:lnTo>
                  <a:lnTo>
                    <a:pt x="206" y="244"/>
                  </a:lnTo>
                  <a:close/>
                </a:path>
              </a:pathLst>
            </a:custGeom>
            <a:solidFill>
              <a:srgbClr val="D2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54" name="Freeform 725"/>
            <p:cNvSpPr>
              <a:spLocks noEditPoints="1"/>
            </p:cNvSpPr>
            <p:nvPr/>
          </p:nvSpPr>
          <p:spPr bwMode="auto">
            <a:xfrm>
              <a:off x="2471738" y="5026025"/>
              <a:ext cx="355600" cy="387350"/>
            </a:xfrm>
            <a:custGeom>
              <a:avLst/>
              <a:gdLst>
                <a:gd name="T0" fmla="*/ 20 w 224"/>
                <a:gd name="T1" fmla="*/ 224 h 244"/>
                <a:gd name="T2" fmla="*/ 48 w 224"/>
                <a:gd name="T3" fmla="*/ 244 h 244"/>
                <a:gd name="T4" fmla="*/ 178 w 224"/>
                <a:gd name="T5" fmla="*/ 244 h 244"/>
                <a:gd name="T6" fmla="*/ 206 w 224"/>
                <a:gd name="T7" fmla="*/ 220 h 244"/>
                <a:gd name="T8" fmla="*/ 206 w 224"/>
                <a:gd name="T9" fmla="*/ 244 h 244"/>
                <a:gd name="T10" fmla="*/ 14 w 224"/>
                <a:gd name="T11" fmla="*/ 192 h 244"/>
                <a:gd name="T12" fmla="*/ 46 w 224"/>
                <a:gd name="T13" fmla="*/ 214 h 244"/>
                <a:gd name="T14" fmla="*/ 182 w 224"/>
                <a:gd name="T15" fmla="*/ 210 h 244"/>
                <a:gd name="T16" fmla="*/ 212 w 224"/>
                <a:gd name="T17" fmla="*/ 186 h 244"/>
                <a:gd name="T18" fmla="*/ 208 w 224"/>
                <a:gd name="T19" fmla="*/ 212 h 244"/>
                <a:gd name="T20" fmla="*/ 34 w 224"/>
                <a:gd name="T21" fmla="*/ 154 h 244"/>
                <a:gd name="T22" fmla="*/ 214 w 224"/>
                <a:gd name="T23" fmla="*/ 180 h 244"/>
                <a:gd name="T24" fmla="*/ 218 w 224"/>
                <a:gd name="T25" fmla="*/ 154 h 244"/>
                <a:gd name="T26" fmla="*/ 8 w 224"/>
                <a:gd name="T27" fmla="*/ 152 h 244"/>
                <a:gd name="T28" fmla="*/ 30 w 224"/>
                <a:gd name="T29" fmla="*/ 120 h 244"/>
                <a:gd name="T30" fmla="*/ 220 w 224"/>
                <a:gd name="T31" fmla="*/ 146 h 244"/>
                <a:gd name="T32" fmla="*/ 196 w 224"/>
                <a:gd name="T33" fmla="*/ 116 h 244"/>
                <a:gd name="T34" fmla="*/ 220 w 224"/>
                <a:gd name="T35" fmla="*/ 146 h 244"/>
                <a:gd name="T36" fmla="*/ 2 w 224"/>
                <a:gd name="T37" fmla="*/ 116 h 244"/>
                <a:gd name="T38" fmla="*/ 28 w 224"/>
                <a:gd name="T39" fmla="*/ 88 h 244"/>
                <a:gd name="T40" fmla="*/ 28 w 224"/>
                <a:gd name="T41" fmla="*/ 114 h 244"/>
                <a:gd name="T42" fmla="*/ 198 w 224"/>
                <a:gd name="T43" fmla="*/ 110 h 244"/>
                <a:gd name="T44" fmla="*/ 198 w 224"/>
                <a:gd name="T45" fmla="*/ 92 h 244"/>
                <a:gd name="T46" fmla="*/ 224 w 224"/>
                <a:gd name="T47" fmla="*/ 82 h 244"/>
                <a:gd name="T48" fmla="*/ 224 w 224"/>
                <a:gd name="T49" fmla="*/ 112 h 244"/>
                <a:gd name="T50" fmla="*/ 2 w 224"/>
                <a:gd name="T51" fmla="*/ 80 h 244"/>
                <a:gd name="T52" fmla="*/ 8 w 224"/>
                <a:gd name="T53" fmla="*/ 50 h 244"/>
                <a:gd name="T54" fmla="*/ 30 w 224"/>
                <a:gd name="T55" fmla="*/ 70 h 244"/>
                <a:gd name="T56" fmla="*/ 198 w 224"/>
                <a:gd name="T57" fmla="*/ 78 h 244"/>
                <a:gd name="T58" fmla="*/ 192 w 224"/>
                <a:gd name="T59" fmla="*/ 58 h 244"/>
                <a:gd name="T60" fmla="*/ 220 w 224"/>
                <a:gd name="T61" fmla="*/ 58 h 244"/>
                <a:gd name="T62" fmla="*/ 36 w 224"/>
                <a:gd name="T63" fmla="*/ 56 h 244"/>
                <a:gd name="T64" fmla="*/ 22 w 224"/>
                <a:gd name="T65" fmla="*/ 30 h 244"/>
                <a:gd name="T66" fmla="*/ 50 w 224"/>
                <a:gd name="T67" fmla="*/ 40 h 244"/>
                <a:gd name="T68" fmla="*/ 36 w 224"/>
                <a:gd name="T69" fmla="*/ 56 h 244"/>
                <a:gd name="T70" fmla="*/ 182 w 224"/>
                <a:gd name="T71" fmla="*/ 44 h 244"/>
                <a:gd name="T72" fmla="*/ 186 w 224"/>
                <a:gd name="T73" fmla="*/ 16 h 244"/>
                <a:gd name="T74" fmla="*/ 188 w 224"/>
                <a:gd name="T75" fmla="*/ 52 h 244"/>
                <a:gd name="T76" fmla="*/ 42 w 224"/>
                <a:gd name="T77" fmla="*/ 14 h 244"/>
                <a:gd name="T78" fmla="*/ 76 w 224"/>
                <a:gd name="T79" fmla="*/ 30 h 244"/>
                <a:gd name="T80" fmla="*/ 54 w 224"/>
                <a:gd name="T81" fmla="*/ 38 h 244"/>
                <a:gd name="T82" fmla="*/ 168 w 224"/>
                <a:gd name="T83" fmla="*/ 36 h 244"/>
                <a:gd name="T84" fmla="*/ 150 w 224"/>
                <a:gd name="T85" fmla="*/ 2 h 244"/>
                <a:gd name="T86" fmla="*/ 178 w 224"/>
                <a:gd name="T87" fmla="*/ 12 h 244"/>
                <a:gd name="T88" fmla="*/ 78 w 224"/>
                <a:gd name="T89" fmla="*/ 2 h 244"/>
                <a:gd name="T90" fmla="*/ 108 w 224"/>
                <a:gd name="T91" fmla="*/ 26 h 244"/>
                <a:gd name="T92" fmla="*/ 82 w 224"/>
                <a:gd name="T93" fmla="*/ 28 h 244"/>
                <a:gd name="T94" fmla="*/ 114 w 224"/>
                <a:gd name="T95" fmla="*/ 26 h 244"/>
                <a:gd name="T96" fmla="*/ 142 w 224"/>
                <a:gd name="T97" fmla="*/ 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" h="244">
                  <a:moveTo>
                    <a:pt x="20" y="244"/>
                  </a:moveTo>
                  <a:lnTo>
                    <a:pt x="20" y="244"/>
                  </a:lnTo>
                  <a:lnTo>
                    <a:pt x="20" y="224"/>
                  </a:lnTo>
                  <a:lnTo>
                    <a:pt x="46" y="222"/>
                  </a:lnTo>
                  <a:lnTo>
                    <a:pt x="46" y="222"/>
                  </a:lnTo>
                  <a:lnTo>
                    <a:pt x="48" y="244"/>
                  </a:lnTo>
                  <a:lnTo>
                    <a:pt x="20" y="244"/>
                  </a:lnTo>
                  <a:close/>
                  <a:moveTo>
                    <a:pt x="206" y="244"/>
                  </a:moveTo>
                  <a:lnTo>
                    <a:pt x="178" y="244"/>
                  </a:lnTo>
                  <a:lnTo>
                    <a:pt x="178" y="244"/>
                  </a:lnTo>
                  <a:lnTo>
                    <a:pt x="180" y="216"/>
                  </a:lnTo>
                  <a:lnTo>
                    <a:pt x="206" y="220"/>
                  </a:lnTo>
                  <a:lnTo>
                    <a:pt x="206" y="220"/>
                  </a:lnTo>
                  <a:lnTo>
                    <a:pt x="206" y="244"/>
                  </a:lnTo>
                  <a:lnTo>
                    <a:pt x="206" y="244"/>
                  </a:lnTo>
                  <a:close/>
                  <a:moveTo>
                    <a:pt x="18" y="218"/>
                  </a:moveTo>
                  <a:lnTo>
                    <a:pt x="18" y="218"/>
                  </a:lnTo>
                  <a:lnTo>
                    <a:pt x="14" y="192"/>
                  </a:lnTo>
                  <a:lnTo>
                    <a:pt x="42" y="188"/>
                  </a:lnTo>
                  <a:lnTo>
                    <a:pt x="42" y="188"/>
                  </a:lnTo>
                  <a:lnTo>
                    <a:pt x="46" y="214"/>
                  </a:lnTo>
                  <a:lnTo>
                    <a:pt x="18" y="218"/>
                  </a:lnTo>
                  <a:close/>
                  <a:moveTo>
                    <a:pt x="208" y="212"/>
                  </a:moveTo>
                  <a:lnTo>
                    <a:pt x="182" y="210"/>
                  </a:lnTo>
                  <a:lnTo>
                    <a:pt x="182" y="210"/>
                  </a:lnTo>
                  <a:lnTo>
                    <a:pt x="186" y="182"/>
                  </a:lnTo>
                  <a:lnTo>
                    <a:pt x="212" y="186"/>
                  </a:lnTo>
                  <a:lnTo>
                    <a:pt x="212" y="186"/>
                  </a:lnTo>
                  <a:lnTo>
                    <a:pt x="208" y="212"/>
                  </a:lnTo>
                  <a:lnTo>
                    <a:pt x="208" y="212"/>
                  </a:lnTo>
                  <a:close/>
                  <a:moveTo>
                    <a:pt x="14" y="184"/>
                  </a:moveTo>
                  <a:lnTo>
                    <a:pt x="8" y="158"/>
                  </a:lnTo>
                  <a:lnTo>
                    <a:pt x="34" y="154"/>
                  </a:lnTo>
                  <a:lnTo>
                    <a:pt x="40" y="180"/>
                  </a:lnTo>
                  <a:lnTo>
                    <a:pt x="14" y="184"/>
                  </a:lnTo>
                  <a:close/>
                  <a:moveTo>
                    <a:pt x="214" y="180"/>
                  </a:moveTo>
                  <a:lnTo>
                    <a:pt x="186" y="174"/>
                  </a:lnTo>
                  <a:lnTo>
                    <a:pt x="192" y="148"/>
                  </a:lnTo>
                  <a:lnTo>
                    <a:pt x="218" y="154"/>
                  </a:lnTo>
                  <a:lnTo>
                    <a:pt x="214" y="180"/>
                  </a:lnTo>
                  <a:close/>
                  <a:moveTo>
                    <a:pt x="8" y="152"/>
                  </a:moveTo>
                  <a:lnTo>
                    <a:pt x="8" y="152"/>
                  </a:lnTo>
                  <a:lnTo>
                    <a:pt x="4" y="124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34" y="146"/>
                  </a:lnTo>
                  <a:lnTo>
                    <a:pt x="8" y="152"/>
                  </a:lnTo>
                  <a:close/>
                  <a:moveTo>
                    <a:pt x="220" y="146"/>
                  </a:moveTo>
                  <a:lnTo>
                    <a:pt x="192" y="142"/>
                  </a:lnTo>
                  <a:lnTo>
                    <a:pt x="192" y="142"/>
                  </a:lnTo>
                  <a:lnTo>
                    <a:pt x="196" y="116"/>
                  </a:lnTo>
                  <a:lnTo>
                    <a:pt x="224" y="120"/>
                  </a:lnTo>
                  <a:lnTo>
                    <a:pt x="224" y="120"/>
                  </a:lnTo>
                  <a:lnTo>
                    <a:pt x="220" y="146"/>
                  </a:lnTo>
                  <a:lnTo>
                    <a:pt x="220" y="146"/>
                  </a:lnTo>
                  <a:close/>
                  <a:moveTo>
                    <a:pt x="2" y="116"/>
                  </a:moveTo>
                  <a:lnTo>
                    <a:pt x="2" y="116"/>
                  </a:lnTo>
                  <a:lnTo>
                    <a:pt x="0" y="92"/>
                  </a:lnTo>
                  <a:lnTo>
                    <a:pt x="0" y="88"/>
                  </a:lnTo>
                  <a:lnTo>
                    <a:pt x="28" y="88"/>
                  </a:lnTo>
                  <a:lnTo>
                    <a:pt x="28" y="92"/>
                  </a:lnTo>
                  <a:lnTo>
                    <a:pt x="28" y="92"/>
                  </a:lnTo>
                  <a:lnTo>
                    <a:pt x="28" y="114"/>
                  </a:lnTo>
                  <a:lnTo>
                    <a:pt x="2" y="116"/>
                  </a:lnTo>
                  <a:close/>
                  <a:moveTo>
                    <a:pt x="224" y="112"/>
                  </a:moveTo>
                  <a:lnTo>
                    <a:pt x="198" y="110"/>
                  </a:lnTo>
                  <a:lnTo>
                    <a:pt x="198" y="110"/>
                  </a:lnTo>
                  <a:lnTo>
                    <a:pt x="198" y="92"/>
                  </a:lnTo>
                  <a:lnTo>
                    <a:pt x="198" y="92"/>
                  </a:lnTo>
                  <a:lnTo>
                    <a:pt x="198" y="84"/>
                  </a:lnTo>
                  <a:lnTo>
                    <a:pt x="224" y="82"/>
                  </a:lnTo>
                  <a:lnTo>
                    <a:pt x="224" y="82"/>
                  </a:lnTo>
                  <a:lnTo>
                    <a:pt x="224" y="92"/>
                  </a:lnTo>
                  <a:lnTo>
                    <a:pt x="224" y="92"/>
                  </a:lnTo>
                  <a:lnTo>
                    <a:pt x="224" y="112"/>
                  </a:lnTo>
                  <a:lnTo>
                    <a:pt x="224" y="112"/>
                  </a:lnTo>
                  <a:close/>
                  <a:moveTo>
                    <a:pt x="28" y="82"/>
                  </a:moveTo>
                  <a:lnTo>
                    <a:pt x="2" y="80"/>
                  </a:lnTo>
                  <a:lnTo>
                    <a:pt x="2" y="80"/>
                  </a:lnTo>
                  <a:lnTo>
                    <a:pt x="4" y="64"/>
                  </a:lnTo>
                  <a:lnTo>
                    <a:pt x="8" y="5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0" y="70"/>
                  </a:lnTo>
                  <a:lnTo>
                    <a:pt x="28" y="82"/>
                  </a:lnTo>
                  <a:lnTo>
                    <a:pt x="28" y="82"/>
                  </a:lnTo>
                  <a:close/>
                  <a:moveTo>
                    <a:pt x="198" y="78"/>
                  </a:moveTo>
                  <a:lnTo>
                    <a:pt x="198" y="78"/>
                  </a:lnTo>
                  <a:lnTo>
                    <a:pt x="196" y="66"/>
                  </a:lnTo>
                  <a:lnTo>
                    <a:pt x="192" y="58"/>
                  </a:lnTo>
                  <a:lnTo>
                    <a:pt x="214" y="44"/>
                  </a:lnTo>
                  <a:lnTo>
                    <a:pt x="214" y="44"/>
                  </a:lnTo>
                  <a:lnTo>
                    <a:pt x="220" y="58"/>
                  </a:lnTo>
                  <a:lnTo>
                    <a:pt x="224" y="74"/>
                  </a:lnTo>
                  <a:lnTo>
                    <a:pt x="198" y="78"/>
                  </a:lnTo>
                  <a:close/>
                  <a:moveTo>
                    <a:pt x="36" y="56"/>
                  </a:moveTo>
                  <a:lnTo>
                    <a:pt x="12" y="42"/>
                  </a:lnTo>
                  <a:lnTo>
                    <a:pt x="12" y="42"/>
                  </a:lnTo>
                  <a:lnTo>
                    <a:pt x="22" y="30"/>
                  </a:lnTo>
                  <a:lnTo>
                    <a:pt x="34" y="18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42" y="48"/>
                  </a:lnTo>
                  <a:lnTo>
                    <a:pt x="36" y="56"/>
                  </a:lnTo>
                  <a:lnTo>
                    <a:pt x="36" y="56"/>
                  </a:lnTo>
                  <a:close/>
                  <a:moveTo>
                    <a:pt x="188" y="52"/>
                  </a:moveTo>
                  <a:lnTo>
                    <a:pt x="188" y="52"/>
                  </a:lnTo>
                  <a:lnTo>
                    <a:pt x="182" y="44"/>
                  </a:lnTo>
                  <a:lnTo>
                    <a:pt x="174" y="38"/>
                  </a:lnTo>
                  <a:lnTo>
                    <a:pt x="186" y="16"/>
                  </a:lnTo>
                  <a:lnTo>
                    <a:pt x="186" y="16"/>
                  </a:lnTo>
                  <a:lnTo>
                    <a:pt x="200" y="26"/>
                  </a:lnTo>
                  <a:lnTo>
                    <a:pt x="210" y="38"/>
                  </a:lnTo>
                  <a:lnTo>
                    <a:pt x="188" y="52"/>
                  </a:lnTo>
                  <a:close/>
                  <a:moveTo>
                    <a:pt x="54" y="38"/>
                  </a:moveTo>
                  <a:lnTo>
                    <a:pt x="42" y="14"/>
                  </a:lnTo>
                  <a:lnTo>
                    <a:pt x="42" y="14"/>
                  </a:lnTo>
                  <a:lnTo>
                    <a:pt x="56" y="8"/>
                  </a:lnTo>
                  <a:lnTo>
                    <a:pt x="70" y="4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4" y="38"/>
                  </a:lnTo>
                  <a:close/>
                  <a:moveTo>
                    <a:pt x="168" y="36"/>
                  </a:moveTo>
                  <a:lnTo>
                    <a:pt x="168" y="36"/>
                  </a:lnTo>
                  <a:lnTo>
                    <a:pt x="158" y="32"/>
                  </a:lnTo>
                  <a:lnTo>
                    <a:pt x="146" y="30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66" y="6"/>
                  </a:lnTo>
                  <a:lnTo>
                    <a:pt x="178" y="12"/>
                  </a:lnTo>
                  <a:lnTo>
                    <a:pt x="168" y="36"/>
                  </a:lnTo>
                  <a:close/>
                  <a:moveTo>
                    <a:pt x="82" y="28"/>
                  </a:moveTo>
                  <a:lnTo>
                    <a:pt x="78" y="2"/>
                  </a:lnTo>
                  <a:lnTo>
                    <a:pt x="78" y="2"/>
                  </a:lnTo>
                  <a:lnTo>
                    <a:pt x="106" y="0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82" y="28"/>
                  </a:lnTo>
                  <a:lnTo>
                    <a:pt x="82" y="28"/>
                  </a:lnTo>
                  <a:close/>
                  <a:moveTo>
                    <a:pt x="138" y="28"/>
                  </a:moveTo>
                  <a:lnTo>
                    <a:pt x="138" y="28"/>
                  </a:lnTo>
                  <a:lnTo>
                    <a:pt x="114" y="26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42" y="2"/>
                  </a:lnTo>
                  <a:lnTo>
                    <a:pt x="13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55" name="Freeform 726"/>
            <p:cNvSpPr>
              <a:spLocks/>
            </p:cNvSpPr>
            <p:nvPr/>
          </p:nvSpPr>
          <p:spPr bwMode="auto">
            <a:xfrm>
              <a:off x="2414588" y="5251450"/>
              <a:ext cx="139700" cy="276225"/>
            </a:xfrm>
            <a:custGeom>
              <a:avLst/>
              <a:gdLst>
                <a:gd name="T0" fmla="*/ 82 w 88"/>
                <a:gd name="T1" fmla="*/ 6 h 174"/>
                <a:gd name="T2" fmla="*/ 82 w 88"/>
                <a:gd name="T3" fmla="*/ 6 h 174"/>
                <a:gd name="T4" fmla="*/ 76 w 88"/>
                <a:gd name="T5" fmla="*/ 2 h 174"/>
                <a:gd name="T6" fmla="*/ 70 w 88"/>
                <a:gd name="T7" fmla="*/ 0 h 174"/>
                <a:gd name="T8" fmla="*/ 70 w 88"/>
                <a:gd name="T9" fmla="*/ 0 h 174"/>
                <a:gd name="T10" fmla="*/ 58 w 88"/>
                <a:gd name="T11" fmla="*/ 0 h 174"/>
                <a:gd name="T12" fmla="*/ 58 w 88"/>
                <a:gd name="T13" fmla="*/ 0 h 174"/>
                <a:gd name="T14" fmla="*/ 48 w 88"/>
                <a:gd name="T15" fmla="*/ 0 h 174"/>
                <a:gd name="T16" fmla="*/ 48 w 88"/>
                <a:gd name="T17" fmla="*/ 0 h 174"/>
                <a:gd name="T18" fmla="*/ 40 w 88"/>
                <a:gd name="T19" fmla="*/ 2 h 174"/>
                <a:gd name="T20" fmla="*/ 36 w 88"/>
                <a:gd name="T21" fmla="*/ 6 h 174"/>
                <a:gd name="T22" fmla="*/ 36 w 88"/>
                <a:gd name="T23" fmla="*/ 6 h 174"/>
                <a:gd name="T24" fmla="*/ 32 w 88"/>
                <a:gd name="T25" fmla="*/ 12 h 174"/>
                <a:gd name="T26" fmla="*/ 30 w 88"/>
                <a:gd name="T27" fmla="*/ 18 h 174"/>
                <a:gd name="T28" fmla="*/ 28 w 88"/>
                <a:gd name="T29" fmla="*/ 34 h 174"/>
                <a:gd name="T30" fmla="*/ 28 w 88"/>
                <a:gd name="T31" fmla="*/ 34 h 174"/>
                <a:gd name="T32" fmla="*/ 18 w 88"/>
                <a:gd name="T33" fmla="*/ 34 h 174"/>
                <a:gd name="T34" fmla="*/ 18 w 88"/>
                <a:gd name="T35" fmla="*/ 34 h 174"/>
                <a:gd name="T36" fmla="*/ 10 w 88"/>
                <a:gd name="T37" fmla="*/ 34 h 174"/>
                <a:gd name="T38" fmla="*/ 4 w 88"/>
                <a:gd name="T39" fmla="*/ 38 h 174"/>
                <a:gd name="T40" fmla="*/ 0 w 88"/>
                <a:gd name="T41" fmla="*/ 42 h 174"/>
                <a:gd name="T42" fmla="*/ 0 w 88"/>
                <a:gd name="T43" fmla="*/ 46 h 174"/>
                <a:gd name="T44" fmla="*/ 0 w 88"/>
                <a:gd name="T45" fmla="*/ 46 h 174"/>
                <a:gd name="T46" fmla="*/ 0 w 88"/>
                <a:gd name="T47" fmla="*/ 58 h 174"/>
                <a:gd name="T48" fmla="*/ 0 w 88"/>
                <a:gd name="T49" fmla="*/ 58 h 174"/>
                <a:gd name="T50" fmla="*/ 0 w 88"/>
                <a:gd name="T51" fmla="*/ 126 h 174"/>
                <a:gd name="T52" fmla="*/ 0 w 88"/>
                <a:gd name="T53" fmla="*/ 126 h 174"/>
                <a:gd name="T54" fmla="*/ 0 w 88"/>
                <a:gd name="T55" fmla="*/ 132 h 174"/>
                <a:gd name="T56" fmla="*/ 4 w 88"/>
                <a:gd name="T57" fmla="*/ 136 h 174"/>
                <a:gd name="T58" fmla="*/ 10 w 88"/>
                <a:gd name="T59" fmla="*/ 138 h 174"/>
                <a:gd name="T60" fmla="*/ 18 w 88"/>
                <a:gd name="T61" fmla="*/ 140 h 174"/>
                <a:gd name="T62" fmla="*/ 18 w 88"/>
                <a:gd name="T63" fmla="*/ 140 h 174"/>
                <a:gd name="T64" fmla="*/ 28 w 88"/>
                <a:gd name="T65" fmla="*/ 140 h 174"/>
                <a:gd name="T66" fmla="*/ 28 w 88"/>
                <a:gd name="T67" fmla="*/ 140 h 174"/>
                <a:gd name="T68" fmla="*/ 28 w 88"/>
                <a:gd name="T69" fmla="*/ 152 h 174"/>
                <a:gd name="T70" fmla="*/ 28 w 88"/>
                <a:gd name="T71" fmla="*/ 152 h 174"/>
                <a:gd name="T72" fmla="*/ 30 w 88"/>
                <a:gd name="T73" fmla="*/ 160 h 174"/>
                <a:gd name="T74" fmla="*/ 36 w 88"/>
                <a:gd name="T75" fmla="*/ 166 h 174"/>
                <a:gd name="T76" fmla="*/ 36 w 88"/>
                <a:gd name="T77" fmla="*/ 166 h 174"/>
                <a:gd name="T78" fmla="*/ 40 w 88"/>
                <a:gd name="T79" fmla="*/ 170 h 174"/>
                <a:gd name="T80" fmla="*/ 48 w 88"/>
                <a:gd name="T81" fmla="*/ 172 h 174"/>
                <a:gd name="T82" fmla="*/ 48 w 88"/>
                <a:gd name="T83" fmla="*/ 172 h 174"/>
                <a:gd name="T84" fmla="*/ 58 w 88"/>
                <a:gd name="T85" fmla="*/ 174 h 174"/>
                <a:gd name="T86" fmla="*/ 58 w 88"/>
                <a:gd name="T87" fmla="*/ 174 h 174"/>
                <a:gd name="T88" fmla="*/ 70 w 88"/>
                <a:gd name="T89" fmla="*/ 172 h 174"/>
                <a:gd name="T90" fmla="*/ 70 w 88"/>
                <a:gd name="T91" fmla="*/ 172 h 174"/>
                <a:gd name="T92" fmla="*/ 76 w 88"/>
                <a:gd name="T93" fmla="*/ 170 h 174"/>
                <a:gd name="T94" fmla="*/ 82 w 88"/>
                <a:gd name="T95" fmla="*/ 166 h 174"/>
                <a:gd name="T96" fmla="*/ 82 w 88"/>
                <a:gd name="T97" fmla="*/ 166 h 174"/>
                <a:gd name="T98" fmla="*/ 86 w 88"/>
                <a:gd name="T99" fmla="*/ 160 h 174"/>
                <a:gd name="T100" fmla="*/ 88 w 88"/>
                <a:gd name="T101" fmla="*/ 152 h 174"/>
                <a:gd name="T102" fmla="*/ 88 w 88"/>
                <a:gd name="T103" fmla="*/ 152 h 174"/>
                <a:gd name="T104" fmla="*/ 88 w 88"/>
                <a:gd name="T105" fmla="*/ 42 h 174"/>
                <a:gd name="T106" fmla="*/ 88 w 88"/>
                <a:gd name="T107" fmla="*/ 42 h 174"/>
                <a:gd name="T108" fmla="*/ 88 w 88"/>
                <a:gd name="T109" fmla="*/ 24 h 174"/>
                <a:gd name="T110" fmla="*/ 86 w 88"/>
                <a:gd name="T111" fmla="*/ 14 h 174"/>
                <a:gd name="T112" fmla="*/ 82 w 88"/>
                <a:gd name="T113" fmla="*/ 6 h 174"/>
                <a:gd name="T114" fmla="*/ 82 w 88"/>
                <a:gd name="T115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" h="174">
                  <a:moveTo>
                    <a:pt x="82" y="6"/>
                  </a:moveTo>
                  <a:lnTo>
                    <a:pt x="82" y="6"/>
                  </a:lnTo>
                  <a:lnTo>
                    <a:pt x="76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0" y="2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2" y="12"/>
                  </a:lnTo>
                  <a:lnTo>
                    <a:pt x="30" y="18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0" y="34"/>
                  </a:lnTo>
                  <a:lnTo>
                    <a:pt x="4" y="38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4" y="136"/>
                  </a:lnTo>
                  <a:lnTo>
                    <a:pt x="10" y="138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28" y="140"/>
                  </a:lnTo>
                  <a:lnTo>
                    <a:pt x="28" y="140"/>
                  </a:lnTo>
                  <a:lnTo>
                    <a:pt x="28" y="152"/>
                  </a:lnTo>
                  <a:lnTo>
                    <a:pt x="28" y="152"/>
                  </a:lnTo>
                  <a:lnTo>
                    <a:pt x="30" y="160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40" y="170"/>
                  </a:lnTo>
                  <a:lnTo>
                    <a:pt x="48" y="172"/>
                  </a:lnTo>
                  <a:lnTo>
                    <a:pt x="48" y="172"/>
                  </a:lnTo>
                  <a:lnTo>
                    <a:pt x="58" y="174"/>
                  </a:lnTo>
                  <a:lnTo>
                    <a:pt x="58" y="174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6" y="170"/>
                  </a:lnTo>
                  <a:lnTo>
                    <a:pt x="82" y="166"/>
                  </a:lnTo>
                  <a:lnTo>
                    <a:pt x="82" y="166"/>
                  </a:lnTo>
                  <a:lnTo>
                    <a:pt x="86" y="160"/>
                  </a:lnTo>
                  <a:lnTo>
                    <a:pt x="88" y="152"/>
                  </a:lnTo>
                  <a:lnTo>
                    <a:pt x="88" y="152"/>
                  </a:lnTo>
                  <a:lnTo>
                    <a:pt x="88" y="42"/>
                  </a:lnTo>
                  <a:lnTo>
                    <a:pt x="88" y="42"/>
                  </a:lnTo>
                  <a:lnTo>
                    <a:pt x="88" y="24"/>
                  </a:lnTo>
                  <a:lnTo>
                    <a:pt x="86" y="14"/>
                  </a:lnTo>
                  <a:lnTo>
                    <a:pt x="82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56" name="Freeform 727"/>
            <p:cNvSpPr>
              <a:spLocks/>
            </p:cNvSpPr>
            <p:nvPr/>
          </p:nvSpPr>
          <p:spPr bwMode="auto">
            <a:xfrm>
              <a:off x="2747963" y="5251450"/>
              <a:ext cx="139700" cy="276225"/>
            </a:xfrm>
            <a:custGeom>
              <a:avLst/>
              <a:gdLst>
                <a:gd name="T0" fmla="*/ 70 w 88"/>
                <a:gd name="T1" fmla="*/ 34 h 174"/>
                <a:gd name="T2" fmla="*/ 70 w 88"/>
                <a:gd name="T3" fmla="*/ 34 h 174"/>
                <a:gd name="T4" fmla="*/ 60 w 88"/>
                <a:gd name="T5" fmla="*/ 34 h 174"/>
                <a:gd name="T6" fmla="*/ 60 w 88"/>
                <a:gd name="T7" fmla="*/ 34 h 174"/>
                <a:gd name="T8" fmla="*/ 58 w 88"/>
                <a:gd name="T9" fmla="*/ 18 h 174"/>
                <a:gd name="T10" fmla="*/ 56 w 88"/>
                <a:gd name="T11" fmla="*/ 12 h 174"/>
                <a:gd name="T12" fmla="*/ 52 w 88"/>
                <a:gd name="T13" fmla="*/ 6 h 174"/>
                <a:gd name="T14" fmla="*/ 52 w 88"/>
                <a:gd name="T15" fmla="*/ 6 h 174"/>
                <a:gd name="T16" fmla="*/ 46 w 88"/>
                <a:gd name="T17" fmla="*/ 2 h 174"/>
                <a:gd name="T18" fmla="*/ 40 w 88"/>
                <a:gd name="T19" fmla="*/ 0 h 174"/>
                <a:gd name="T20" fmla="*/ 40 w 88"/>
                <a:gd name="T21" fmla="*/ 0 h 174"/>
                <a:gd name="T22" fmla="*/ 30 w 88"/>
                <a:gd name="T23" fmla="*/ 0 h 174"/>
                <a:gd name="T24" fmla="*/ 30 w 88"/>
                <a:gd name="T25" fmla="*/ 0 h 174"/>
                <a:gd name="T26" fmla="*/ 16 w 88"/>
                <a:gd name="T27" fmla="*/ 0 h 174"/>
                <a:gd name="T28" fmla="*/ 16 w 88"/>
                <a:gd name="T29" fmla="*/ 0 h 174"/>
                <a:gd name="T30" fmla="*/ 12 w 88"/>
                <a:gd name="T31" fmla="*/ 2 h 174"/>
                <a:gd name="T32" fmla="*/ 6 w 88"/>
                <a:gd name="T33" fmla="*/ 6 h 174"/>
                <a:gd name="T34" fmla="*/ 6 w 88"/>
                <a:gd name="T35" fmla="*/ 6 h 174"/>
                <a:gd name="T36" fmla="*/ 2 w 88"/>
                <a:gd name="T37" fmla="*/ 14 h 174"/>
                <a:gd name="T38" fmla="*/ 0 w 88"/>
                <a:gd name="T39" fmla="*/ 24 h 174"/>
                <a:gd name="T40" fmla="*/ 0 w 88"/>
                <a:gd name="T41" fmla="*/ 42 h 174"/>
                <a:gd name="T42" fmla="*/ 0 w 88"/>
                <a:gd name="T43" fmla="*/ 42 h 174"/>
                <a:gd name="T44" fmla="*/ 0 w 88"/>
                <a:gd name="T45" fmla="*/ 152 h 174"/>
                <a:gd name="T46" fmla="*/ 0 w 88"/>
                <a:gd name="T47" fmla="*/ 152 h 174"/>
                <a:gd name="T48" fmla="*/ 2 w 88"/>
                <a:gd name="T49" fmla="*/ 160 h 174"/>
                <a:gd name="T50" fmla="*/ 6 w 88"/>
                <a:gd name="T51" fmla="*/ 166 h 174"/>
                <a:gd name="T52" fmla="*/ 6 w 88"/>
                <a:gd name="T53" fmla="*/ 166 h 174"/>
                <a:gd name="T54" fmla="*/ 12 w 88"/>
                <a:gd name="T55" fmla="*/ 170 h 174"/>
                <a:gd name="T56" fmla="*/ 16 w 88"/>
                <a:gd name="T57" fmla="*/ 172 h 174"/>
                <a:gd name="T58" fmla="*/ 16 w 88"/>
                <a:gd name="T59" fmla="*/ 172 h 174"/>
                <a:gd name="T60" fmla="*/ 30 w 88"/>
                <a:gd name="T61" fmla="*/ 174 h 174"/>
                <a:gd name="T62" fmla="*/ 30 w 88"/>
                <a:gd name="T63" fmla="*/ 174 h 174"/>
                <a:gd name="T64" fmla="*/ 40 w 88"/>
                <a:gd name="T65" fmla="*/ 172 h 174"/>
                <a:gd name="T66" fmla="*/ 40 w 88"/>
                <a:gd name="T67" fmla="*/ 172 h 174"/>
                <a:gd name="T68" fmla="*/ 46 w 88"/>
                <a:gd name="T69" fmla="*/ 170 h 174"/>
                <a:gd name="T70" fmla="*/ 52 w 88"/>
                <a:gd name="T71" fmla="*/ 166 h 174"/>
                <a:gd name="T72" fmla="*/ 52 w 88"/>
                <a:gd name="T73" fmla="*/ 166 h 174"/>
                <a:gd name="T74" fmla="*/ 58 w 88"/>
                <a:gd name="T75" fmla="*/ 160 h 174"/>
                <a:gd name="T76" fmla="*/ 58 w 88"/>
                <a:gd name="T77" fmla="*/ 152 h 174"/>
                <a:gd name="T78" fmla="*/ 58 w 88"/>
                <a:gd name="T79" fmla="*/ 152 h 174"/>
                <a:gd name="T80" fmla="*/ 58 w 88"/>
                <a:gd name="T81" fmla="*/ 140 h 174"/>
                <a:gd name="T82" fmla="*/ 58 w 88"/>
                <a:gd name="T83" fmla="*/ 140 h 174"/>
                <a:gd name="T84" fmla="*/ 70 w 88"/>
                <a:gd name="T85" fmla="*/ 140 h 174"/>
                <a:gd name="T86" fmla="*/ 70 w 88"/>
                <a:gd name="T87" fmla="*/ 140 h 174"/>
                <a:gd name="T88" fmla="*/ 76 w 88"/>
                <a:gd name="T89" fmla="*/ 138 h 174"/>
                <a:gd name="T90" fmla="*/ 82 w 88"/>
                <a:gd name="T91" fmla="*/ 136 h 174"/>
                <a:gd name="T92" fmla="*/ 88 w 88"/>
                <a:gd name="T93" fmla="*/ 132 h 174"/>
                <a:gd name="T94" fmla="*/ 88 w 88"/>
                <a:gd name="T95" fmla="*/ 126 h 174"/>
                <a:gd name="T96" fmla="*/ 88 w 88"/>
                <a:gd name="T97" fmla="*/ 126 h 174"/>
                <a:gd name="T98" fmla="*/ 88 w 88"/>
                <a:gd name="T99" fmla="*/ 58 h 174"/>
                <a:gd name="T100" fmla="*/ 88 w 88"/>
                <a:gd name="T101" fmla="*/ 58 h 174"/>
                <a:gd name="T102" fmla="*/ 88 w 88"/>
                <a:gd name="T103" fmla="*/ 46 h 174"/>
                <a:gd name="T104" fmla="*/ 88 w 88"/>
                <a:gd name="T105" fmla="*/ 46 h 174"/>
                <a:gd name="T106" fmla="*/ 88 w 88"/>
                <a:gd name="T107" fmla="*/ 42 h 174"/>
                <a:gd name="T108" fmla="*/ 82 w 88"/>
                <a:gd name="T109" fmla="*/ 38 h 174"/>
                <a:gd name="T110" fmla="*/ 76 w 88"/>
                <a:gd name="T111" fmla="*/ 34 h 174"/>
                <a:gd name="T112" fmla="*/ 70 w 88"/>
                <a:gd name="T113" fmla="*/ 34 h 174"/>
                <a:gd name="T114" fmla="*/ 70 w 88"/>
                <a:gd name="T115" fmla="*/ 3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" h="174">
                  <a:moveTo>
                    <a:pt x="70" y="34"/>
                  </a:moveTo>
                  <a:lnTo>
                    <a:pt x="70" y="34"/>
                  </a:lnTo>
                  <a:lnTo>
                    <a:pt x="60" y="34"/>
                  </a:lnTo>
                  <a:lnTo>
                    <a:pt x="60" y="34"/>
                  </a:lnTo>
                  <a:lnTo>
                    <a:pt x="58" y="18"/>
                  </a:lnTo>
                  <a:lnTo>
                    <a:pt x="56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2" y="160"/>
                  </a:lnTo>
                  <a:lnTo>
                    <a:pt x="6" y="166"/>
                  </a:lnTo>
                  <a:lnTo>
                    <a:pt x="6" y="166"/>
                  </a:lnTo>
                  <a:lnTo>
                    <a:pt x="12" y="170"/>
                  </a:lnTo>
                  <a:lnTo>
                    <a:pt x="16" y="172"/>
                  </a:lnTo>
                  <a:lnTo>
                    <a:pt x="16" y="172"/>
                  </a:lnTo>
                  <a:lnTo>
                    <a:pt x="30" y="174"/>
                  </a:lnTo>
                  <a:lnTo>
                    <a:pt x="30" y="174"/>
                  </a:lnTo>
                  <a:lnTo>
                    <a:pt x="40" y="172"/>
                  </a:lnTo>
                  <a:lnTo>
                    <a:pt x="40" y="172"/>
                  </a:lnTo>
                  <a:lnTo>
                    <a:pt x="46" y="170"/>
                  </a:lnTo>
                  <a:lnTo>
                    <a:pt x="52" y="166"/>
                  </a:lnTo>
                  <a:lnTo>
                    <a:pt x="52" y="166"/>
                  </a:lnTo>
                  <a:lnTo>
                    <a:pt x="58" y="160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58" y="140"/>
                  </a:lnTo>
                  <a:lnTo>
                    <a:pt x="58" y="140"/>
                  </a:lnTo>
                  <a:lnTo>
                    <a:pt x="70" y="140"/>
                  </a:lnTo>
                  <a:lnTo>
                    <a:pt x="70" y="140"/>
                  </a:lnTo>
                  <a:lnTo>
                    <a:pt x="76" y="138"/>
                  </a:lnTo>
                  <a:lnTo>
                    <a:pt x="82" y="136"/>
                  </a:lnTo>
                  <a:lnTo>
                    <a:pt x="88" y="132"/>
                  </a:lnTo>
                  <a:lnTo>
                    <a:pt x="88" y="126"/>
                  </a:lnTo>
                  <a:lnTo>
                    <a:pt x="88" y="126"/>
                  </a:lnTo>
                  <a:lnTo>
                    <a:pt x="88" y="58"/>
                  </a:lnTo>
                  <a:lnTo>
                    <a:pt x="88" y="58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88" y="42"/>
                  </a:lnTo>
                  <a:lnTo>
                    <a:pt x="82" y="38"/>
                  </a:lnTo>
                  <a:lnTo>
                    <a:pt x="76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957" name="グループ化 1956"/>
          <p:cNvGrpSpPr/>
          <p:nvPr/>
        </p:nvGrpSpPr>
        <p:grpSpPr>
          <a:xfrm>
            <a:off x="6366533" y="4397166"/>
            <a:ext cx="434926" cy="403242"/>
            <a:chOff x="5405438" y="4467225"/>
            <a:chExt cx="479425" cy="444500"/>
          </a:xfrm>
        </p:grpSpPr>
        <p:sp>
          <p:nvSpPr>
            <p:cNvPr id="1958" name="Rectangle 728"/>
            <p:cNvSpPr>
              <a:spLocks noChangeArrowheads="1"/>
            </p:cNvSpPr>
            <p:nvPr/>
          </p:nvSpPr>
          <p:spPr bwMode="auto">
            <a:xfrm>
              <a:off x="5405438" y="4613275"/>
              <a:ext cx="479425" cy="1238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59" name="Rectangle 729"/>
            <p:cNvSpPr>
              <a:spLocks noChangeArrowheads="1"/>
            </p:cNvSpPr>
            <p:nvPr/>
          </p:nvSpPr>
          <p:spPr bwMode="auto">
            <a:xfrm>
              <a:off x="5405438" y="4762500"/>
              <a:ext cx="479425" cy="1206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60" name="Rectangle 730"/>
            <p:cNvSpPr>
              <a:spLocks noChangeArrowheads="1"/>
            </p:cNvSpPr>
            <p:nvPr/>
          </p:nvSpPr>
          <p:spPr bwMode="auto">
            <a:xfrm>
              <a:off x="5421313" y="4883150"/>
              <a:ext cx="450850" cy="28575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61" name="Rectangle 731"/>
            <p:cNvSpPr>
              <a:spLocks noChangeArrowheads="1"/>
            </p:cNvSpPr>
            <p:nvPr/>
          </p:nvSpPr>
          <p:spPr bwMode="auto">
            <a:xfrm>
              <a:off x="5421313" y="4737100"/>
              <a:ext cx="450850" cy="25400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62" name="Rectangle 732"/>
            <p:cNvSpPr>
              <a:spLocks noChangeArrowheads="1"/>
            </p:cNvSpPr>
            <p:nvPr/>
          </p:nvSpPr>
          <p:spPr bwMode="auto">
            <a:xfrm>
              <a:off x="5405438" y="4467225"/>
              <a:ext cx="479425" cy="1206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63" name="Rectangle 733"/>
            <p:cNvSpPr>
              <a:spLocks noChangeArrowheads="1"/>
            </p:cNvSpPr>
            <p:nvPr/>
          </p:nvSpPr>
          <p:spPr bwMode="auto">
            <a:xfrm>
              <a:off x="5421313" y="4587875"/>
              <a:ext cx="450850" cy="25400"/>
            </a:xfrm>
            <a:prstGeom prst="rect">
              <a:avLst/>
            </a:pr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964" name="グループ化 1963"/>
          <p:cNvGrpSpPr/>
          <p:nvPr/>
        </p:nvGrpSpPr>
        <p:grpSpPr>
          <a:xfrm>
            <a:off x="9352702" y="5073545"/>
            <a:ext cx="325474" cy="434926"/>
            <a:chOff x="5465763" y="5645150"/>
            <a:chExt cx="358775" cy="479425"/>
          </a:xfrm>
        </p:grpSpPr>
        <p:sp>
          <p:nvSpPr>
            <p:cNvPr id="1965" name="Freeform 734"/>
            <p:cNvSpPr>
              <a:spLocks/>
            </p:cNvSpPr>
            <p:nvPr/>
          </p:nvSpPr>
          <p:spPr bwMode="auto">
            <a:xfrm>
              <a:off x="5481638" y="5664200"/>
              <a:ext cx="165100" cy="444500"/>
            </a:xfrm>
            <a:custGeom>
              <a:avLst/>
              <a:gdLst>
                <a:gd name="T0" fmla="*/ 18 w 104"/>
                <a:gd name="T1" fmla="*/ 6 h 280"/>
                <a:gd name="T2" fmla="*/ 18 w 104"/>
                <a:gd name="T3" fmla="*/ 6 h 280"/>
                <a:gd name="T4" fmla="*/ 12 w 104"/>
                <a:gd name="T5" fmla="*/ 0 h 280"/>
                <a:gd name="T6" fmla="*/ 6 w 104"/>
                <a:gd name="T7" fmla="*/ 0 h 280"/>
                <a:gd name="T8" fmla="*/ 2 w 104"/>
                <a:gd name="T9" fmla="*/ 4 h 280"/>
                <a:gd name="T10" fmla="*/ 0 w 104"/>
                <a:gd name="T11" fmla="*/ 14 h 280"/>
                <a:gd name="T12" fmla="*/ 0 w 104"/>
                <a:gd name="T13" fmla="*/ 176 h 280"/>
                <a:gd name="T14" fmla="*/ 104 w 104"/>
                <a:gd name="T15" fmla="*/ 280 h 280"/>
                <a:gd name="T16" fmla="*/ 104 w 104"/>
                <a:gd name="T17" fmla="*/ 90 h 280"/>
                <a:gd name="T18" fmla="*/ 18 w 104"/>
                <a:gd name="T19" fmla="*/ 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280">
                  <a:moveTo>
                    <a:pt x="18" y="6"/>
                  </a:moveTo>
                  <a:lnTo>
                    <a:pt x="18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14"/>
                  </a:lnTo>
                  <a:lnTo>
                    <a:pt x="0" y="176"/>
                  </a:lnTo>
                  <a:lnTo>
                    <a:pt x="104" y="280"/>
                  </a:lnTo>
                  <a:lnTo>
                    <a:pt x="104" y="90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66" name="Freeform 735"/>
            <p:cNvSpPr>
              <a:spLocks noEditPoints="1"/>
            </p:cNvSpPr>
            <p:nvPr/>
          </p:nvSpPr>
          <p:spPr bwMode="auto">
            <a:xfrm>
              <a:off x="5465763" y="5645150"/>
              <a:ext cx="196850" cy="479425"/>
            </a:xfrm>
            <a:custGeom>
              <a:avLst/>
              <a:gdLst>
                <a:gd name="T0" fmla="*/ 12 w 124"/>
                <a:gd name="T1" fmla="*/ 2 h 302"/>
                <a:gd name="T2" fmla="*/ 12 w 124"/>
                <a:gd name="T3" fmla="*/ 2 h 302"/>
                <a:gd name="T4" fmla="*/ 8 w 124"/>
                <a:gd name="T5" fmla="*/ 4 h 302"/>
                <a:gd name="T6" fmla="*/ 4 w 124"/>
                <a:gd name="T7" fmla="*/ 8 h 302"/>
                <a:gd name="T8" fmla="*/ 0 w 124"/>
                <a:gd name="T9" fmla="*/ 16 h 302"/>
                <a:gd name="T10" fmla="*/ 0 w 124"/>
                <a:gd name="T11" fmla="*/ 26 h 302"/>
                <a:gd name="T12" fmla="*/ 0 w 124"/>
                <a:gd name="T13" fmla="*/ 188 h 302"/>
                <a:gd name="T14" fmla="*/ 0 w 124"/>
                <a:gd name="T15" fmla="*/ 188 h 302"/>
                <a:gd name="T16" fmla="*/ 0 w 124"/>
                <a:gd name="T17" fmla="*/ 194 h 302"/>
                <a:gd name="T18" fmla="*/ 2 w 124"/>
                <a:gd name="T19" fmla="*/ 196 h 302"/>
                <a:gd name="T20" fmla="*/ 106 w 124"/>
                <a:gd name="T21" fmla="*/ 300 h 302"/>
                <a:gd name="T22" fmla="*/ 106 w 124"/>
                <a:gd name="T23" fmla="*/ 300 h 302"/>
                <a:gd name="T24" fmla="*/ 110 w 124"/>
                <a:gd name="T25" fmla="*/ 302 h 302"/>
                <a:gd name="T26" fmla="*/ 118 w 124"/>
                <a:gd name="T27" fmla="*/ 302 h 302"/>
                <a:gd name="T28" fmla="*/ 118 w 124"/>
                <a:gd name="T29" fmla="*/ 302 h 302"/>
                <a:gd name="T30" fmla="*/ 122 w 124"/>
                <a:gd name="T31" fmla="*/ 298 h 302"/>
                <a:gd name="T32" fmla="*/ 124 w 124"/>
                <a:gd name="T33" fmla="*/ 292 h 302"/>
                <a:gd name="T34" fmla="*/ 124 w 124"/>
                <a:gd name="T35" fmla="*/ 102 h 302"/>
                <a:gd name="T36" fmla="*/ 124 w 124"/>
                <a:gd name="T37" fmla="*/ 102 h 302"/>
                <a:gd name="T38" fmla="*/ 124 w 124"/>
                <a:gd name="T39" fmla="*/ 98 h 302"/>
                <a:gd name="T40" fmla="*/ 122 w 124"/>
                <a:gd name="T41" fmla="*/ 94 h 302"/>
                <a:gd name="T42" fmla="*/ 36 w 124"/>
                <a:gd name="T43" fmla="*/ 10 h 302"/>
                <a:gd name="T44" fmla="*/ 36 w 124"/>
                <a:gd name="T45" fmla="*/ 10 h 302"/>
                <a:gd name="T46" fmla="*/ 28 w 124"/>
                <a:gd name="T47" fmla="*/ 4 h 302"/>
                <a:gd name="T48" fmla="*/ 22 w 124"/>
                <a:gd name="T49" fmla="*/ 0 h 302"/>
                <a:gd name="T50" fmla="*/ 16 w 124"/>
                <a:gd name="T51" fmla="*/ 0 h 302"/>
                <a:gd name="T52" fmla="*/ 12 w 124"/>
                <a:gd name="T53" fmla="*/ 2 h 302"/>
                <a:gd name="T54" fmla="*/ 12 w 124"/>
                <a:gd name="T55" fmla="*/ 2 h 302"/>
                <a:gd name="T56" fmla="*/ 22 w 124"/>
                <a:gd name="T57" fmla="*/ 26 h 302"/>
                <a:gd name="T58" fmla="*/ 22 w 124"/>
                <a:gd name="T59" fmla="*/ 26 h 302"/>
                <a:gd name="T60" fmla="*/ 102 w 124"/>
                <a:gd name="T61" fmla="*/ 106 h 302"/>
                <a:gd name="T62" fmla="*/ 102 w 124"/>
                <a:gd name="T63" fmla="*/ 106 h 302"/>
                <a:gd name="T64" fmla="*/ 102 w 124"/>
                <a:gd name="T65" fmla="*/ 264 h 302"/>
                <a:gd name="T66" fmla="*/ 102 w 124"/>
                <a:gd name="T67" fmla="*/ 264 h 302"/>
                <a:gd name="T68" fmla="*/ 22 w 124"/>
                <a:gd name="T69" fmla="*/ 184 h 302"/>
                <a:gd name="T70" fmla="*/ 22 w 124"/>
                <a:gd name="T71" fmla="*/ 184 h 302"/>
                <a:gd name="T72" fmla="*/ 22 w 124"/>
                <a:gd name="T73" fmla="*/ 26 h 302"/>
                <a:gd name="T74" fmla="*/ 22 w 124"/>
                <a:gd name="T75" fmla="*/ 2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302">
                  <a:moveTo>
                    <a:pt x="12" y="2"/>
                  </a:moveTo>
                  <a:lnTo>
                    <a:pt x="12" y="2"/>
                  </a:lnTo>
                  <a:lnTo>
                    <a:pt x="8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94"/>
                  </a:lnTo>
                  <a:lnTo>
                    <a:pt x="2" y="196"/>
                  </a:lnTo>
                  <a:lnTo>
                    <a:pt x="106" y="300"/>
                  </a:lnTo>
                  <a:lnTo>
                    <a:pt x="106" y="300"/>
                  </a:lnTo>
                  <a:lnTo>
                    <a:pt x="110" y="302"/>
                  </a:lnTo>
                  <a:lnTo>
                    <a:pt x="118" y="302"/>
                  </a:lnTo>
                  <a:lnTo>
                    <a:pt x="118" y="302"/>
                  </a:lnTo>
                  <a:lnTo>
                    <a:pt x="122" y="298"/>
                  </a:lnTo>
                  <a:lnTo>
                    <a:pt x="124" y="292"/>
                  </a:lnTo>
                  <a:lnTo>
                    <a:pt x="124" y="102"/>
                  </a:lnTo>
                  <a:lnTo>
                    <a:pt x="124" y="102"/>
                  </a:lnTo>
                  <a:lnTo>
                    <a:pt x="124" y="98"/>
                  </a:lnTo>
                  <a:lnTo>
                    <a:pt x="122" y="94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28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2" y="2"/>
                  </a:lnTo>
                  <a:close/>
                  <a:moveTo>
                    <a:pt x="22" y="26"/>
                  </a:moveTo>
                  <a:lnTo>
                    <a:pt x="22" y="2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02" y="264"/>
                  </a:lnTo>
                  <a:lnTo>
                    <a:pt x="102" y="264"/>
                  </a:lnTo>
                  <a:lnTo>
                    <a:pt x="22" y="184"/>
                  </a:lnTo>
                  <a:lnTo>
                    <a:pt x="22" y="184"/>
                  </a:lnTo>
                  <a:lnTo>
                    <a:pt x="22" y="26"/>
                  </a:lnTo>
                  <a:lnTo>
                    <a:pt x="2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67" name="Freeform 736"/>
            <p:cNvSpPr>
              <a:spLocks/>
            </p:cNvSpPr>
            <p:nvPr/>
          </p:nvSpPr>
          <p:spPr bwMode="auto">
            <a:xfrm>
              <a:off x="5646738" y="5664200"/>
              <a:ext cx="161925" cy="444500"/>
            </a:xfrm>
            <a:custGeom>
              <a:avLst/>
              <a:gdLst>
                <a:gd name="T0" fmla="*/ 84 w 102"/>
                <a:gd name="T1" fmla="*/ 6 h 280"/>
                <a:gd name="T2" fmla="*/ 0 w 102"/>
                <a:gd name="T3" fmla="*/ 90 h 280"/>
                <a:gd name="T4" fmla="*/ 0 w 102"/>
                <a:gd name="T5" fmla="*/ 280 h 280"/>
                <a:gd name="T6" fmla="*/ 102 w 102"/>
                <a:gd name="T7" fmla="*/ 176 h 280"/>
                <a:gd name="T8" fmla="*/ 102 w 102"/>
                <a:gd name="T9" fmla="*/ 14 h 280"/>
                <a:gd name="T10" fmla="*/ 102 w 102"/>
                <a:gd name="T11" fmla="*/ 14 h 280"/>
                <a:gd name="T12" fmla="*/ 100 w 102"/>
                <a:gd name="T13" fmla="*/ 4 h 280"/>
                <a:gd name="T14" fmla="*/ 96 w 102"/>
                <a:gd name="T15" fmla="*/ 0 h 280"/>
                <a:gd name="T16" fmla="*/ 90 w 102"/>
                <a:gd name="T17" fmla="*/ 0 h 280"/>
                <a:gd name="T18" fmla="*/ 84 w 102"/>
                <a:gd name="T19" fmla="*/ 6 h 280"/>
                <a:gd name="T20" fmla="*/ 84 w 102"/>
                <a:gd name="T21" fmla="*/ 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280">
                  <a:moveTo>
                    <a:pt x="84" y="6"/>
                  </a:moveTo>
                  <a:lnTo>
                    <a:pt x="0" y="90"/>
                  </a:lnTo>
                  <a:lnTo>
                    <a:pt x="0" y="280"/>
                  </a:lnTo>
                  <a:lnTo>
                    <a:pt x="102" y="176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0" y="4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84" y="6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009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68" name="Freeform 737"/>
            <p:cNvSpPr>
              <a:spLocks noEditPoints="1"/>
            </p:cNvSpPr>
            <p:nvPr/>
          </p:nvSpPr>
          <p:spPr bwMode="auto">
            <a:xfrm>
              <a:off x="5627688" y="5645150"/>
              <a:ext cx="196850" cy="479425"/>
            </a:xfrm>
            <a:custGeom>
              <a:avLst/>
              <a:gdLst>
                <a:gd name="T0" fmla="*/ 88 w 124"/>
                <a:gd name="T1" fmla="*/ 10 h 302"/>
                <a:gd name="T2" fmla="*/ 4 w 124"/>
                <a:gd name="T3" fmla="*/ 94 h 302"/>
                <a:gd name="T4" fmla="*/ 4 w 124"/>
                <a:gd name="T5" fmla="*/ 94 h 302"/>
                <a:gd name="T6" fmla="*/ 0 w 124"/>
                <a:gd name="T7" fmla="*/ 98 h 302"/>
                <a:gd name="T8" fmla="*/ 0 w 124"/>
                <a:gd name="T9" fmla="*/ 102 h 302"/>
                <a:gd name="T10" fmla="*/ 0 w 124"/>
                <a:gd name="T11" fmla="*/ 292 h 302"/>
                <a:gd name="T12" fmla="*/ 0 w 124"/>
                <a:gd name="T13" fmla="*/ 292 h 302"/>
                <a:gd name="T14" fmla="*/ 2 w 124"/>
                <a:gd name="T15" fmla="*/ 298 h 302"/>
                <a:gd name="T16" fmla="*/ 6 w 124"/>
                <a:gd name="T17" fmla="*/ 302 h 302"/>
                <a:gd name="T18" fmla="*/ 6 w 124"/>
                <a:gd name="T19" fmla="*/ 302 h 302"/>
                <a:gd name="T20" fmla="*/ 14 w 124"/>
                <a:gd name="T21" fmla="*/ 302 h 302"/>
                <a:gd name="T22" fmla="*/ 20 w 124"/>
                <a:gd name="T23" fmla="*/ 300 h 302"/>
                <a:gd name="T24" fmla="*/ 122 w 124"/>
                <a:gd name="T25" fmla="*/ 196 h 302"/>
                <a:gd name="T26" fmla="*/ 122 w 124"/>
                <a:gd name="T27" fmla="*/ 196 h 302"/>
                <a:gd name="T28" fmla="*/ 124 w 124"/>
                <a:gd name="T29" fmla="*/ 194 h 302"/>
                <a:gd name="T30" fmla="*/ 124 w 124"/>
                <a:gd name="T31" fmla="*/ 188 h 302"/>
                <a:gd name="T32" fmla="*/ 124 w 124"/>
                <a:gd name="T33" fmla="*/ 26 h 302"/>
                <a:gd name="T34" fmla="*/ 124 w 124"/>
                <a:gd name="T35" fmla="*/ 26 h 302"/>
                <a:gd name="T36" fmla="*/ 124 w 124"/>
                <a:gd name="T37" fmla="*/ 16 h 302"/>
                <a:gd name="T38" fmla="*/ 120 w 124"/>
                <a:gd name="T39" fmla="*/ 8 h 302"/>
                <a:gd name="T40" fmla="*/ 116 w 124"/>
                <a:gd name="T41" fmla="*/ 4 h 302"/>
                <a:gd name="T42" fmla="*/ 112 w 124"/>
                <a:gd name="T43" fmla="*/ 2 h 302"/>
                <a:gd name="T44" fmla="*/ 112 w 124"/>
                <a:gd name="T45" fmla="*/ 2 h 302"/>
                <a:gd name="T46" fmla="*/ 108 w 124"/>
                <a:gd name="T47" fmla="*/ 0 h 302"/>
                <a:gd name="T48" fmla="*/ 102 w 124"/>
                <a:gd name="T49" fmla="*/ 0 h 302"/>
                <a:gd name="T50" fmla="*/ 96 w 124"/>
                <a:gd name="T51" fmla="*/ 4 h 302"/>
                <a:gd name="T52" fmla="*/ 88 w 124"/>
                <a:gd name="T53" fmla="*/ 10 h 302"/>
                <a:gd name="T54" fmla="*/ 88 w 124"/>
                <a:gd name="T55" fmla="*/ 10 h 302"/>
                <a:gd name="T56" fmla="*/ 102 w 124"/>
                <a:gd name="T57" fmla="*/ 26 h 302"/>
                <a:gd name="T58" fmla="*/ 102 w 124"/>
                <a:gd name="T59" fmla="*/ 26 h 302"/>
                <a:gd name="T60" fmla="*/ 102 w 124"/>
                <a:gd name="T61" fmla="*/ 184 h 302"/>
                <a:gd name="T62" fmla="*/ 102 w 124"/>
                <a:gd name="T63" fmla="*/ 184 h 302"/>
                <a:gd name="T64" fmla="*/ 22 w 124"/>
                <a:gd name="T65" fmla="*/ 264 h 302"/>
                <a:gd name="T66" fmla="*/ 22 w 124"/>
                <a:gd name="T67" fmla="*/ 264 h 302"/>
                <a:gd name="T68" fmla="*/ 22 w 124"/>
                <a:gd name="T69" fmla="*/ 106 h 302"/>
                <a:gd name="T70" fmla="*/ 22 w 124"/>
                <a:gd name="T71" fmla="*/ 106 h 302"/>
                <a:gd name="T72" fmla="*/ 102 w 124"/>
                <a:gd name="T73" fmla="*/ 26 h 302"/>
                <a:gd name="T74" fmla="*/ 102 w 124"/>
                <a:gd name="T75" fmla="*/ 2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302">
                  <a:moveTo>
                    <a:pt x="88" y="10"/>
                  </a:moveTo>
                  <a:lnTo>
                    <a:pt x="4" y="94"/>
                  </a:lnTo>
                  <a:lnTo>
                    <a:pt x="4" y="94"/>
                  </a:lnTo>
                  <a:lnTo>
                    <a:pt x="0" y="98"/>
                  </a:lnTo>
                  <a:lnTo>
                    <a:pt x="0" y="102"/>
                  </a:lnTo>
                  <a:lnTo>
                    <a:pt x="0" y="292"/>
                  </a:lnTo>
                  <a:lnTo>
                    <a:pt x="0" y="292"/>
                  </a:lnTo>
                  <a:lnTo>
                    <a:pt x="2" y="298"/>
                  </a:lnTo>
                  <a:lnTo>
                    <a:pt x="6" y="302"/>
                  </a:lnTo>
                  <a:lnTo>
                    <a:pt x="6" y="302"/>
                  </a:lnTo>
                  <a:lnTo>
                    <a:pt x="14" y="302"/>
                  </a:lnTo>
                  <a:lnTo>
                    <a:pt x="20" y="300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24" y="194"/>
                  </a:lnTo>
                  <a:lnTo>
                    <a:pt x="124" y="188"/>
                  </a:lnTo>
                  <a:lnTo>
                    <a:pt x="124" y="26"/>
                  </a:lnTo>
                  <a:lnTo>
                    <a:pt x="124" y="26"/>
                  </a:lnTo>
                  <a:lnTo>
                    <a:pt x="124" y="16"/>
                  </a:lnTo>
                  <a:lnTo>
                    <a:pt x="120" y="8"/>
                  </a:lnTo>
                  <a:lnTo>
                    <a:pt x="116" y="4"/>
                  </a:lnTo>
                  <a:lnTo>
                    <a:pt x="112" y="2"/>
                  </a:lnTo>
                  <a:lnTo>
                    <a:pt x="112" y="2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96" y="4"/>
                  </a:lnTo>
                  <a:lnTo>
                    <a:pt x="88" y="10"/>
                  </a:lnTo>
                  <a:lnTo>
                    <a:pt x="88" y="10"/>
                  </a:lnTo>
                  <a:close/>
                  <a:moveTo>
                    <a:pt x="102" y="26"/>
                  </a:moveTo>
                  <a:lnTo>
                    <a:pt x="102" y="26"/>
                  </a:lnTo>
                  <a:lnTo>
                    <a:pt x="102" y="184"/>
                  </a:lnTo>
                  <a:lnTo>
                    <a:pt x="102" y="184"/>
                  </a:lnTo>
                  <a:lnTo>
                    <a:pt x="22" y="264"/>
                  </a:lnTo>
                  <a:lnTo>
                    <a:pt x="22" y="264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102" y="26"/>
                  </a:lnTo>
                  <a:lnTo>
                    <a:pt x="10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69" name="Freeform 738"/>
            <p:cNvSpPr>
              <a:spLocks/>
            </p:cNvSpPr>
            <p:nvPr/>
          </p:nvSpPr>
          <p:spPr bwMode="auto">
            <a:xfrm>
              <a:off x="5481638" y="5664200"/>
              <a:ext cx="165100" cy="444500"/>
            </a:xfrm>
            <a:custGeom>
              <a:avLst/>
              <a:gdLst>
                <a:gd name="T0" fmla="*/ 18 w 104"/>
                <a:gd name="T1" fmla="*/ 6 h 280"/>
                <a:gd name="T2" fmla="*/ 18 w 104"/>
                <a:gd name="T3" fmla="*/ 6 h 280"/>
                <a:gd name="T4" fmla="*/ 12 w 104"/>
                <a:gd name="T5" fmla="*/ 0 h 280"/>
                <a:gd name="T6" fmla="*/ 6 w 104"/>
                <a:gd name="T7" fmla="*/ 0 h 280"/>
                <a:gd name="T8" fmla="*/ 2 w 104"/>
                <a:gd name="T9" fmla="*/ 4 h 280"/>
                <a:gd name="T10" fmla="*/ 0 w 104"/>
                <a:gd name="T11" fmla="*/ 14 h 280"/>
                <a:gd name="T12" fmla="*/ 0 w 104"/>
                <a:gd name="T13" fmla="*/ 176 h 280"/>
                <a:gd name="T14" fmla="*/ 104 w 104"/>
                <a:gd name="T15" fmla="*/ 280 h 280"/>
                <a:gd name="T16" fmla="*/ 104 w 104"/>
                <a:gd name="T17" fmla="*/ 90 h 280"/>
                <a:gd name="T18" fmla="*/ 18 w 104"/>
                <a:gd name="T19" fmla="*/ 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280">
                  <a:moveTo>
                    <a:pt x="18" y="6"/>
                  </a:moveTo>
                  <a:lnTo>
                    <a:pt x="18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14"/>
                  </a:lnTo>
                  <a:lnTo>
                    <a:pt x="0" y="176"/>
                  </a:lnTo>
                  <a:lnTo>
                    <a:pt x="104" y="280"/>
                  </a:lnTo>
                  <a:lnTo>
                    <a:pt x="104" y="90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70" name="Freeform 739"/>
            <p:cNvSpPr>
              <a:spLocks/>
            </p:cNvSpPr>
            <p:nvPr/>
          </p:nvSpPr>
          <p:spPr bwMode="auto">
            <a:xfrm>
              <a:off x="5646738" y="5664200"/>
              <a:ext cx="161925" cy="444500"/>
            </a:xfrm>
            <a:custGeom>
              <a:avLst/>
              <a:gdLst>
                <a:gd name="T0" fmla="*/ 84 w 102"/>
                <a:gd name="T1" fmla="*/ 6 h 280"/>
                <a:gd name="T2" fmla="*/ 0 w 102"/>
                <a:gd name="T3" fmla="*/ 90 h 280"/>
                <a:gd name="T4" fmla="*/ 0 w 102"/>
                <a:gd name="T5" fmla="*/ 280 h 280"/>
                <a:gd name="T6" fmla="*/ 102 w 102"/>
                <a:gd name="T7" fmla="*/ 176 h 280"/>
                <a:gd name="T8" fmla="*/ 102 w 102"/>
                <a:gd name="T9" fmla="*/ 14 h 280"/>
                <a:gd name="T10" fmla="*/ 102 w 102"/>
                <a:gd name="T11" fmla="*/ 14 h 280"/>
                <a:gd name="T12" fmla="*/ 100 w 102"/>
                <a:gd name="T13" fmla="*/ 4 h 280"/>
                <a:gd name="T14" fmla="*/ 96 w 102"/>
                <a:gd name="T15" fmla="*/ 0 h 280"/>
                <a:gd name="T16" fmla="*/ 90 w 102"/>
                <a:gd name="T17" fmla="*/ 0 h 280"/>
                <a:gd name="T18" fmla="*/ 84 w 102"/>
                <a:gd name="T19" fmla="*/ 6 h 280"/>
                <a:gd name="T20" fmla="*/ 84 w 102"/>
                <a:gd name="T21" fmla="*/ 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280">
                  <a:moveTo>
                    <a:pt x="84" y="6"/>
                  </a:moveTo>
                  <a:lnTo>
                    <a:pt x="0" y="90"/>
                  </a:lnTo>
                  <a:lnTo>
                    <a:pt x="0" y="280"/>
                  </a:lnTo>
                  <a:lnTo>
                    <a:pt x="102" y="176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0" y="4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84" y="6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009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71" name="Freeform 740"/>
            <p:cNvSpPr>
              <a:spLocks/>
            </p:cNvSpPr>
            <p:nvPr/>
          </p:nvSpPr>
          <p:spPr bwMode="auto">
            <a:xfrm>
              <a:off x="5481638" y="5664200"/>
              <a:ext cx="165100" cy="444500"/>
            </a:xfrm>
            <a:custGeom>
              <a:avLst/>
              <a:gdLst>
                <a:gd name="T0" fmla="*/ 18 w 104"/>
                <a:gd name="T1" fmla="*/ 6 h 280"/>
                <a:gd name="T2" fmla="*/ 18 w 104"/>
                <a:gd name="T3" fmla="*/ 6 h 280"/>
                <a:gd name="T4" fmla="*/ 12 w 104"/>
                <a:gd name="T5" fmla="*/ 0 h 280"/>
                <a:gd name="T6" fmla="*/ 6 w 104"/>
                <a:gd name="T7" fmla="*/ 0 h 280"/>
                <a:gd name="T8" fmla="*/ 2 w 104"/>
                <a:gd name="T9" fmla="*/ 4 h 280"/>
                <a:gd name="T10" fmla="*/ 0 w 104"/>
                <a:gd name="T11" fmla="*/ 14 h 280"/>
                <a:gd name="T12" fmla="*/ 0 w 104"/>
                <a:gd name="T13" fmla="*/ 176 h 280"/>
                <a:gd name="T14" fmla="*/ 104 w 104"/>
                <a:gd name="T15" fmla="*/ 280 h 280"/>
                <a:gd name="T16" fmla="*/ 104 w 104"/>
                <a:gd name="T17" fmla="*/ 90 h 280"/>
                <a:gd name="T18" fmla="*/ 18 w 104"/>
                <a:gd name="T19" fmla="*/ 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280">
                  <a:moveTo>
                    <a:pt x="18" y="6"/>
                  </a:moveTo>
                  <a:lnTo>
                    <a:pt x="18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14"/>
                  </a:lnTo>
                  <a:lnTo>
                    <a:pt x="0" y="176"/>
                  </a:lnTo>
                  <a:lnTo>
                    <a:pt x="104" y="280"/>
                  </a:lnTo>
                  <a:lnTo>
                    <a:pt x="104" y="90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72" name="Freeform 741"/>
            <p:cNvSpPr>
              <a:spLocks/>
            </p:cNvSpPr>
            <p:nvPr/>
          </p:nvSpPr>
          <p:spPr bwMode="auto">
            <a:xfrm>
              <a:off x="5646738" y="5664200"/>
              <a:ext cx="161925" cy="444500"/>
            </a:xfrm>
            <a:custGeom>
              <a:avLst/>
              <a:gdLst>
                <a:gd name="T0" fmla="*/ 84 w 102"/>
                <a:gd name="T1" fmla="*/ 6 h 280"/>
                <a:gd name="T2" fmla="*/ 0 w 102"/>
                <a:gd name="T3" fmla="*/ 90 h 280"/>
                <a:gd name="T4" fmla="*/ 0 w 102"/>
                <a:gd name="T5" fmla="*/ 280 h 280"/>
                <a:gd name="T6" fmla="*/ 102 w 102"/>
                <a:gd name="T7" fmla="*/ 176 h 280"/>
                <a:gd name="T8" fmla="*/ 102 w 102"/>
                <a:gd name="T9" fmla="*/ 14 h 280"/>
                <a:gd name="T10" fmla="*/ 102 w 102"/>
                <a:gd name="T11" fmla="*/ 14 h 280"/>
                <a:gd name="T12" fmla="*/ 100 w 102"/>
                <a:gd name="T13" fmla="*/ 4 h 280"/>
                <a:gd name="T14" fmla="*/ 96 w 102"/>
                <a:gd name="T15" fmla="*/ 0 h 280"/>
                <a:gd name="T16" fmla="*/ 90 w 102"/>
                <a:gd name="T17" fmla="*/ 0 h 280"/>
                <a:gd name="T18" fmla="*/ 84 w 102"/>
                <a:gd name="T19" fmla="*/ 6 h 280"/>
                <a:gd name="T20" fmla="*/ 84 w 102"/>
                <a:gd name="T21" fmla="*/ 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280">
                  <a:moveTo>
                    <a:pt x="84" y="6"/>
                  </a:moveTo>
                  <a:lnTo>
                    <a:pt x="0" y="90"/>
                  </a:lnTo>
                  <a:lnTo>
                    <a:pt x="0" y="280"/>
                  </a:lnTo>
                  <a:lnTo>
                    <a:pt x="102" y="176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0" y="4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84" y="6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73" name="Freeform 742"/>
            <p:cNvSpPr>
              <a:spLocks noEditPoints="1"/>
            </p:cNvSpPr>
            <p:nvPr/>
          </p:nvSpPr>
          <p:spPr bwMode="auto">
            <a:xfrm>
              <a:off x="5472113" y="5654675"/>
              <a:ext cx="184150" cy="463550"/>
            </a:xfrm>
            <a:custGeom>
              <a:avLst/>
              <a:gdLst>
                <a:gd name="T0" fmla="*/ 10 w 116"/>
                <a:gd name="T1" fmla="*/ 0 h 292"/>
                <a:gd name="T2" fmla="*/ 10 w 116"/>
                <a:gd name="T3" fmla="*/ 0 h 292"/>
                <a:gd name="T4" fmla="*/ 6 w 116"/>
                <a:gd name="T5" fmla="*/ 2 h 292"/>
                <a:gd name="T6" fmla="*/ 4 w 116"/>
                <a:gd name="T7" fmla="*/ 6 h 292"/>
                <a:gd name="T8" fmla="*/ 0 w 116"/>
                <a:gd name="T9" fmla="*/ 10 h 292"/>
                <a:gd name="T10" fmla="*/ 0 w 116"/>
                <a:gd name="T11" fmla="*/ 20 h 292"/>
                <a:gd name="T12" fmla="*/ 0 w 116"/>
                <a:gd name="T13" fmla="*/ 182 h 292"/>
                <a:gd name="T14" fmla="*/ 0 w 116"/>
                <a:gd name="T15" fmla="*/ 182 h 292"/>
                <a:gd name="T16" fmla="*/ 2 w 116"/>
                <a:gd name="T17" fmla="*/ 188 h 292"/>
                <a:gd name="T18" fmla="*/ 104 w 116"/>
                <a:gd name="T19" fmla="*/ 290 h 292"/>
                <a:gd name="T20" fmla="*/ 104 w 116"/>
                <a:gd name="T21" fmla="*/ 290 h 292"/>
                <a:gd name="T22" fmla="*/ 108 w 116"/>
                <a:gd name="T23" fmla="*/ 292 h 292"/>
                <a:gd name="T24" fmla="*/ 112 w 116"/>
                <a:gd name="T25" fmla="*/ 292 h 292"/>
                <a:gd name="T26" fmla="*/ 112 w 116"/>
                <a:gd name="T27" fmla="*/ 292 h 292"/>
                <a:gd name="T28" fmla="*/ 114 w 116"/>
                <a:gd name="T29" fmla="*/ 290 h 292"/>
                <a:gd name="T30" fmla="*/ 116 w 116"/>
                <a:gd name="T31" fmla="*/ 286 h 292"/>
                <a:gd name="T32" fmla="*/ 116 w 116"/>
                <a:gd name="T33" fmla="*/ 96 h 292"/>
                <a:gd name="T34" fmla="*/ 116 w 116"/>
                <a:gd name="T35" fmla="*/ 96 h 292"/>
                <a:gd name="T36" fmla="*/ 114 w 116"/>
                <a:gd name="T37" fmla="*/ 92 h 292"/>
                <a:gd name="T38" fmla="*/ 30 w 116"/>
                <a:gd name="T39" fmla="*/ 6 h 292"/>
                <a:gd name="T40" fmla="*/ 30 w 116"/>
                <a:gd name="T41" fmla="*/ 6 h 292"/>
                <a:gd name="T42" fmla="*/ 22 w 116"/>
                <a:gd name="T43" fmla="*/ 2 h 292"/>
                <a:gd name="T44" fmla="*/ 18 w 116"/>
                <a:gd name="T45" fmla="*/ 0 h 292"/>
                <a:gd name="T46" fmla="*/ 12 w 116"/>
                <a:gd name="T47" fmla="*/ 0 h 292"/>
                <a:gd name="T48" fmla="*/ 10 w 116"/>
                <a:gd name="T49" fmla="*/ 0 h 292"/>
                <a:gd name="T50" fmla="*/ 10 w 116"/>
                <a:gd name="T51" fmla="*/ 0 h 292"/>
                <a:gd name="T52" fmla="*/ 14 w 116"/>
                <a:gd name="T53" fmla="*/ 20 h 292"/>
                <a:gd name="T54" fmla="*/ 14 w 116"/>
                <a:gd name="T55" fmla="*/ 20 h 292"/>
                <a:gd name="T56" fmla="*/ 14 w 116"/>
                <a:gd name="T57" fmla="*/ 14 h 292"/>
                <a:gd name="T58" fmla="*/ 14 w 116"/>
                <a:gd name="T59" fmla="*/ 12 h 292"/>
                <a:gd name="T60" fmla="*/ 14 w 116"/>
                <a:gd name="T61" fmla="*/ 12 h 292"/>
                <a:gd name="T62" fmla="*/ 20 w 116"/>
                <a:gd name="T63" fmla="*/ 16 h 292"/>
                <a:gd name="T64" fmla="*/ 20 w 116"/>
                <a:gd name="T65" fmla="*/ 16 h 292"/>
                <a:gd name="T66" fmla="*/ 102 w 116"/>
                <a:gd name="T67" fmla="*/ 98 h 292"/>
                <a:gd name="T68" fmla="*/ 102 w 116"/>
                <a:gd name="T69" fmla="*/ 98 h 292"/>
                <a:gd name="T70" fmla="*/ 102 w 116"/>
                <a:gd name="T71" fmla="*/ 270 h 292"/>
                <a:gd name="T72" fmla="*/ 102 w 116"/>
                <a:gd name="T73" fmla="*/ 270 h 292"/>
                <a:gd name="T74" fmla="*/ 14 w 116"/>
                <a:gd name="T75" fmla="*/ 180 h 292"/>
                <a:gd name="T76" fmla="*/ 14 w 116"/>
                <a:gd name="T77" fmla="*/ 180 h 292"/>
                <a:gd name="T78" fmla="*/ 14 w 116"/>
                <a:gd name="T79" fmla="*/ 20 h 292"/>
                <a:gd name="T80" fmla="*/ 14 w 116"/>
                <a:gd name="T81" fmla="*/ 2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292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104" y="290"/>
                  </a:lnTo>
                  <a:lnTo>
                    <a:pt x="104" y="290"/>
                  </a:lnTo>
                  <a:lnTo>
                    <a:pt x="108" y="292"/>
                  </a:lnTo>
                  <a:lnTo>
                    <a:pt x="112" y="292"/>
                  </a:lnTo>
                  <a:lnTo>
                    <a:pt x="112" y="292"/>
                  </a:lnTo>
                  <a:lnTo>
                    <a:pt x="114" y="290"/>
                  </a:lnTo>
                  <a:lnTo>
                    <a:pt x="116" y="286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14" y="92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0"/>
                  </a:lnTo>
                  <a:close/>
                  <a:moveTo>
                    <a:pt x="14" y="20"/>
                  </a:moveTo>
                  <a:lnTo>
                    <a:pt x="14" y="20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14" y="180"/>
                  </a:lnTo>
                  <a:lnTo>
                    <a:pt x="14" y="18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74" name="Freeform 743"/>
            <p:cNvSpPr>
              <a:spLocks noEditPoints="1"/>
            </p:cNvSpPr>
            <p:nvPr/>
          </p:nvSpPr>
          <p:spPr bwMode="auto">
            <a:xfrm>
              <a:off x="5634038" y="5654675"/>
              <a:ext cx="184150" cy="463550"/>
            </a:xfrm>
            <a:custGeom>
              <a:avLst/>
              <a:gdLst>
                <a:gd name="T0" fmla="*/ 86 w 116"/>
                <a:gd name="T1" fmla="*/ 6 h 292"/>
                <a:gd name="T2" fmla="*/ 2 w 116"/>
                <a:gd name="T3" fmla="*/ 92 h 292"/>
                <a:gd name="T4" fmla="*/ 2 w 116"/>
                <a:gd name="T5" fmla="*/ 92 h 292"/>
                <a:gd name="T6" fmla="*/ 0 w 116"/>
                <a:gd name="T7" fmla="*/ 96 h 292"/>
                <a:gd name="T8" fmla="*/ 0 w 116"/>
                <a:gd name="T9" fmla="*/ 286 h 292"/>
                <a:gd name="T10" fmla="*/ 0 w 116"/>
                <a:gd name="T11" fmla="*/ 286 h 292"/>
                <a:gd name="T12" fmla="*/ 2 w 116"/>
                <a:gd name="T13" fmla="*/ 290 h 292"/>
                <a:gd name="T14" fmla="*/ 4 w 116"/>
                <a:gd name="T15" fmla="*/ 292 h 292"/>
                <a:gd name="T16" fmla="*/ 4 w 116"/>
                <a:gd name="T17" fmla="*/ 292 h 292"/>
                <a:gd name="T18" fmla="*/ 8 w 116"/>
                <a:gd name="T19" fmla="*/ 292 h 292"/>
                <a:gd name="T20" fmla="*/ 12 w 116"/>
                <a:gd name="T21" fmla="*/ 290 h 292"/>
                <a:gd name="T22" fmla="*/ 114 w 116"/>
                <a:gd name="T23" fmla="*/ 188 h 292"/>
                <a:gd name="T24" fmla="*/ 114 w 116"/>
                <a:gd name="T25" fmla="*/ 188 h 292"/>
                <a:gd name="T26" fmla="*/ 116 w 116"/>
                <a:gd name="T27" fmla="*/ 182 h 292"/>
                <a:gd name="T28" fmla="*/ 116 w 116"/>
                <a:gd name="T29" fmla="*/ 20 h 292"/>
                <a:gd name="T30" fmla="*/ 116 w 116"/>
                <a:gd name="T31" fmla="*/ 20 h 292"/>
                <a:gd name="T32" fmla="*/ 116 w 116"/>
                <a:gd name="T33" fmla="*/ 10 h 292"/>
                <a:gd name="T34" fmla="*/ 112 w 116"/>
                <a:gd name="T35" fmla="*/ 6 h 292"/>
                <a:gd name="T36" fmla="*/ 110 w 116"/>
                <a:gd name="T37" fmla="*/ 2 h 292"/>
                <a:gd name="T38" fmla="*/ 106 w 116"/>
                <a:gd name="T39" fmla="*/ 0 h 292"/>
                <a:gd name="T40" fmla="*/ 106 w 116"/>
                <a:gd name="T41" fmla="*/ 0 h 292"/>
                <a:gd name="T42" fmla="*/ 104 w 116"/>
                <a:gd name="T43" fmla="*/ 0 h 292"/>
                <a:gd name="T44" fmla="*/ 100 w 116"/>
                <a:gd name="T45" fmla="*/ 0 h 292"/>
                <a:gd name="T46" fmla="*/ 94 w 116"/>
                <a:gd name="T47" fmla="*/ 2 h 292"/>
                <a:gd name="T48" fmla="*/ 86 w 116"/>
                <a:gd name="T49" fmla="*/ 6 h 292"/>
                <a:gd name="T50" fmla="*/ 86 w 116"/>
                <a:gd name="T51" fmla="*/ 6 h 292"/>
                <a:gd name="T52" fmla="*/ 102 w 116"/>
                <a:gd name="T53" fmla="*/ 12 h 292"/>
                <a:gd name="T54" fmla="*/ 102 w 116"/>
                <a:gd name="T55" fmla="*/ 12 h 292"/>
                <a:gd name="T56" fmla="*/ 102 w 116"/>
                <a:gd name="T57" fmla="*/ 12 h 292"/>
                <a:gd name="T58" fmla="*/ 102 w 116"/>
                <a:gd name="T59" fmla="*/ 20 h 292"/>
                <a:gd name="T60" fmla="*/ 102 w 116"/>
                <a:gd name="T61" fmla="*/ 20 h 292"/>
                <a:gd name="T62" fmla="*/ 102 w 116"/>
                <a:gd name="T63" fmla="*/ 180 h 292"/>
                <a:gd name="T64" fmla="*/ 102 w 116"/>
                <a:gd name="T65" fmla="*/ 180 h 292"/>
                <a:gd name="T66" fmla="*/ 14 w 116"/>
                <a:gd name="T67" fmla="*/ 270 h 292"/>
                <a:gd name="T68" fmla="*/ 14 w 116"/>
                <a:gd name="T69" fmla="*/ 270 h 292"/>
                <a:gd name="T70" fmla="*/ 14 w 116"/>
                <a:gd name="T71" fmla="*/ 98 h 292"/>
                <a:gd name="T72" fmla="*/ 14 w 116"/>
                <a:gd name="T73" fmla="*/ 98 h 292"/>
                <a:gd name="T74" fmla="*/ 96 w 116"/>
                <a:gd name="T75" fmla="*/ 16 h 292"/>
                <a:gd name="T76" fmla="*/ 96 w 116"/>
                <a:gd name="T77" fmla="*/ 16 h 292"/>
                <a:gd name="T78" fmla="*/ 100 w 116"/>
                <a:gd name="T79" fmla="*/ 14 h 292"/>
                <a:gd name="T80" fmla="*/ 102 w 116"/>
                <a:gd name="T81" fmla="*/ 12 h 292"/>
                <a:gd name="T82" fmla="*/ 102 w 116"/>
                <a:gd name="T83" fmla="*/ 1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" h="292">
                  <a:moveTo>
                    <a:pt x="86" y="6"/>
                  </a:moveTo>
                  <a:lnTo>
                    <a:pt x="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90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8" y="292"/>
                  </a:lnTo>
                  <a:lnTo>
                    <a:pt x="12" y="290"/>
                  </a:lnTo>
                  <a:lnTo>
                    <a:pt x="114" y="188"/>
                  </a:lnTo>
                  <a:lnTo>
                    <a:pt x="114" y="188"/>
                  </a:lnTo>
                  <a:lnTo>
                    <a:pt x="116" y="182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6" y="10"/>
                  </a:lnTo>
                  <a:lnTo>
                    <a:pt x="112" y="6"/>
                  </a:lnTo>
                  <a:lnTo>
                    <a:pt x="11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0" y="0"/>
                  </a:lnTo>
                  <a:lnTo>
                    <a:pt x="94" y="2"/>
                  </a:lnTo>
                  <a:lnTo>
                    <a:pt x="86" y="6"/>
                  </a:lnTo>
                  <a:lnTo>
                    <a:pt x="86" y="6"/>
                  </a:lnTo>
                  <a:close/>
                  <a:moveTo>
                    <a:pt x="102" y="12"/>
                  </a:moveTo>
                  <a:lnTo>
                    <a:pt x="102" y="12"/>
                  </a:lnTo>
                  <a:lnTo>
                    <a:pt x="102" y="12"/>
                  </a:lnTo>
                  <a:lnTo>
                    <a:pt x="102" y="20"/>
                  </a:lnTo>
                  <a:lnTo>
                    <a:pt x="102" y="2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4" y="270"/>
                  </a:lnTo>
                  <a:lnTo>
                    <a:pt x="14" y="270"/>
                  </a:lnTo>
                  <a:lnTo>
                    <a:pt x="14" y="98"/>
                  </a:lnTo>
                  <a:lnTo>
                    <a:pt x="14" y="98"/>
                  </a:lnTo>
                  <a:lnTo>
                    <a:pt x="96" y="16"/>
                  </a:lnTo>
                  <a:lnTo>
                    <a:pt x="96" y="16"/>
                  </a:lnTo>
                  <a:lnTo>
                    <a:pt x="100" y="14"/>
                  </a:lnTo>
                  <a:lnTo>
                    <a:pt x="102" y="12"/>
                  </a:lnTo>
                  <a:lnTo>
                    <a:pt x="10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975" name="グループ化 1974"/>
          <p:cNvGrpSpPr/>
          <p:nvPr/>
        </p:nvGrpSpPr>
        <p:grpSpPr>
          <a:xfrm>
            <a:off x="4723511" y="3783316"/>
            <a:ext cx="434926" cy="270748"/>
            <a:chOff x="6605588" y="3340100"/>
            <a:chExt cx="479425" cy="298450"/>
          </a:xfrm>
        </p:grpSpPr>
        <p:sp>
          <p:nvSpPr>
            <p:cNvPr id="1976" name="Freeform 744"/>
            <p:cNvSpPr>
              <a:spLocks noEditPoints="1"/>
            </p:cNvSpPr>
            <p:nvPr/>
          </p:nvSpPr>
          <p:spPr bwMode="auto">
            <a:xfrm>
              <a:off x="6605588" y="3384550"/>
              <a:ext cx="200025" cy="165100"/>
            </a:xfrm>
            <a:custGeom>
              <a:avLst/>
              <a:gdLst>
                <a:gd name="T0" fmla="*/ 120 w 126"/>
                <a:gd name="T1" fmla="*/ 104 h 104"/>
                <a:gd name="T2" fmla="*/ 120 w 126"/>
                <a:gd name="T3" fmla="*/ 104 h 104"/>
                <a:gd name="T4" fmla="*/ 120 w 126"/>
                <a:gd name="T5" fmla="*/ 104 h 104"/>
                <a:gd name="T6" fmla="*/ 6 w 126"/>
                <a:gd name="T7" fmla="*/ 104 h 104"/>
                <a:gd name="T8" fmla="*/ 6 w 126"/>
                <a:gd name="T9" fmla="*/ 104 h 104"/>
                <a:gd name="T10" fmla="*/ 2 w 126"/>
                <a:gd name="T11" fmla="*/ 102 h 104"/>
                <a:gd name="T12" fmla="*/ 0 w 126"/>
                <a:gd name="T13" fmla="*/ 100 h 104"/>
                <a:gd name="T14" fmla="*/ 0 w 126"/>
                <a:gd name="T15" fmla="*/ 100 h 104"/>
                <a:gd name="T16" fmla="*/ 0 w 126"/>
                <a:gd name="T17" fmla="*/ 96 h 104"/>
                <a:gd name="T18" fmla="*/ 0 w 126"/>
                <a:gd name="T19" fmla="*/ 92 h 104"/>
                <a:gd name="T20" fmla="*/ 56 w 126"/>
                <a:gd name="T21" fmla="*/ 2 h 104"/>
                <a:gd name="T22" fmla="*/ 56 w 126"/>
                <a:gd name="T23" fmla="*/ 2 h 104"/>
                <a:gd name="T24" fmla="*/ 60 w 126"/>
                <a:gd name="T25" fmla="*/ 0 h 104"/>
                <a:gd name="T26" fmla="*/ 62 w 126"/>
                <a:gd name="T27" fmla="*/ 0 h 104"/>
                <a:gd name="T28" fmla="*/ 66 w 126"/>
                <a:gd name="T29" fmla="*/ 0 h 104"/>
                <a:gd name="T30" fmla="*/ 68 w 126"/>
                <a:gd name="T31" fmla="*/ 2 h 104"/>
                <a:gd name="T32" fmla="*/ 124 w 126"/>
                <a:gd name="T33" fmla="*/ 92 h 104"/>
                <a:gd name="T34" fmla="*/ 124 w 126"/>
                <a:gd name="T35" fmla="*/ 92 h 104"/>
                <a:gd name="T36" fmla="*/ 126 w 126"/>
                <a:gd name="T37" fmla="*/ 96 h 104"/>
                <a:gd name="T38" fmla="*/ 126 w 126"/>
                <a:gd name="T39" fmla="*/ 96 h 104"/>
                <a:gd name="T40" fmla="*/ 124 w 126"/>
                <a:gd name="T41" fmla="*/ 102 h 104"/>
                <a:gd name="T42" fmla="*/ 120 w 126"/>
                <a:gd name="T43" fmla="*/ 104 h 104"/>
                <a:gd name="T44" fmla="*/ 120 w 126"/>
                <a:gd name="T45" fmla="*/ 104 h 104"/>
                <a:gd name="T46" fmla="*/ 18 w 126"/>
                <a:gd name="T47" fmla="*/ 90 h 104"/>
                <a:gd name="T48" fmla="*/ 108 w 126"/>
                <a:gd name="T49" fmla="*/ 90 h 104"/>
                <a:gd name="T50" fmla="*/ 62 w 126"/>
                <a:gd name="T51" fmla="*/ 18 h 104"/>
                <a:gd name="T52" fmla="*/ 18 w 126"/>
                <a:gd name="T53" fmla="*/ 9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6" h="104">
                  <a:moveTo>
                    <a:pt x="120" y="104"/>
                  </a:moveTo>
                  <a:lnTo>
                    <a:pt x="120" y="104"/>
                  </a:lnTo>
                  <a:lnTo>
                    <a:pt x="120" y="104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2" y="10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124" y="92"/>
                  </a:lnTo>
                  <a:lnTo>
                    <a:pt x="124" y="92"/>
                  </a:lnTo>
                  <a:lnTo>
                    <a:pt x="126" y="96"/>
                  </a:lnTo>
                  <a:lnTo>
                    <a:pt x="126" y="96"/>
                  </a:lnTo>
                  <a:lnTo>
                    <a:pt x="124" y="102"/>
                  </a:lnTo>
                  <a:lnTo>
                    <a:pt x="120" y="104"/>
                  </a:lnTo>
                  <a:lnTo>
                    <a:pt x="120" y="104"/>
                  </a:lnTo>
                  <a:close/>
                  <a:moveTo>
                    <a:pt x="18" y="90"/>
                  </a:moveTo>
                  <a:lnTo>
                    <a:pt x="108" y="90"/>
                  </a:lnTo>
                  <a:lnTo>
                    <a:pt x="62" y="18"/>
                  </a:lnTo>
                  <a:lnTo>
                    <a:pt x="18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77" name="Freeform 745"/>
            <p:cNvSpPr>
              <a:spLocks noEditPoints="1"/>
            </p:cNvSpPr>
            <p:nvPr/>
          </p:nvSpPr>
          <p:spPr bwMode="auto">
            <a:xfrm>
              <a:off x="6881813" y="3384550"/>
              <a:ext cx="203200" cy="165100"/>
            </a:xfrm>
            <a:custGeom>
              <a:avLst/>
              <a:gdLst>
                <a:gd name="T0" fmla="*/ 120 w 128"/>
                <a:gd name="T1" fmla="*/ 104 h 104"/>
                <a:gd name="T2" fmla="*/ 8 w 128"/>
                <a:gd name="T3" fmla="*/ 104 h 104"/>
                <a:gd name="T4" fmla="*/ 8 w 128"/>
                <a:gd name="T5" fmla="*/ 104 h 104"/>
                <a:gd name="T6" fmla="*/ 4 w 128"/>
                <a:gd name="T7" fmla="*/ 102 h 104"/>
                <a:gd name="T8" fmla="*/ 2 w 128"/>
                <a:gd name="T9" fmla="*/ 100 h 104"/>
                <a:gd name="T10" fmla="*/ 2 w 128"/>
                <a:gd name="T11" fmla="*/ 100 h 104"/>
                <a:gd name="T12" fmla="*/ 0 w 128"/>
                <a:gd name="T13" fmla="*/ 96 h 104"/>
                <a:gd name="T14" fmla="*/ 2 w 128"/>
                <a:gd name="T15" fmla="*/ 92 h 104"/>
                <a:gd name="T16" fmla="*/ 58 w 128"/>
                <a:gd name="T17" fmla="*/ 2 h 104"/>
                <a:gd name="T18" fmla="*/ 58 w 128"/>
                <a:gd name="T19" fmla="*/ 2 h 104"/>
                <a:gd name="T20" fmla="*/ 60 w 128"/>
                <a:gd name="T21" fmla="*/ 0 h 104"/>
                <a:gd name="T22" fmla="*/ 64 w 128"/>
                <a:gd name="T23" fmla="*/ 0 h 104"/>
                <a:gd name="T24" fmla="*/ 68 w 128"/>
                <a:gd name="T25" fmla="*/ 0 h 104"/>
                <a:gd name="T26" fmla="*/ 70 w 128"/>
                <a:gd name="T27" fmla="*/ 2 h 104"/>
                <a:gd name="T28" fmla="*/ 126 w 128"/>
                <a:gd name="T29" fmla="*/ 92 h 104"/>
                <a:gd name="T30" fmla="*/ 126 w 128"/>
                <a:gd name="T31" fmla="*/ 92 h 104"/>
                <a:gd name="T32" fmla="*/ 128 w 128"/>
                <a:gd name="T33" fmla="*/ 96 h 104"/>
                <a:gd name="T34" fmla="*/ 126 w 128"/>
                <a:gd name="T35" fmla="*/ 100 h 104"/>
                <a:gd name="T36" fmla="*/ 126 w 128"/>
                <a:gd name="T37" fmla="*/ 100 h 104"/>
                <a:gd name="T38" fmla="*/ 124 w 128"/>
                <a:gd name="T39" fmla="*/ 102 h 104"/>
                <a:gd name="T40" fmla="*/ 120 w 128"/>
                <a:gd name="T41" fmla="*/ 104 h 104"/>
                <a:gd name="T42" fmla="*/ 120 w 128"/>
                <a:gd name="T43" fmla="*/ 104 h 104"/>
                <a:gd name="T44" fmla="*/ 20 w 128"/>
                <a:gd name="T45" fmla="*/ 90 h 104"/>
                <a:gd name="T46" fmla="*/ 108 w 128"/>
                <a:gd name="T47" fmla="*/ 90 h 104"/>
                <a:gd name="T48" fmla="*/ 64 w 128"/>
                <a:gd name="T49" fmla="*/ 18 h 104"/>
                <a:gd name="T50" fmla="*/ 20 w 128"/>
                <a:gd name="T51" fmla="*/ 9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104">
                  <a:moveTo>
                    <a:pt x="120" y="104"/>
                  </a:moveTo>
                  <a:lnTo>
                    <a:pt x="8" y="104"/>
                  </a:lnTo>
                  <a:lnTo>
                    <a:pt x="8" y="104"/>
                  </a:lnTo>
                  <a:lnTo>
                    <a:pt x="4" y="102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0" y="96"/>
                  </a:lnTo>
                  <a:lnTo>
                    <a:pt x="2" y="9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0" y="2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28" y="96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4" y="102"/>
                  </a:lnTo>
                  <a:lnTo>
                    <a:pt x="120" y="104"/>
                  </a:lnTo>
                  <a:lnTo>
                    <a:pt x="120" y="104"/>
                  </a:lnTo>
                  <a:close/>
                  <a:moveTo>
                    <a:pt x="20" y="90"/>
                  </a:moveTo>
                  <a:lnTo>
                    <a:pt x="108" y="90"/>
                  </a:lnTo>
                  <a:lnTo>
                    <a:pt x="64" y="18"/>
                  </a:lnTo>
                  <a:lnTo>
                    <a:pt x="20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78" name="Freeform 746"/>
            <p:cNvSpPr>
              <a:spLocks/>
            </p:cNvSpPr>
            <p:nvPr/>
          </p:nvSpPr>
          <p:spPr bwMode="auto">
            <a:xfrm>
              <a:off x="6615113" y="3536950"/>
              <a:ext cx="180975" cy="92075"/>
            </a:xfrm>
            <a:custGeom>
              <a:avLst/>
              <a:gdLst>
                <a:gd name="T0" fmla="*/ 114 w 114"/>
                <a:gd name="T1" fmla="*/ 0 h 58"/>
                <a:gd name="T2" fmla="*/ 114 w 114"/>
                <a:gd name="T3" fmla="*/ 0 h 58"/>
                <a:gd name="T4" fmla="*/ 112 w 114"/>
                <a:gd name="T5" fmla="*/ 12 h 58"/>
                <a:gd name="T6" fmla="*/ 108 w 114"/>
                <a:gd name="T7" fmla="*/ 22 h 58"/>
                <a:gd name="T8" fmla="*/ 104 w 114"/>
                <a:gd name="T9" fmla="*/ 32 h 58"/>
                <a:gd name="T10" fmla="*/ 96 w 114"/>
                <a:gd name="T11" fmla="*/ 40 h 58"/>
                <a:gd name="T12" fmla="*/ 88 w 114"/>
                <a:gd name="T13" fmla="*/ 48 h 58"/>
                <a:gd name="T14" fmla="*/ 78 w 114"/>
                <a:gd name="T15" fmla="*/ 52 h 58"/>
                <a:gd name="T16" fmla="*/ 68 w 114"/>
                <a:gd name="T17" fmla="*/ 56 h 58"/>
                <a:gd name="T18" fmla="*/ 56 w 114"/>
                <a:gd name="T19" fmla="*/ 58 h 58"/>
                <a:gd name="T20" fmla="*/ 56 w 114"/>
                <a:gd name="T21" fmla="*/ 58 h 58"/>
                <a:gd name="T22" fmla="*/ 46 w 114"/>
                <a:gd name="T23" fmla="*/ 56 h 58"/>
                <a:gd name="T24" fmla="*/ 34 w 114"/>
                <a:gd name="T25" fmla="*/ 52 h 58"/>
                <a:gd name="T26" fmla="*/ 24 w 114"/>
                <a:gd name="T27" fmla="*/ 48 h 58"/>
                <a:gd name="T28" fmla="*/ 16 w 114"/>
                <a:gd name="T29" fmla="*/ 40 h 58"/>
                <a:gd name="T30" fmla="*/ 10 w 114"/>
                <a:gd name="T31" fmla="*/ 32 h 58"/>
                <a:gd name="T32" fmla="*/ 4 w 114"/>
                <a:gd name="T33" fmla="*/ 22 h 58"/>
                <a:gd name="T34" fmla="*/ 2 w 114"/>
                <a:gd name="T35" fmla="*/ 12 h 58"/>
                <a:gd name="T36" fmla="*/ 0 w 114"/>
                <a:gd name="T37" fmla="*/ 0 h 58"/>
                <a:gd name="T38" fmla="*/ 114 w 114"/>
                <a:gd name="T3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58">
                  <a:moveTo>
                    <a:pt x="114" y="0"/>
                  </a:moveTo>
                  <a:lnTo>
                    <a:pt x="114" y="0"/>
                  </a:lnTo>
                  <a:lnTo>
                    <a:pt x="112" y="12"/>
                  </a:lnTo>
                  <a:lnTo>
                    <a:pt x="108" y="22"/>
                  </a:lnTo>
                  <a:lnTo>
                    <a:pt x="104" y="32"/>
                  </a:lnTo>
                  <a:lnTo>
                    <a:pt x="96" y="40"/>
                  </a:lnTo>
                  <a:lnTo>
                    <a:pt x="88" y="48"/>
                  </a:lnTo>
                  <a:lnTo>
                    <a:pt x="78" y="52"/>
                  </a:lnTo>
                  <a:lnTo>
                    <a:pt x="68" y="56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46" y="56"/>
                  </a:lnTo>
                  <a:lnTo>
                    <a:pt x="34" y="52"/>
                  </a:lnTo>
                  <a:lnTo>
                    <a:pt x="24" y="48"/>
                  </a:lnTo>
                  <a:lnTo>
                    <a:pt x="16" y="40"/>
                  </a:lnTo>
                  <a:lnTo>
                    <a:pt x="10" y="32"/>
                  </a:lnTo>
                  <a:lnTo>
                    <a:pt x="4" y="22"/>
                  </a:lnTo>
                  <a:lnTo>
                    <a:pt x="2" y="12"/>
                  </a:lnTo>
                  <a:lnTo>
                    <a:pt x="0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79" name="Freeform 747"/>
            <p:cNvSpPr>
              <a:spLocks noEditPoints="1"/>
            </p:cNvSpPr>
            <p:nvPr/>
          </p:nvSpPr>
          <p:spPr bwMode="auto">
            <a:xfrm>
              <a:off x="6605588" y="3527425"/>
              <a:ext cx="200025" cy="111125"/>
            </a:xfrm>
            <a:custGeom>
              <a:avLst/>
              <a:gdLst>
                <a:gd name="T0" fmla="*/ 62 w 126"/>
                <a:gd name="T1" fmla="*/ 70 h 70"/>
                <a:gd name="T2" fmla="*/ 62 w 126"/>
                <a:gd name="T3" fmla="*/ 70 h 70"/>
                <a:gd name="T4" fmla="*/ 50 w 126"/>
                <a:gd name="T5" fmla="*/ 68 h 70"/>
                <a:gd name="T6" fmla="*/ 38 w 126"/>
                <a:gd name="T7" fmla="*/ 64 h 70"/>
                <a:gd name="T8" fmla="*/ 28 w 126"/>
                <a:gd name="T9" fmla="*/ 58 h 70"/>
                <a:gd name="T10" fmla="*/ 18 w 126"/>
                <a:gd name="T11" fmla="*/ 52 h 70"/>
                <a:gd name="T12" fmla="*/ 10 w 126"/>
                <a:gd name="T13" fmla="*/ 42 h 70"/>
                <a:gd name="T14" fmla="*/ 4 w 126"/>
                <a:gd name="T15" fmla="*/ 32 h 70"/>
                <a:gd name="T16" fmla="*/ 0 w 126"/>
                <a:gd name="T17" fmla="*/ 20 h 70"/>
                <a:gd name="T18" fmla="*/ 0 w 126"/>
                <a:gd name="T19" fmla="*/ 6 h 70"/>
                <a:gd name="T20" fmla="*/ 0 w 126"/>
                <a:gd name="T21" fmla="*/ 6 h 70"/>
                <a:gd name="T22" fmla="*/ 2 w 126"/>
                <a:gd name="T23" fmla="*/ 2 h 70"/>
                <a:gd name="T24" fmla="*/ 6 w 126"/>
                <a:gd name="T25" fmla="*/ 0 h 70"/>
                <a:gd name="T26" fmla="*/ 120 w 126"/>
                <a:gd name="T27" fmla="*/ 0 h 70"/>
                <a:gd name="T28" fmla="*/ 120 w 126"/>
                <a:gd name="T29" fmla="*/ 0 h 70"/>
                <a:gd name="T30" fmla="*/ 124 w 126"/>
                <a:gd name="T31" fmla="*/ 2 h 70"/>
                <a:gd name="T32" fmla="*/ 126 w 126"/>
                <a:gd name="T33" fmla="*/ 6 h 70"/>
                <a:gd name="T34" fmla="*/ 126 w 126"/>
                <a:gd name="T35" fmla="*/ 6 h 70"/>
                <a:gd name="T36" fmla="*/ 124 w 126"/>
                <a:gd name="T37" fmla="*/ 20 h 70"/>
                <a:gd name="T38" fmla="*/ 120 w 126"/>
                <a:gd name="T39" fmla="*/ 32 h 70"/>
                <a:gd name="T40" fmla="*/ 116 w 126"/>
                <a:gd name="T41" fmla="*/ 42 h 70"/>
                <a:gd name="T42" fmla="*/ 108 w 126"/>
                <a:gd name="T43" fmla="*/ 52 h 70"/>
                <a:gd name="T44" fmla="*/ 98 w 126"/>
                <a:gd name="T45" fmla="*/ 58 h 70"/>
                <a:gd name="T46" fmla="*/ 88 w 126"/>
                <a:gd name="T47" fmla="*/ 64 h 70"/>
                <a:gd name="T48" fmla="*/ 76 w 126"/>
                <a:gd name="T49" fmla="*/ 68 h 70"/>
                <a:gd name="T50" fmla="*/ 62 w 126"/>
                <a:gd name="T51" fmla="*/ 70 h 70"/>
                <a:gd name="T52" fmla="*/ 62 w 126"/>
                <a:gd name="T53" fmla="*/ 70 h 70"/>
                <a:gd name="T54" fmla="*/ 14 w 126"/>
                <a:gd name="T55" fmla="*/ 14 h 70"/>
                <a:gd name="T56" fmla="*/ 14 w 126"/>
                <a:gd name="T57" fmla="*/ 14 h 70"/>
                <a:gd name="T58" fmla="*/ 16 w 126"/>
                <a:gd name="T59" fmla="*/ 22 h 70"/>
                <a:gd name="T60" fmla="*/ 18 w 126"/>
                <a:gd name="T61" fmla="*/ 30 h 70"/>
                <a:gd name="T62" fmla="*/ 24 w 126"/>
                <a:gd name="T63" fmla="*/ 38 h 70"/>
                <a:gd name="T64" fmla="*/ 30 w 126"/>
                <a:gd name="T65" fmla="*/ 44 h 70"/>
                <a:gd name="T66" fmla="*/ 36 w 126"/>
                <a:gd name="T67" fmla="*/ 50 h 70"/>
                <a:gd name="T68" fmla="*/ 44 w 126"/>
                <a:gd name="T69" fmla="*/ 54 h 70"/>
                <a:gd name="T70" fmla="*/ 54 w 126"/>
                <a:gd name="T71" fmla="*/ 56 h 70"/>
                <a:gd name="T72" fmla="*/ 62 w 126"/>
                <a:gd name="T73" fmla="*/ 56 h 70"/>
                <a:gd name="T74" fmla="*/ 62 w 126"/>
                <a:gd name="T75" fmla="*/ 56 h 70"/>
                <a:gd name="T76" fmla="*/ 72 w 126"/>
                <a:gd name="T77" fmla="*/ 56 h 70"/>
                <a:gd name="T78" fmla="*/ 80 w 126"/>
                <a:gd name="T79" fmla="*/ 54 h 70"/>
                <a:gd name="T80" fmla="*/ 88 w 126"/>
                <a:gd name="T81" fmla="*/ 50 h 70"/>
                <a:gd name="T82" fmla="*/ 96 w 126"/>
                <a:gd name="T83" fmla="*/ 44 h 70"/>
                <a:gd name="T84" fmla="*/ 102 w 126"/>
                <a:gd name="T85" fmla="*/ 38 h 70"/>
                <a:gd name="T86" fmla="*/ 106 w 126"/>
                <a:gd name="T87" fmla="*/ 30 h 70"/>
                <a:gd name="T88" fmla="*/ 110 w 126"/>
                <a:gd name="T89" fmla="*/ 22 h 70"/>
                <a:gd name="T90" fmla="*/ 112 w 126"/>
                <a:gd name="T91" fmla="*/ 14 h 70"/>
                <a:gd name="T92" fmla="*/ 14 w 126"/>
                <a:gd name="T93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6" h="70">
                  <a:moveTo>
                    <a:pt x="62" y="70"/>
                  </a:moveTo>
                  <a:lnTo>
                    <a:pt x="62" y="70"/>
                  </a:lnTo>
                  <a:lnTo>
                    <a:pt x="50" y="68"/>
                  </a:lnTo>
                  <a:lnTo>
                    <a:pt x="38" y="64"/>
                  </a:lnTo>
                  <a:lnTo>
                    <a:pt x="28" y="58"/>
                  </a:lnTo>
                  <a:lnTo>
                    <a:pt x="18" y="52"/>
                  </a:lnTo>
                  <a:lnTo>
                    <a:pt x="10" y="42"/>
                  </a:lnTo>
                  <a:lnTo>
                    <a:pt x="4" y="32"/>
                  </a:lnTo>
                  <a:lnTo>
                    <a:pt x="0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4" y="2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4" y="20"/>
                  </a:lnTo>
                  <a:lnTo>
                    <a:pt x="120" y="32"/>
                  </a:lnTo>
                  <a:lnTo>
                    <a:pt x="116" y="42"/>
                  </a:lnTo>
                  <a:lnTo>
                    <a:pt x="108" y="52"/>
                  </a:lnTo>
                  <a:lnTo>
                    <a:pt x="98" y="58"/>
                  </a:lnTo>
                  <a:lnTo>
                    <a:pt x="88" y="64"/>
                  </a:lnTo>
                  <a:lnTo>
                    <a:pt x="76" y="68"/>
                  </a:lnTo>
                  <a:lnTo>
                    <a:pt x="62" y="70"/>
                  </a:lnTo>
                  <a:lnTo>
                    <a:pt x="62" y="70"/>
                  </a:lnTo>
                  <a:close/>
                  <a:moveTo>
                    <a:pt x="14" y="14"/>
                  </a:moveTo>
                  <a:lnTo>
                    <a:pt x="14" y="14"/>
                  </a:lnTo>
                  <a:lnTo>
                    <a:pt x="16" y="22"/>
                  </a:lnTo>
                  <a:lnTo>
                    <a:pt x="18" y="30"/>
                  </a:lnTo>
                  <a:lnTo>
                    <a:pt x="24" y="38"/>
                  </a:lnTo>
                  <a:lnTo>
                    <a:pt x="30" y="44"/>
                  </a:lnTo>
                  <a:lnTo>
                    <a:pt x="36" y="50"/>
                  </a:lnTo>
                  <a:lnTo>
                    <a:pt x="44" y="54"/>
                  </a:lnTo>
                  <a:lnTo>
                    <a:pt x="54" y="56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72" y="56"/>
                  </a:lnTo>
                  <a:lnTo>
                    <a:pt x="80" y="54"/>
                  </a:lnTo>
                  <a:lnTo>
                    <a:pt x="88" y="50"/>
                  </a:lnTo>
                  <a:lnTo>
                    <a:pt x="96" y="44"/>
                  </a:lnTo>
                  <a:lnTo>
                    <a:pt x="102" y="38"/>
                  </a:lnTo>
                  <a:lnTo>
                    <a:pt x="106" y="30"/>
                  </a:lnTo>
                  <a:lnTo>
                    <a:pt x="110" y="22"/>
                  </a:lnTo>
                  <a:lnTo>
                    <a:pt x="112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80" name="Freeform 748"/>
            <p:cNvSpPr>
              <a:spLocks/>
            </p:cNvSpPr>
            <p:nvPr/>
          </p:nvSpPr>
          <p:spPr bwMode="auto">
            <a:xfrm>
              <a:off x="6894513" y="3536950"/>
              <a:ext cx="177800" cy="92075"/>
            </a:xfrm>
            <a:custGeom>
              <a:avLst/>
              <a:gdLst>
                <a:gd name="T0" fmla="*/ 0 w 112"/>
                <a:gd name="T1" fmla="*/ 0 h 58"/>
                <a:gd name="T2" fmla="*/ 0 w 112"/>
                <a:gd name="T3" fmla="*/ 0 h 58"/>
                <a:gd name="T4" fmla="*/ 0 w 112"/>
                <a:gd name="T5" fmla="*/ 12 h 58"/>
                <a:gd name="T6" fmla="*/ 4 w 112"/>
                <a:gd name="T7" fmla="*/ 22 h 58"/>
                <a:gd name="T8" fmla="*/ 8 w 112"/>
                <a:gd name="T9" fmla="*/ 32 h 58"/>
                <a:gd name="T10" fmla="*/ 16 w 112"/>
                <a:gd name="T11" fmla="*/ 40 h 58"/>
                <a:gd name="T12" fmla="*/ 24 w 112"/>
                <a:gd name="T13" fmla="*/ 48 h 58"/>
                <a:gd name="T14" fmla="*/ 34 w 112"/>
                <a:gd name="T15" fmla="*/ 52 h 58"/>
                <a:gd name="T16" fmla="*/ 44 w 112"/>
                <a:gd name="T17" fmla="*/ 56 h 58"/>
                <a:gd name="T18" fmla="*/ 56 w 112"/>
                <a:gd name="T19" fmla="*/ 58 h 58"/>
                <a:gd name="T20" fmla="*/ 56 w 112"/>
                <a:gd name="T21" fmla="*/ 58 h 58"/>
                <a:gd name="T22" fmla="*/ 68 w 112"/>
                <a:gd name="T23" fmla="*/ 56 h 58"/>
                <a:gd name="T24" fmla="*/ 78 w 112"/>
                <a:gd name="T25" fmla="*/ 52 h 58"/>
                <a:gd name="T26" fmla="*/ 88 w 112"/>
                <a:gd name="T27" fmla="*/ 48 h 58"/>
                <a:gd name="T28" fmla="*/ 96 w 112"/>
                <a:gd name="T29" fmla="*/ 40 h 58"/>
                <a:gd name="T30" fmla="*/ 102 w 112"/>
                <a:gd name="T31" fmla="*/ 32 h 58"/>
                <a:gd name="T32" fmla="*/ 108 w 112"/>
                <a:gd name="T33" fmla="*/ 22 h 58"/>
                <a:gd name="T34" fmla="*/ 112 w 112"/>
                <a:gd name="T35" fmla="*/ 12 h 58"/>
                <a:gd name="T36" fmla="*/ 112 w 112"/>
                <a:gd name="T37" fmla="*/ 0 h 58"/>
                <a:gd name="T38" fmla="*/ 0 w 112"/>
                <a:gd name="T3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58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8"/>
                  </a:lnTo>
                  <a:lnTo>
                    <a:pt x="34" y="52"/>
                  </a:lnTo>
                  <a:lnTo>
                    <a:pt x="44" y="56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68" y="56"/>
                  </a:lnTo>
                  <a:lnTo>
                    <a:pt x="78" y="52"/>
                  </a:lnTo>
                  <a:lnTo>
                    <a:pt x="88" y="48"/>
                  </a:lnTo>
                  <a:lnTo>
                    <a:pt x="96" y="40"/>
                  </a:lnTo>
                  <a:lnTo>
                    <a:pt x="102" y="32"/>
                  </a:lnTo>
                  <a:lnTo>
                    <a:pt x="108" y="22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81" name="Freeform 749"/>
            <p:cNvSpPr>
              <a:spLocks noEditPoints="1"/>
            </p:cNvSpPr>
            <p:nvPr/>
          </p:nvSpPr>
          <p:spPr bwMode="auto">
            <a:xfrm>
              <a:off x="6881813" y="3527425"/>
              <a:ext cx="203200" cy="111125"/>
            </a:xfrm>
            <a:custGeom>
              <a:avLst/>
              <a:gdLst>
                <a:gd name="T0" fmla="*/ 64 w 128"/>
                <a:gd name="T1" fmla="*/ 70 h 70"/>
                <a:gd name="T2" fmla="*/ 64 w 128"/>
                <a:gd name="T3" fmla="*/ 70 h 70"/>
                <a:gd name="T4" fmla="*/ 52 w 128"/>
                <a:gd name="T5" fmla="*/ 68 h 70"/>
                <a:gd name="T6" fmla="*/ 40 w 128"/>
                <a:gd name="T7" fmla="*/ 64 h 70"/>
                <a:gd name="T8" fmla="*/ 28 w 128"/>
                <a:gd name="T9" fmla="*/ 58 h 70"/>
                <a:gd name="T10" fmla="*/ 20 w 128"/>
                <a:gd name="T11" fmla="*/ 52 h 70"/>
                <a:gd name="T12" fmla="*/ 12 w 128"/>
                <a:gd name="T13" fmla="*/ 42 h 70"/>
                <a:gd name="T14" fmla="*/ 6 w 128"/>
                <a:gd name="T15" fmla="*/ 32 h 70"/>
                <a:gd name="T16" fmla="*/ 2 w 128"/>
                <a:gd name="T17" fmla="*/ 20 h 70"/>
                <a:gd name="T18" fmla="*/ 0 w 128"/>
                <a:gd name="T19" fmla="*/ 6 h 70"/>
                <a:gd name="T20" fmla="*/ 0 w 128"/>
                <a:gd name="T21" fmla="*/ 6 h 70"/>
                <a:gd name="T22" fmla="*/ 2 w 128"/>
                <a:gd name="T23" fmla="*/ 2 h 70"/>
                <a:gd name="T24" fmla="*/ 8 w 128"/>
                <a:gd name="T25" fmla="*/ 0 h 70"/>
                <a:gd name="T26" fmla="*/ 120 w 128"/>
                <a:gd name="T27" fmla="*/ 0 h 70"/>
                <a:gd name="T28" fmla="*/ 120 w 128"/>
                <a:gd name="T29" fmla="*/ 0 h 70"/>
                <a:gd name="T30" fmla="*/ 126 w 128"/>
                <a:gd name="T31" fmla="*/ 2 h 70"/>
                <a:gd name="T32" fmla="*/ 128 w 128"/>
                <a:gd name="T33" fmla="*/ 6 h 70"/>
                <a:gd name="T34" fmla="*/ 128 w 128"/>
                <a:gd name="T35" fmla="*/ 6 h 70"/>
                <a:gd name="T36" fmla="*/ 126 w 128"/>
                <a:gd name="T37" fmla="*/ 20 h 70"/>
                <a:gd name="T38" fmla="*/ 122 w 128"/>
                <a:gd name="T39" fmla="*/ 32 h 70"/>
                <a:gd name="T40" fmla="*/ 116 w 128"/>
                <a:gd name="T41" fmla="*/ 42 h 70"/>
                <a:gd name="T42" fmla="*/ 108 w 128"/>
                <a:gd name="T43" fmla="*/ 52 h 70"/>
                <a:gd name="T44" fmla="*/ 100 w 128"/>
                <a:gd name="T45" fmla="*/ 58 h 70"/>
                <a:gd name="T46" fmla="*/ 88 w 128"/>
                <a:gd name="T47" fmla="*/ 64 h 70"/>
                <a:gd name="T48" fmla="*/ 76 w 128"/>
                <a:gd name="T49" fmla="*/ 68 h 70"/>
                <a:gd name="T50" fmla="*/ 64 w 128"/>
                <a:gd name="T51" fmla="*/ 70 h 70"/>
                <a:gd name="T52" fmla="*/ 64 w 128"/>
                <a:gd name="T53" fmla="*/ 70 h 70"/>
                <a:gd name="T54" fmla="*/ 14 w 128"/>
                <a:gd name="T55" fmla="*/ 14 h 70"/>
                <a:gd name="T56" fmla="*/ 14 w 128"/>
                <a:gd name="T57" fmla="*/ 14 h 70"/>
                <a:gd name="T58" fmla="*/ 16 w 128"/>
                <a:gd name="T59" fmla="*/ 22 h 70"/>
                <a:gd name="T60" fmla="*/ 20 w 128"/>
                <a:gd name="T61" fmla="*/ 30 h 70"/>
                <a:gd name="T62" fmla="*/ 24 w 128"/>
                <a:gd name="T63" fmla="*/ 38 h 70"/>
                <a:gd name="T64" fmla="*/ 30 w 128"/>
                <a:gd name="T65" fmla="*/ 44 h 70"/>
                <a:gd name="T66" fmla="*/ 38 w 128"/>
                <a:gd name="T67" fmla="*/ 50 h 70"/>
                <a:gd name="T68" fmla="*/ 46 w 128"/>
                <a:gd name="T69" fmla="*/ 54 h 70"/>
                <a:gd name="T70" fmla="*/ 54 w 128"/>
                <a:gd name="T71" fmla="*/ 56 h 70"/>
                <a:gd name="T72" fmla="*/ 64 w 128"/>
                <a:gd name="T73" fmla="*/ 56 h 70"/>
                <a:gd name="T74" fmla="*/ 64 w 128"/>
                <a:gd name="T75" fmla="*/ 56 h 70"/>
                <a:gd name="T76" fmla="*/ 74 w 128"/>
                <a:gd name="T77" fmla="*/ 56 h 70"/>
                <a:gd name="T78" fmla="*/ 82 w 128"/>
                <a:gd name="T79" fmla="*/ 54 h 70"/>
                <a:gd name="T80" fmla="*/ 90 w 128"/>
                <a:gd name="T81" fmla="*/ 50 h 70"/>
                <a:gd name="T82" fmla="*/ 96 w 128"/>
                <a:gd name="T83" fmla="*/ 44 h 70"/>
                <a:gd name="T84" fmla="*/ 102 w 128"/>
                <a:gd name="T85" fmla="*/ 38 h 70"/>
                <a:gd name="T86" fmla="*/ 108 w 128"/>
                <a:gd name="T87" fmla="*/ 30 h 70"/>
                <a:gd name="T88" fmla="*/ 112 w 128"/>
                <a:gd name="T89" fmla="*/ 22 h 70"/>
                <a:gd name="T90" fmla="*/ 114 w 128"/>
                <a:gd name="T91" fmla="*/ 14 h 70"/>
                <a:gd name="T92" fmla="*/ 14 w 128"/>
                <a:gd name="T93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8" h="70">
                  <a:moveTo>
                    <a:pt x="64" y="70"/>
                  </a:moveTo>
                  <a:lnTo>
                    <a:pt x="64" y="70"/>
                  </a:lnTo>
                  <a:lnTo>
                    <a:pt x="52" y="68"/>
                  </a:lnTo>
                  <a:lnTo>
                    <a:pt x="40" y="64"/>
                  </a:lnTo>
                  <a:lnTo>
                    <a:pt x="28" y="58"/>
                  </a:lnTo>
                  <a:lnTo>
                    <a:pt x="20" y="52"/>
                  </a:lnTo>
                  <a:lnTo>
                    <a:pt x="12" y="42"/>
                  </a:lnTo>
                  <a:lnTo>
                    <a:pt x="6" y="32"/>
                  </a:lnTo>
                  <a:lnTo>
                    <a:pt x="2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6" y="2"/>
                  </a:lnTo>
                  <a:lnTo>
                    <a:pt x="128" y="6"/>
                  </a:lnTo>
                  <a:lnTo>
                    <a:pt x="128" y="6"/>
                  </a:lnTo>
                  <a:lnTo>
                    <a:pt x="126" y="20"/>
                  </a:lnTo>
                  <a:lnTo>
                    <a:pt x="122" y="32"/>
                  </a:lnTo>
                  <a:lnTo>
                    <a:pt x="116" y="42"/>
                  </a:lnTo>
                  <a:lnTo>
                    <a:pt x="108" y="52"/>
                  </a:lnTo>
                  <a:lnTo>
                    <a:pt x="100" y="58"/>
                  </a:lnTo>
                  <a:lnTo>
                    <a:pt x="88" y="64"/>
                  </a:lnTo>
                  <a:lnTo>
                    <a:pt x="76" y="68"/>
                  </a:lnTo>
                  <a:lnTo>
                    <a:pt x="64" y="70"/>
                  </a:lnTo>
                  <a:lnTo>
                    <a:pt x="64" y="70"/>
                  </a:lnTo>
                  <a:close/>
                  <a:moveTo>
                    <a:pt x="14" y="14"/>
                  </a:moveTo>
                  <a:lnTo>
                    <a:pt x="14" y="14"/>
                  </a:lnTo>
                  <a:lnTo>
                    <a:pt x="16" y="22"/>
                  </a:lnTo>
                  <a:lnTo>
                    <a:pt x="20" y="30"/>
                  </a:lnTo>
                  <a:lnTo>
                    <a:pt x="24" y="38"/>
                  </a:lnTo>
                  <a:lnTo>
                    <a:pt x="30" y="44"/>
                  </a:lnTo>
                  <a:lnTo>
                    <a:pt x="38" y="50"/>
                  </a:lnTo>
                  <a:lnTo>
                    <a:pt x="46" y="54"/>
                  </a:lnTo>
                  <a:lnTo>
                    <a:pt x="54" y="56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74" y="56"/>
                  </a:lnTo>
                  <a:lnTo>
                    <a:pt x="82" y="54"/>
                  </a:lnTo>
                  <a:lnTo>
                    <a:pt x="90" y="50"/>
                  </a:lnTo>
                  <a:lnTo>
                    <a:pt x="96" y="44"/>
                  </a:lnTo>
                  <a:lnTo>
                    <a:pt x="102" y="38"/>
                  </a:lnTo>
                  <a:lnTo>
                    <a:pt x="108" y="30"/>
                  </a:lnTo>
                  <a:lnTo>
                    <a:pt x="112" y="22"/>
                  </a:lnTo>
                  <a:lnTo>
                    <a:pt x="114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82" name="Freeform 750"/>
            <p:cNvSpPr>
              <a:spLocks/>
            </p:cNvSpPr>
            <p:nvPr/>
          </p:nvSpPr>
          <p:spPr bwMode="auto">
            <a:xfrm>
              <a:off x="6799263" y="3349625"/>
              <a:ext cx="88900" cy="88900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40 h 56"/>
                <a:gd name="T6" fmla="*/ 48 w 56"/>
                <a:gd name="T7" fmla="*/ 48 h 56"/>
                <a:gd name="T8" fmla="*/ 40 w 56"/>
                <a:gd name="T9" fmla="*/ 54 h 56"/>
                <a:gd name="T10" fmla="*/ 28 w 56"/>
                <a:gd name="T11" fmla="*/ 56 h 56"/>
                <a:gd name="T12" fmla="*/ 28 w 56"/>
                <a:gd name="T13" fmla="*/ 56 h 56"/>
                <a:gd name="T14" fmla="*/ 18 w 56"/>
                <a:gd name="T15" fmla="*/ 54 h 56"/>
                <a:gd name="T16" fmla="*/ 8 w 56"/>
                <a:gd name="T17" fmla="*/ 48 h 56"/>
                <a:gd name="T18" fmla="*/ 2 w 56"/>
                <a:gd name="T19" fmla="*/ 40 h 56"/>
                <a:gd name="T20" fmla="*/ 0 w 56"/>
                <a:gd name="T21" fmla="*/ 28 h 56"/>
                <a:gd name="T22" fmla="*/ 0 w 56"/>
                <a:gd name="T23" fmla="*/ 28 h 56"/>
                <a:gd name="T24" fmla="*/ 2 w 56"/>
                <a:gd name="T25" fmla="*/ 18 h 56"/>
                <a:gd name="T26" fmla="*/ 8 w 56"/>
                <a:gd name="T27" fmla="*/ 8 h 56"/>
                <a:gd name="T28" fmla="*/ 18 w 56"/>
                <a:gd name="T29" fmla="*/ 2 h 56"/>
                <a:gd name="T30" fmla="*/ 28 w 56"/>
                <a:gd name="T31" fmla="*/ 0 h 56"/>
                <a:gd name="T32" fmla="*/ 28 w 56"/>
                <a:gd name="T33" fmla="*/ 0 h 56"/>
                <a:gd name="T34" fmla="*/ 40 w 56"/>
                <a:gd name="T35" fmla="*/ 2 h 56"/>
                <a:gd name="T36" fmla="*/ 48 w 56"/>
                <a:gd name="T37" fmla="*/ 8 h 56"/>
                <a:gd name="T38" fmla="*/ 54 w 56"/>
                <a:gd name="T39" fmla="*/ 18 h 56"/>
                <a:gd name="T40" fmla="*/ 56 w 56"/>
                <a:gd name="T41" fmla="*/ 28 h 56"/>
                <a:gd name="T42" fmla="*/ 56 w 56"/>
                <a:gd name="T43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lnTo>
                    <a:pt x="54" y="40"/>
                  </a:lnTo>
                  <a:lnTo>
                    <a:pt x="48" y="48"/>
                  </a:lnTo>
                  <a:lnTo>
                    <a:pt x="40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8" y="54"/>
                  </a:lnTo>
                  <a:lnTo>
                    <a:pt x="8" y="48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8"/>
                  </a:lnTo>
                  <a:lnTo>
                    <a:pt x="8" y="8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8"/>
                  </a:lnTo>
                  <a:lnTo>
                    <a:pt x="54" y="18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83" name="Freeform 751"/>
            <p:cNvSpPr>
              <a:spLocks noEditPoints="1"/>
            </p:cNvSpPr>
            <p:nvPr/>
          </p:nvSpPr>
          <p:spPr bwMode="auto">
            <a:xfrm>
              <a:off x="6789738" y="3340100"/>
              <a:ext cx="111125" cy="111125"/>
            </a:xfrm>
            <a:custGeom>
              <a:avLst/>
              <a:gdLst>
                <a:gd name="T0" fmla="*/ 34 w 70"/>
                <a:gd name="T1" fmla="*/ 70 h 70"/>
                <a:gd name="T2" fmla="*/ 34 w 70"/>
                <a:gd name="T3" fmla="*/ 70 h 70"/>
                <a:gd name="T4" fmla="*/ 28 w 70"/>
                <a:gd name="T5" fmla="*/ 68 h 70"/>
                <a:gd name="T6" fmla="*/ 20 w 70"/>
                <a:gd name="T7" fmla="*/ 66 h 70"/>
                <a:gd name="T8" fmla="*/ 14 w 70"/>
                <a:gd name="T9" fmla="*/ 64 h 70"/>
                <a:gd name="T10" fmla="*/ 10 w 70"/>
                <a:gd name="T11" fmla="*/ 60 h 70"/>
                <a:gd name="T12" fmla="*/ 6 w 70"/>
                <a:gd name="T13" fmla="*/ 54 h 70"/>
                <a:gd name="T14" fmla="*/ 2 w 70"/>
                <a:gd name="T15" fmla="*/ 48 h 70"/>
                <a:gd name="T16" fmla="*/ 0 w 70"/>
                <a:gd name="T17" fmla="*/ 42 h 70"/>
                <a:gd name="T18" fmla="*/ 0 w 70"/>
                <a:gd name="T19" fmla="*/ 34 h 70"/>
                <a:gd name="T20" fmla="*/ 0 w 70"/>
                <a:gd name="T21" fmla="*/ 34 h 70"/>
                <a:gd name="T22" fmla="*/ 0 w 70"/>
                <a:gd name="T23" fmla="*/ 28 h 70"/>
                <a:gd name="T24" fmla="*/ 2 w 70"/>
                <a:gd name="T25" fmla="*/ 20 h 70"/>
                <a:gd name="T26" fmla="*/ 6 w 70"/>
                <a:gd name="T27" fmla="*/ 14 h 70"/>
                <a:gd name="T28" fmla="*/ 10 w 70"/>
                <a:gd name="T29" fmla="*/ 10 h 70"/>
                <a:gd name="T30" fmla="*/ 14 w 70"/>
                <a:gd name="T31" fmla="*/ 6 h 70"/>
                <a:gd name="T32" fmla="*/ 20 w 70"/>
                <a:gd name="T33" fmla="*/ 2 h 70"/>
                <a:gd name="T34" fmla="*/ 28 w 70"/>
                <a:gd name="T35" fmla="*/ 0 h 70"/>
                <a:gd name="T36" fmla="*/ 34 w 70"/>
                <a:gd name="T37" fmla="*/ 0 h 70"/>
                <a:gd name="T38" fmla="*/ 34 w 70"/>
                <a:gd name="T39" fmla="*/ 0 h 70"/>
                <a:gd name="T40" fmla="*/ 42 w 70"/>
                <a:gd name="T41" fmla="*/ 0 h 70"/>
                <a:gd name="T42" fmla="*/ 48 w 70"/>
                <a:gd name="T43" fmla="*/ 2 h 70"/>
                <a:gd name="T44" fmla="*/ 54 w 70"/>
                <a:gd name="T45" fmla="*/ 6 h 70"/>
                <a:gd name="T46" fmla="*/ 58 w 70"/>
                <a:gd name="T47" fmla="*/ 10 h 70"/>
                <a:gd name="T48" fmla="*/ 64 w 70"/>
                <a:gd name="T49" fmla="*/ 14 h 70"/>
                <a:gd name="T50" fmla="*/ 66 w 70"/>
                <a:gd name="T51" fmla="*/ 20 h 70"/>
                <a:gd name="T52" fmla="*/ 68 w 70"/>
                <a:gd name="T53" fmla="*/ 28 h 70"/>
                <a:gd name="T54" fmla="*/ 70 w 70"/>
                <a:gd name="T55" fmla="*/ 34 h 70"/>
                <a:gd name="T56" fmla="*/ 70 w 70"/>
                <a:gd name="T57" fmla="*/ 34 h 70"/>
                <a:gd name="T58" fmla="*/ 68 w 70"/>
                <a:gd name="T59" fmla="*/ 42 h 70"/>
                <a:gd name="T60" fmla="*/ 66 w 70"/>
                <a:gd name="T61" fmla="*/ 48 h 70"/>
                <a:gd name="T62" fmla="*/ 64 w 70"/>
                <a:gd name="T63" fmla="*/ 54 h 70"/>
                <a:gd name="T64" fmla="*/ 58 w 70"/>
                <a:gd name="T65" fmla="*/ 60 h 70"/>
                <a:gd name="T66" fmla="*/ 54 w 70"/>
                <a:gd name="T67" fmla="*/ 64 h 70"/>
                <a:gd name="T68" fmla="*/ 48 w 70"/>
                <a:gd name="T69" fmla="*/ 66 h 70"/>
                <a:gd name="T70" fmla="*/ 42 w 70"/>
                <a:gd name="T71" fmla="*/ 68 h 70"/>
                <a:gd name="T72" fmla="*/ 34 w 70"/>
                <a:gd name="T73" fmla="*/ 70 h 70"/>
                <a:gd name="T74" fmla="*/ 34 w 70"/>
                <a:gd name="T75" fmla="*/ 70 h 70"/>
                <a:gd name="T76" fmla="*/ 34 w 70"/>
                <a:gd name="T77" fmla="*/ 12 h 70"/>
                <a:gd name="T78" fmla="*/ 34 w 70"/>
                <a:gd name="T79" fmla="*/ 12 h 70"/>
                <a:gd name="T80" fmla="*/ 26 w 70"/>
                <a:gd name="T81" fmla="*/ 14 h 70"/>
                <a:gd name="T82" fmla="*/ 18 w 70"/>
                <a:gd name="T83" fmla="*/ 20 h 70"/>
                <a:gd name="T84" fmla="*/ 14 w 70"/>
                <a:gd name="T85" fmla="*/ 26 h 70"/>
                <a:gd name="T86" fmla="*/ 12 w 70"/>
                <a:gd name="T87" fmla="*/ 34 h 70"/>
                <a:gd name="T88" fmla="*/ 12 w 70"/>
                <a:gd name="T89" fmla="*/ 34 h 70"/>
                <a:gd name="T90" fmla="*/ 14 w 70"/>
                <a:gd name="T91" fmla="*/ 42 h 70"/>
                <a:gd name="T92" fmla="*/ 18 w 70"/>
                <a:gd name="T93" fmla="*/ 50 h 70"/>
                <a:gd name="T94" fmla="*/ 26 w 70"/>
                <a:gd name="T95" fmla="*/ 54 h 70"/>
                <a:gd name="T96" fmla="*/ 34 w 70"/>
                <a:gd name="T97" fmla="*/ 56 h 70"/>
                <a:gd name="T98" fmla="*/ 34 w 70"/>
                <a:gd name="T99" fmla="*/ 56 h 70"/>
                <a:gd name="T100" fmla="*/ 42 w 70"/>
                <a:gd name="T101" fmla="*/ 54 h 70"/>
                <a:gd name="T102" fmla="*/ 50 w 70"/>
                <a:gd name="T103" fmla="*/ 50 h 70"/>
                <a:gd name="T104" fmla="*/ 54 w 70"/>
                <a:gd name="T105" fmla="*/ 42 h 70"/>
                <a:gd name="T106" fmla="*/ 56 w 70"/>
                <a:gd name="T107" fmla="*/ 34 h 70"/>
                <a:gd name="T108" fmla="*/ 56 w 70"/>
                <a:gd name="T109" fmla="*/ 34 h 70"/>
                <a:gd name="T110" fmla="*/ 54 w 70"/>
                <a:gd name="T111" fmla="*/ 26 h 70"/>
                <a:gd name="T112" fmla="*/ 50 w 70"/>
                <a:gd name="T113" fmla="*/ 20 h 70"/>
                <a:gd name="T114" fmla="*/ 42 w 70"/>
                <a:gd name="T115" fmla="*/ 14 h 70"/>
                <a:gd name="T116" fmla="*/ 34 w 70"/>
                <a:gd name="T117" fmla="*/ 12 h 70"/>
                <a:gd name="T118" fmla="*/ 34 w 70"/>
                <a:gd name="T119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" h="70">
                  <a:moveTo>
                    <a:pt x="34" y="70"/>
                  </a:moveTo>
                  <a:lnTo>
                    <a:pt x="34" y="70"/>
                  </a:lnTo>
                  <a:lnTo>
                    <a:pt x="28" y="68"/>
                  </a:lnTo>
                  <a:lnTo>
                    <a:pt x="20" y="66"/>
                  </a:lnTo>
                  <a:lnTo>
                    <a:pt x="14" y="64"/>
                  </a:lnTo>
                  <a:lnTo>
                    <a:pt x="10" y="60"/>
                  </a:lnTo>
                  <a:lnTo>
                    <a:pt x="6" y="54"/>
                  </a:lnTo>
                  <a:lnTo>
                    <a:pt x="2" y="48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8" y="2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8" y="28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8" y="42"/>
                  </a:lnTo>
                  <a:lnTo>
                    <a:pt x="66" y="48"/>
                  </a:lnTo>
                  <a:lnTo>
                    <a:pt x="64" y="54"/>
                  </a:lnTo>
                  <a:lnTo>
                    <a:pt x="58" y="60"/>
                  </a:lnTo>
                  <a:lnTo>
                    <a:pt x="54" y="64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0"/>
                  </a:lnTo>
                  <a:lnTo>
                    <a:pt x="34" y="70"/>
                  </a:lnTo>
                  <a:close/>
                  <a:moveTo>
                    <a:pt x="34" y="12"/>
                  </a:moveTo>
                  <a:lnTo>
                    <a:pt x="34" y="12"/>
                  </a:lnTo>
                  <a:lnTo>
                    <a:pt x="26" y="14"/>
                  </a:lnTo>
                  <a:lnTo>
                    <a:pt x="18" y="20"/>
                  </a:lnTo>
                  <a:lnTo>
                    <a:pt x="14" y="26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42"/>
                  </a:lnTo>
                  <a:lnTo>
                    <a:pt x="18" y="50"/>
                  </a:lnTo>
                  <a:lnTo>
                    <a:pt x="26" y="54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42" y="54"/>
                  </a:lnTo>
                  <a:lnTo>
                    <a:pt x="50" y="50"/>
                  </a:lnTo>
                  <a:lnTo>
                    <a:pt x="54" y="42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4" y="26"/>
                  </a:lnTo>
                  <a:lnTo>
                    <a:pt x="50" y="20"/>
                  </a:lnTo>
                  <a:lnTo>
                    <a:pt x="42" y="14"/>
                  </a:lnTo>
                  <a:lnTo>
                    <a:pt x="34" y="12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84" name="Freeform 752"/>
            <p:cNvSpPr>
              <a:spLocks/>
            </p:cNvSpPr>
            <p:nvPr/>
          </p:nvSpPr>
          <p:spPr bwMode="auto">
            <a:xfrm>
              <a:off x="6684963" y="3375025"/>
              <a:ext cx="320675" cy="41275"/>
            </a:xfrm>
            <a:custGeom>
              <a:avLst/>
              <a:gdLst>
                <a:gd name="T0" fmla="*/ 188 w 202"/>
                <a:gd name="T1" fmla="*/ 26 h 26"/>
                <a:gd name="T2" fmla="*/ 12 w 202"/>
                <a:gd name="T3" fmla="*/ 26 h 26"/>
                <a:gd name="T4" fmla="*/ 12 w 202"/>
                <a:gd name="T5" fmla="*/ 26 h 26"/>
                <a:gd name="T6" fmla="*/ 8 w 202"/>
                <a:gd name="T7" fmla="*/ 24 h 26"/>
                <a:gd name="T8" fmla="*/ 4 w 202"/>
                <a:gd name="T9" fmla="*/ 22 h 26"/>
                <a:gd name="T10" fmla="*/ 0 w 202"/>
                <a:gd name="T11" fmla="*/ 18 h 26"/>
                <a:gd name="T12" fmla="*/ 0 w 202"/>
                <a:gd name="T13" fmla="*/ 12 h 26"/>
                <a:gd name="T14" fmla="*/ 0 w 202"/>
                <a:gd name="T15" fmla="*/ 12 h 26"/>
                <a:gd name="T16" fmla="*/ 0 w 202"/>
                <a:gd name="T17" fmla="*/ 8 h 26"/>
                <a:gd name="T18" fmla="*/ 4 w 202"/>
                <a:gd name="T19" fmla="*/ 2 h 26"/>
                <a:gd name="T20" fmla="*/ 8 w 202"/>
                <a:gd name="T21" fmla="*/ 0 h 26"/>
                <a:gd name="T22" fmla="*/ 12 w 202"/>
                <a:gd name="T23" fmla="*/ 0 h 26"/>
                <a:gd name="T24" fmla="*/ 188 w 202"/>
                <a:gd name="T25" fmla="*/ 0 h 26"/>
                <a:gd name="T26" fmla="*/ 188 w 202"/>
                <a:gd name="T27" fmla="*/ 0 h 26"/>
                <a:gd name="T28" fmla="*/ 194 w 202"/>
                <a:gd name="T29" fmla="*/ 0 h 26"/>
                <a:gd name="T30" fmla="*/ 198 w 202"/>
                <a:gd name="T31" fmla="*/ 2 h 26"/>
                <a:gd name="T32" fmla="*/ 200 w 202"/>
                <a:gd name="T33" fmla="*/ 8 h 26"/>
                <a:gd name="T34" fmla="*/ 202 w 202"/>
                <a:gd name="T35" fmla="*/ 12 h 26"/>
                <a:gd name="T36" fmla="*/ 202 w 202"/>
                <a:gd name="T37" fmla="*/ 12 h 26"/>
                <a:gd name="T38" fmla="*/ 200 w 202"/>
                <a:gd name="T39" fmla="*/ 18 h 26"/>
                <a:gd name="T40" fmla="*/ 198 w 202"/>
                <a:gd name="T41" fmla="*/ 22 h 26"/>
                <a:gd name="T42" fmla="*/ 194 w 202"/>
                <a:gd name="T43" fmla="*/ 24 h 26"/>
                <a:gd name="T44" fmla="*/ 188 w 202"/>
                <a:gd name="T45" fmla="*/ 26 h 26"/>
                <a:gd name="T46" fmla="*/ 188 w 202"/>
                <a:gd name="T4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2" h="26">
                  <a:moveTo>
                    <a:pt x="188" y="26"/>
                  </a:moveTo>
                  <a:lnTo>
                    <a:pt x="12" y="26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94" y="0"/>
                  </a:lnTo>
                  <a:lnTo>
                    <a:pt x="198" y="2"/>
                  </a:lnTo>
                  <a:lnTo>
                    <a:pt x="200" y="8"/>
                  </a:lnTo>
                  <a:lnTo>
                    <a:pt x="202" y="12"/>
                  </a:lnTo>
                  <a:lnTo>
                    <a:pt x="202" y="12"/>
                  </a:lnTo>
                  <a:lnTo>
                    <a:pt x="200" y="18"/>
                  </a:lnTo>
                  <a:lnTo>
                    <a:pt x="198" y="22"/>
                  </a:lnTo>
                  <a:lnTo>
                    <a:pt x="194" y="24"/>
                  </a:lnTo>
                  <a:lnTo>
                    <a:pt x="188" y="26"/>
                  </a:lnTo>
                  <a:lnTo>
                    <a:pt x="188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1985" name="グループ化 1984"/>
          <p:cNvGrpSpPr/>
          <p:nvPr/>
        </p:nvGrpSpPr>
        <p:grpSpPr>
          <a:xfrm>
            <a:off x="4292951" y="3719948"/>
            <a:ext cx="345890" cy="345890"/>
            <a:chOff x="6005513" y="3251200"/>
            <a:chExt cx="479425" cy="479425"/>
          </a:xfrm>
        </p:grpSpPr>
        <p:sp>
          <p:nvSpPr>
            <p:cNvPr id="1986" name="Rectangle 753"/>
            <p:cNvSpPr>
              <a:spLocks noChangeArrowheads="1"/>
            </p:cNvSpPr>
            <p:nvPr/>
          </p:nvSpPr>
          <p:spPr bwMode="auto">
            <a:xfrm>
              <a:off x="6243638" y="3489325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87" name="Freeform 754"/>
            <p:cNvSpPr>
              <a:spLocks/>
            </p:cNvSpPr>
            <p:nvPr/>
          </p:nvSpPr>
          <p:spPr bwMode="auto">
            <a:xfrm>
              <a:off x="6046788" y="3251200"/>
              <a:ext cx="396875" cy="219075"/>
            </a:xfrm>
            <a:custGeom>
              <a:avLst/>
              <a:gdLst>
                <a:gd name="T0" fmla="*/ 250 w 250"/>
                <a:gd name="T1" fmla="*/ 66 h 138"/>
                <a:gd name="T2" fmla="*/ 250 w 250"/>
                <a:gd name="T3" fmla="*/ 66 h 138"/>
                <a:gd name="T4" fmla="*/ 240 w 250"/>
                <a:gd name="T5" fmla="*/ 52 h 138"/>
                <a:gd name="T6" fmla="*/ 226 w 250"/>
                <a:gd name="T7" fmla="*/ 38 h 138"/>
                <a:gd name="T8" fmla="*/ 212 w 250"/>
                <a:gd name="T9" fmla="*/ 28 h 138"/>
                <a:gd name="T10" fmla="*/ 198 w 250"/>
                <a:gd name="T11" fmla="*/ 18 h 138"/>
                <a:gd name="T12" fmla="*/ 180 w 250"/>
                <a:gd name="T13" fmla="*/ 10 h 138"/>
                <a:gd name="T14" fmla="*/ 162 w 250"/>
                <a:gd name="T15" fmla="*/ 4 h 138"/>
                <a:gd name="T16" fmla="*/ 144 w 250"/>
                <a:gd name="T17" fmla="*/ 0 h 138"/>
                <a:gd name="T18" fmla="*/ 124 w 250"/>
                <a:gd name="T19" fmla="*/ 0 h 138"/>
                <a:gd name="T20" fmla="*/ 124 w 250"/>
                <a:gd name="T21" fmla="*/ 0 h 138"/>
                <a:gd name="T22" fmla="*/ 106 w 250"/>
                <a:gd name="T23" fmla="*/ 0 h 138"/>
                <a:gd name="T24" fmla="*/ 88 w 250"/>
                <a:gd name="T25" fmla="*/ 4 h 138"/>
                <a:gd name="T26" fmla="*/ 70 w 250"/>
                <a:gd name="T27" fmla="*/ 10 h 138"/>
                <a:gd name="T28" fmla="*/ 52 w 250"/>
                <a:gd name="T29" fmla="*/ 18 h 138"/>
                <a:gd name="T30" fmla="*/ 38 w 250"/>
                <a:gd name="T31" fmla="*/ 28 h 138"/>
                <a:gd name="T32" fmla="*/ 24 w 250"/>
                <a:gd name="T33" fmla="*/ 38 h 138"/>
                <a:gd name="T34" fmla="*/ 10 w 250"/>
                <a:gd name="T35" fmla="*/ 52 h 138"/>
                <a:gd name="T36" fmla="*/ 0 w 250"/>
                <a:gd name="T37" fmla="*/ 66 h 138"/>
                <a:gd name="T38" fmla="*/ 124 w 250"/>
                <a:gd name="T39" fmla="*/ 138 h 138"/>
                <a:gd name="T40" fmla="*/ 250 w 250"/>
                <a:gd name="T41" fmla="*/ 6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0" h="138">
                  <a:moveTo>
                    <a:pt x="250" y="66"/>
                  </a:moveTo>
                  <a:lnTo>
                    <a:pt x="250" y="66"/>
                  </a:lnTo>
                  <a:lnTo>
                    <a:pt x="240" y="52"/>
                  </a:lnTo>
                  <a:lnTo>
                    <a:pt x="226" y="38"/>
                  </a:lnTo>
                  <a:lnTo>
                    <a:pt x="212" y="28"/>
                  </a:lnTo>
                  <a:lnTo>
                    <a:pt x="198" y="18"/>
                  </a:lnTo>
                  <a:lnTo>
                    <a:pt x="180" y="10"/>
                  </a:lnTo>
                  <a:lnTo>
                    <a:pt x="162" y="4"/>
                  </a:lnTo>
                  <a:lnTo>
                    <a:pt x="14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06" y="0"/>
                  </a:lnTo>
                  <a:lnTo>
                    <a:pt x="88" y="4"/>
                  </a:lnTo>
                  <a:lnTo>
                    <a:pt x="70" y="10"/>
                  </a:lnTo>
                  <a:lnTo>
                    <a:pt x="52" y="18"/>
                  </a:lnTo>
                  <a:lnTo>
                    <a:pt x="38" y="28"/>
                  </a:lnTo>
                  <a:lnTo>
                    <a:pt x="24" y="38"/>
                  </a:lnTo>
                  <a:lnTo>
                    <a:pt x="10" y="52"/>
                  </a:lnTo>
                  <a:lnTo>
                    <a:pt x="0" y="66"/>
                  </a:lnTo>
                  <a:lnTo>
                    <a:pt x="124" y="138"/>
                  </a:lnTo>
                  <a:lnTo>
                    <a:pt x="250" y="66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88" name="Freeform 755"/>
            <p:cNvSpPr>
              <a:spLocks/>
            </p:cNvSpPr>
            <p:nvPr/>
          </p:nvSpPr>
          <p:spPr bwMode="auto">
            <a:xfrm>
              <a:off x="6005513" y="3384550"/>
              <a:ext cx="222250" cy="342900"/>
            </a:xfrm>
            <a:custGeom>
              <a:avLst/>
              <a:gdLst>
                <a:gd name="T0" fmla="*/ 16 w 140"/>
                <a:gd name="T1" fmla="*/ 0 h 216"/>
                <a:gd name="T2" fmla="*/ 16 w 140"/>
                <a:gd name="T3" fmla="*/ 0 h 216"/>
                <a:gd name="T4" fmla="*/ 8 w 140"/>
                <a:gd name="T5" fmla="*/ 16 h 216"/>
                <a:gd name="T6" fmla="*/ 4 w 140"/>
                <a:gd name="T7" fmla="*/ 32 h 216"/>
                <a:gd name="T8" fmla="*/ 2 w 140"/>
                <a:gd name="T9" fmla="*/ 48 h 216"/>
                <a:gd name="T10" fmla="*/ 0 w 140"/>
                <a:gd name="T11" fmla="*/ 66 h 216"/>
                <a:gd name="T12" fmla="*/ 0 w 140"/>
                <a:gd name="T13" fmla="*/ 66 h 216"/>
                <a:gd name="T14" fmla="*/ 0 w 140"/>
                <a:gd name="T15" fmla="*/ 82 h 216"/>
                <a:gd name="T16" fmla="*/ 2 w 140"/>
                <a:gd name="T17" fmla="*/ 96 h 216"/>
                <a:gd name="T18" fmla="*/ 6 w 140"/>
                <a:gd name="T19" fmla="*/ 110 h 216"/>
                <a:gd name="T20" fmla="*/ 10 w 140"/>
                <a:gd name="T21" fmla="*/ 122 h 216"/>
                <a:gd name="T22" fmla="*/ 16 w 140"/>
                <a:gd name="T23" fmla="*/ 136 h 216"/>
                <a:gd name="T24" fmla="*/ 24 w 140"/>
                <a:gd name="T25" fmla="*/ 148 h 216"/>
                <a:gd name="T26" fmla="*/ 32 w 140"/>
                <a:gd name="T27" fmla="*/ 158 h 216"/>
                <a:gd name="T28" fmla="*/ 40 w 140"/>
                <a:gd name="T29" fmla="*/ 170 h 216"/>
                <a:gd name="T30" fmla="*/ 50 w 140"/>
                <a:gd name="T31" fmla="*/ 180 h 216"/>
                <a:gd name="T32" fmla="*/ 62 w 140"/>
                <a:gd name="T33" fmla="*/ 188 h 216"/>
                <a:gd name="T34" fmla="*/ 74 w 140"/>
                <a:gd name="T35" fmla="*/ 196 h 216"/>
                <a:gd name="T36" fmla="*/ 86 w 140"/>
                <a:gd name="T37" fmla="*/ 202 h 216"/>
                <a:gd name="T38" fmla="*/ 98 w 140"/>
                <a:gd name="T39" fmla="*/ 208 h 216"/>
                <a:gd name="T40" fmla="*/ 112 w 140"/>
                <a:gd name="T41" fmla="*/ 212 h 216"/>
                <a:gd name="T42" fmla="*/ 126 w 140"/>
                <a:gd name="T43" fmla="*/ 216 h 216"/>
                <a:gd name="T44" fmla="*/ 140 w 140"/>
                <a:gd name="T45" fmla="*/ 216 h 216"/>
                <a:gd name="T46" fmla="*/ 140 w 140"/>
                <a:gd name="T47" fmla="*/ 72 h 216"/>
                <a:gd name="T48" fmla="*/ 16 w 140"/>
                <a:gd name="T4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" h="216">
                  <a:moveTo>
                    <a:pt x="16" y="0"/>
                  </a:moveTo>
                  <a:lnTo>
                    <a:pt x="16" y="0"/>
                  </a:lnTo>
                  <a:lnTo>
                    <a:pt x="8" y="16"/>
                  </a:lnTo>
                  <a:lnTo>
                    <a:pt x="4" y="32"/>
                  </a:lnTo>
                  <a:lnTo>
                    <a:pt x="2" y="4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82"/>
                  </a:lnTo>
                  <a:lnTo>
                    <a:pt x="2" y="96"/>
                  </a:lnTo>
                  <a:lnTo>
                    <a:pt x="6" y="110"/>
                  </a:lnTo>
                  <a:lnTo>
                    <a:pt x="10" y="122"/>
                  </a:lnTo>
                  <a:lnTo>
                    <a:pt x="16" y="136"/>
                  </a:lnTo>
                  <a:lnTo>
                    <a:pt x="24" y="148"/>
                  </a:lnTo>
                  <a:lnTo>
                    <a:pt x="32" y="158"/>
                  </a:lnTo>
                  <a:lnTo>
                    <a:pt x="40" y="170"/>
                  </a:lnTo>
                  <a:lnTo>
                    <a:pt x="50" y="180"/>
                  </a:lnTo>
                  <a:lnTo>
                    <a:pt x="62" y="188"/>
                  </a:lnTo>
                  <a:lnTo>
                    <a:pt x="74" y="196"/>
                  </a:lnTo>
                  <a:lnTo>
                    <a:pt x="86" y="202"/>
                  </a:lnTo>
                  <a:lnTo>
                    <a:pt x="98" y="208"/>
                  </a:lnTo>
                  <a:lnTo>
                    <a:pt x="112" y="212"/>
                  </a:lnTo>
                  <a:lnTo>
                    <a:pt x="126" y="216"/>
                  </a:lnTo>
                  <a:lnTo>
                    <a:pt x="140" y="216"/>
                  </a:lnTo>
                  <a:lnTo>
                    <a:pt x="140" y="7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89" name="Freeform 756"/>
            <p:cNvSpPr>
              <a:spLocks/>
            </p:cNvSpPr>
            <p:nvPr/>
          </p:nvSpPr>
          <p:spPr bwMode="auto">
            <a:xfrm>
              <a:off x="6259513" y="3384550"/>
              <a:ext cx="225425" cy="342900"/>
            </a:xfrm>
            <a:custGeom>
              <a:avLst/>
              <a:gdLst>
                <a:gd name="T0" fmla="*/ 0 w 142"/>
                <a:gd name="T1" fmla="*/ 72 h 216"/>
                <a:gd name="T2" fmla="*/ 0 w 142"/>
                <a:gd name="T3" fmla="*/ 216 h 216"/>
                <a:gd name="T4" fmla="*/ 0 w 142"/>
                <a:gd name="T5" fmla="*/ 216 h 216"/>
                <a:gd name="T6" fmla="*/ 16 w 142"/>
                <a:gd name="T7" fmla="*/ 216 h 216"/>
                <a:gd name="T8" fmla="*/ 30 w 142"/>
                <a:gd name="T9" fmla="*/ 212 h 216"/>
                <a:gd name="T10" fmla="*/ 44 w 142"/>
                <a:gd name="T11" fmla="*/ 208 h 216"/>
                <a:gd name="T12" fmla="*/ 56 w 142"/>
                <a:gd name="T13" fmla="*/ 202 h 216"/>
                <a:gd name="T14" fmla="*/ 68 w 142"/>
                <a:gd name="T15" fmla="*/ 196 h 216"/>
                <a:gd name="T16" fmla="*/ 80 w 142"/>
                <a:gd name="T17" fmla="*/ 188 h 216"/>
                <a:gd name="T18" fmla="*/ 90 w 142"/>
                <a:gd name="T19" fmla="*/ 180 h 216"/>
                <a:gd name="T20" fmla="*/ 100 w 142"/>
                <a:gd name="T21" fmla="*/ 170 h 216"/>
                <a:gd name="T22" fmla="*/ 110 w 142"/>
                <a:gd name="T23" fmla="*/ 158 h 216"/>
                <a:gd name="T24" fmla="*/ 118 w 142"/>
                <a:gd name="T25" fmla="*/ 148 h 216"/>
                <a:gd name="T26" fmla="*/ 124 w 142"/>
                <a:gd name="T27" fmla="*/ 136 h 216"/>
                <a:gd name="T28" fmla="*/ 130 w 142"/>
                <a:gd name="T29" fmla="*/ 122 h 216"/>
                <a:gd name="T30" fmla="*/ 136 w 142"/>
                <a:gd name="T31" fmla="*/ 110 h 216"/>
                <a:gd name="T32" fmla="*/ 140 w 142"/>
                <a:gd name="T33" fmla="*/ 96 h 216"/>
                <a:gd name="T34" fmla="*/ 142 w 142"/>
                <a:gd name="T35" fmla="*/ 82 h 216"/>
                <a:gd name="T36" fmla="*/ 142 w 142"/>
                <a:gd name="T37" fmla="*/ 66 h 216"/>
                <a:gd name="T38" fmla="*/ 142 w 142"/>
                <a:gd name="T39" fmla="*/ 66 h 216"/>
                <a:gd name="T40" fmla="*/ 140 w 142"/>
                <a:gd name="T41" fmla="*/ 48 h 216"/>
                <a:gd name="T42" fmla="*/ 138 w 142"/>
                <a:gd name="T43" fmla="*/ 32 h 216"/>
                <a:gd name="T44" fmla="*/ 132 w 142"/>
                <a:gd name="T45" fmla="*/ 16 h 216"/>
                <a:gd name="T46" fmla="*/ 126 w 142"/>
                <a:gd name="T47" fmla="*/ 0 h 216"/>
                <a:gd name="T48" fmla="*/ 0 w 142"/>
                <a:gd name="T49" fmla="*/ 7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216">
                  <a:moveTo>
                    <a:pt x="0" y="72"/>
                  </a:moveTo>
                  <a:lnTo>
                    <a:pt x="0" y="216"/>
                  </a:lnTo>
                  <a:lnTo>
                    <a:pt x="0" y="216"/>
                  </a:lnTo>
                  <a:lnTo>
                    <a:pt x="16" y="216"/>
                  </a:lnTo>
                  <a:lnTo>
                    <a:pt x="30" y="212"/>
                  </a:lnTo>
                  <a:lnTo>
                    <a:pt x="44" y="208"/>
                  </a:lnTo>
                  <a:lnTo>
                    <a:pt x="56" y="202"/>
                  </a:lnTo>
                  <a:lnTo>
                    <a:pt x="68" y="196"/>
                  </a:lnTo>
                  <a:lnTo>
                    <a:pt x="80" y="188"/>
                  </a:lnTo>
                  <a:lnTo>
                    <a:pt x="90" y="180"/>
                  </a:lnTo>
                  <a:lnTo>
                    <a:pt x="100" y="170"/>
                  </a:lnTo>
                  <a:lnTo>
                    <a:pt x="110" y="158"/>
                  </a:lnTo>
                  <a:lnTo>
                    <a:pt x="118" y="148"/>
                  </a:lnTo>
                  <a:lnTo>
                    <a:pt x="124" y="136"/>
                  </a:lnTo>
                  <a:lnTo>
                    <a:pt x="130" y="122"/>
                  </a:lnTo>
                  <a:lnTo>
                    <a:pt x="136" y="110"/>
                  </a:lnTo>
                  <a:lnTo>
                    <a:pt x="140" y="96"/>
                  </a:lnTo>
                  <a:lnTo>
                    <a:pt x="142" y="82"/>
                  </a:lnTo>
                  <a:lnTo>
                    <a:pt x="142" y="66"/>
                  </a:lnTo>
                  <a:lnTo>
                    <a:pt x="142" y="66"/>
                  </a:lnTo>
                  <a:lnTo>
                    <a:pt x="140" y="48"/>
                  </a:lnTo>
                  <a:lnTo>
                    <a:pt x="138" y="32"/>
                  </a:lnTo>
                  <a:lnTo>
                    <a:pt x="132" y="16"/>
                  </a:lnTo>
                  <a:lnTo>
                    <a:pt x="126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9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90" name="Freeform 757"/>
            <p:cNvSpPr>
              <a:spLocks noEditPoints="1"/>
            </p:cNvSpPr>
            <p:nvPr/>
          </p:nvSpPr>
          <p:spPr bwMode="auto">
            <a:xfrm>
              <a:off x="6030913" y="3355975"/>
              <a:ext cx="428625" cy="374650"/>
            </a:xfrm>
            <a:custGeom>
              <a:avLst/>
              <a:gdLst>
                <a:gd name="T0" fmla="*/ 270 w 270"/>
                <a:gd name="T1" fmla="*/ 18 h 236"/>
                <a:gd name="T2" fmla="*/ 270 w 270"/>
                <a:gd name="T3" fmla="*/ 18 h 236"/>
                <a:gd name="T4" fmla="*/ 260 w 270"/>
                <a:gd name="T5" fmla="*/ 0 h 236"/>
                <a:gd name="T6" fmla="*/ 134 w 270"/>
                <a:gd name="T7" fmla="*/ 72 h 236"/>
                <a:gd name="T8" fmla="*/ 10 w 270"/>
                <a:gd name="T9" fmla="*/ 0 h 236"/>
                <a:gd name="T10" fmla="*/ 10 w 270"/>
                <a:gd name="T11" fmla="*/ 0 h 236"/>
                <a:gd name="T12" fmla="*/ 0 w 270"/>
                <a:gd name="T13" fmla="*/ 18 h 236"/>
                <a:gd name="T14" fmla="*/ 124 w 270"/>
                <a:gd name="T15" fmla="*/ 90 h 236"/>
                <a:gd name="T16" fmla="*/ 124 w 270"/>
                <a:gd name="T17" fmla="*/ 234 h 236"/>
                <a:gd name="T18" fmla="*/ 124 w 270"/>
                <a:gd name="T19" fmla="*/ 234 h 236"/>
                <a:gd name="T20" fmla="*/ 134 w 270"/>
                <a:gd name="T21" fmla="*/ 236 h 236"/>
                <a:gd name="T22" fmla="*/ 134 w 270"/>
                <a:gd name="T23" fmla="*/ 236 h 236"/>
                <a:gd name="T24" fmla="*/ 144 w 270"/>
                <a:gd name="T25" fmla="*/ 234 h 236"/>
                <a:gd name="T26" fmla="*/ 144 w 270"/>
                <a:gd name="T27" fmla="*/ 90 h 236"/>
                <a:gd name="T28" fmla="*/ 270 w 270"/>
                <a:gd name="T29" fmla="*/ 18 h 236"/>
                <a:gd name="T30" fmla="*/ 134 w 270"/>
                <a:gd name="T31" fmla="*/ 84 h 236"/>
                <a:gd name="T32" fmla="*/ 134 w 270"/>
                <a:gd name="T33" fmla="*/ 84 h 236"/>
                <a:gd name="T34" fmla="*/ 134 w 270"/>
                <a:gd name="T35" fmla="*/ 84 h 236"/>
                <a:gd name="T36" fmla="*/ 134 w 270"/>
                <a:gd name="T37" fmla="*/ 8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0" h="236">
                  <a:moveTo>
                    <a:pt x="270" y="18"/>
                  </a:moveTo>
                  <a:lnTo>
                    <a:pt x="270" y="18"/>
                  </a:lnTo>
                  <a:lnTo>
                    <a:pt x="260" y="0"/>
                  </a:lnTo>
                  <a:lnTo>
                    <a:pt x="134" y="7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18"/>
                  </a:lnTo>
                  <a:lnTo>
                    <a:pt x="124" y="90"/>
                  </a:lnTo>
                  <a:lnTo>
                    <a:pt x="124" y="234"/>
                  </a:lnTo>
                  <a:lnTo>
                    <a:pt x="124" y="234"/>
                  </a:lnTo>
                  <a:lnTo>
                    <a:pt x="134" y="236"/>
                  </a:lnTo>
                  <a:lnTo>
                    <a:pt x="134" y="236"/>
                  </a:lnTo>
                  <a:lnTo>
                    <a:pt x="144" y="234"/>
                  </a:lnTo>
                  <a:lnTo>
                    <a:pt x="144" y="90"/>
                  </a:lnTo>
                  <a:lnTo>
                    <a:pt x="270" y="18"/>
                  </a:lnTo>
                  <a:close/>
                  <a:moveTo>
                    <a:pt x="134" y="84"/>
                  </a:moveTo>
                  <a:lnTo>
                    <a:pt x="134" y="84"/>
                  </a:lnTo>
                  <a:lnTo>
                    <a:pt x="134" y="84"/>
                  </a:lnTo>
                  <a:lnTo>
                    <a:pt x="134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sp>
        <p:nvSpPr>
          <p:cNvPr id="1991" name="Freeform 758"/>
          <p:cNvSpPr>
            <a:spLocks noEditPoints="1"/>
          </p:cNvSpPr>
          <p:nvPr/>
        </p:nvSpPr>
        <p:spPr bwMode="auto">
          <a:xfrm>
            <a:off x="3201786" y="4379884"/>
            <a:ext cx="434926" cy="434926"/>
          </a:xfrm>
          <a:custGeom>
            <a:avLst/>
            <a:gdLst>
              <a:gd name="T0" fmla="*/ 296 w 302"/>
              <a:gd name="T1" fmla="*/ 164 h 302"/>
              <a:gd name="T2" fmla="*/ 230 w 302"/>
              <a:gd name="T3" fmla="*/ 98 h 302"/>
              <a:gd name="T4" fmla="*/ 230 w 302"/>
              <a:gd name="T5" fmla="*/ 98 h 302"/>
              <a:gd name="T6" fmla="*/ 204 w 302"/>
              <a:gd name="T7" fmla="*/ 72 h 302"/>
              <a:gd name="T8" fmla="*/ 146 w 302"/>
              <a:gd name="T9" fmla="*/ 14 h 302"/>
              <a:gd name="T10" fmla="*/ 146 w 302"/>
              <a:gd name="T11" fmla="*/ 14 h 302"/>
              <a:gd name="T12" fmla="*/ 138 w 302"/>
              <a:gd name="T13" fmla="*/ 8 h 302"/>
              <a:gd name="T14" fmla="*/ 130 w 302"/>
              <a:gd name="T15" fmla="*/ 4 h 302"/>
              <a:gd name="T16" fmla="*/ 122 w 302"/>
              <a:gd name="T17" fmla="*/ 2 h 302"/>
              <a:gd name="T18" fmla="*/ 114 w 302"/>
              <a:gd name="T19" fmla="*/ 0 h 302"/>
              <a:gd name="T20" fmla="*/ 20 w 302"/>
              <a:gd name="T21" fmla="*/ 2 h 302"/>
              <a:gd name="T22" fmla="*/ 20 w 302"/>
              <a:gd name="T23" fmla="*/ 2 h 302"/>
              <a:gd name="T24" fmla="*/ 12 w 302"/>
              <a:gd name="T25" fmla="*/ 4 h 302"/>
              <a:gd name="T26" fmla="*/ 6 w 302"/>
              <a:gd name="T27" fmla="*/ 8 h 302"/>
              <a:gd name="T28" fmla="*/ 2 w 302"/>
              <a:gd name="T29" fmla="*/ 14 h 302"/>
              <a:gd name="T30" fmla="*/ 2 w 302"/>
              <a:gd name="T31" fmla="*/ 20 h 302"/>
              <a:gd name="T32" fmla="*/ 0 w 302"/>
              <a:gd name="T33" fmla="*/ 114 h 302"/>
              <a:gd name="T34" fmla="*/ 0 w 302"/>
              <a:gd name="T35" fmla="*/ 114 h 302"/>
              <a:gd name="T36" fmla="*/ 0 w 302"/>
              <a:gd name="T37" fmla="*/ 122 h 302"/>
              <a:gd name="T38" fmla="*/ 4 w 302"/>
              <a:gd name="T39" fmla="*/ 132 h 302"/>
              <a:gd name="T40" fmla="*/ 8 w 302"/>
              <a:gd name="T41" fmla="*/ 140 h 302"/>
              <a:gd name="T42" fmla="*/ 14 w 302"/>
              <a:gd name="T43" fmla="*/ 146 h 302"/>
              <a:gd name="T44" fmla="*/ 72 w 302"/>
              <a:gd name="T45" fmla="*/ 204 h 302"/>
              <a:gd name="T46" fmla="*/ 72 w 302"/>
              <a:gd name="T47" fmla="*/ 204 h 302"/>
              <a:gd name="T48" fmla="*/ 98 w 302"/>
              <a:gd name="T49" fmla="*/ 230 h 302"/>
              <a:gd name="T50" fmla="*/ 164 w 302"/>
              <a:gd name="T51" fmla="*/ 296 h 302"/>
              <a:gd name="T52" fmla="*/ 164 w 302"/>
              <a:gd name="T53" fmla="*/ 296 h 302"/>
              <a:gd name="T54" fmla="*/ 170 w 302"/>
              <a:gd name="T55" fmla="*/ 300 h 302"/>
              <a:gd name="T56" fmla="*/ 178 w 302"/>
              <a:gd name="T57" fmla="*/ 302 h 302"/>
              <a:gd name="T58" fmla="*/ 184 w 302"/>
              <a:gd name="T59" fmla="*/ 300 h 302"/>
              <a:gd name="T60" fmla="*/ 190 w 302"/>
              <a:gd name="T61" fmla="*/ 296 h 302"/>
              <a:gd name="T62" fmla="*/ 230 w 302"/>
              <a:gd name="T63" fmla="*/ 258 h 302"/>
              <a:gd name="T64" fmla="*/ 230 w 302"/>
              <a:gd name="T65" fmla="*/ 258 h 302"/>
              <a:gd name="T66" fmla="*/ 256 w 302"/>
              <a:gd name="T67" fmla="*/ 230 h 302"/>
              <a:gd name="T68" fmla="*/ 296 w 302"/>
              <a:gd name="T69" fmla="*/ 192 h 302"/>
              <a:gd name="T70" fmla="*/ 296 w 302"/>
              <a:gd name="T71" fmla="*/ 192 h 302"/>
              <a:gd name="T72" fmla="*/ 300 w 302"/>
              <a:gd name="T73" fmla="*/ 184 h 302"/>
              <a:gd name="T74" fmla="*/ 302 w 302"/>
              <a:gd name="T75" fmla="*/ 178 h 302"/>
              <a:gd name="T76" fmla="*/ 300 w 302"/>
              <a:gd name="T77" fmla="*/ 170 h 302"/>
              <a:gd name="T78" fmla="*/ 296 w 302"/>
              <a:gd name="T79" fmla="*/ 164 h 302"/>
              <a:gd name="T80" fmla="*/ 296 w 302"/>
              <a:gd name="T81" fmla="*/ 164 h 302"/>
              <a:gd name="T82" fmla="*/ 62 w 302"/>
              <a:gd name="T83" fmla="*/ 64 h 302"/>
              <a:gd name="T84" fmla="*/ 62 w 302"/>
              <a:gd name="T85" fmla="*/ 64 h 302"/>
              <a:gd name="T86" fmla="*/ 56 w 302"/>
              <a:gd name="T87" fmla="*/ 68 h 302"/>
              <a:gd name="T88" fmla="*/ 50 w 302"/>
              <a:gd name="T89" fmla="*/ 68 h 302"/>
              <a:gd name="T90" fmla="*/ 42 w 302"/>
              <a:gd name="T91" fmla="*/ 68 h 302"/>
              <a:gd name="T92" fmla="*/ 36 w 302"/>
              <a:gd name="T93" fmla="*/ 64 h 302"/>
              <a:gd name="T94" fmla="*/ 36 w 302"/>
              <a:gd name="T95" fmla="*/ 64 h 302"/>
              <a:gd name="T96" fmla="*/ 32 w 302"/>
              <a:gd name="T97" fmla="*/ 58 h 302"/>
              <a:gd name="T98" fmla="*/ 30 w 302"/>
              <a:gd name="T99" fmla="*/ 50 h 302"/>
              <a:gd name="T100" fmla="*/ 32 w 302"/>
              <a:gd name="T101" fmla="*/ 42 h 302"/>
              <a:gd name="T102" fmla="*/ 36 w 302"/>
              <a:gd name="T103" fmla="*/ 36 h 302"/>
              <a:gd name="T104" fmla="*/ 36 w 302"/>
              <a:gd name="T105" fmla="*/ 36 h 302"/>
              <a:gd name="T106" fmla="*/ 42 w 302"/>
              <a:gd name="T107" fmla="*/ 32 h 302"/>
              <a:gd name="T108" fmla="*/ 50 w 302"/>
              <a:gd name="T109" fmla="*/ 32 h 302"/>
              <a:gd name="T110" fmla="*/ 56 w 302"/>
              <a:gd name="T111" fmla="*/ 32 h 302"/>
              <a:gd name="T112" fmla="*/ 62 w 302"/>
              <a:gd name="T113" fmla="*/ 36 h 302"/>
              <a:gd name="T114" fmla="*/ 62 w 302"/>
              <a:gd name="T115" fmla="*/ 36 h 302"/>
              <a:gd name="T116" fmla="*/ 66 w 302"/>
              <a:gd name="T117" fmla="*/ 42 h 302"/>
              <a:gd name="T118" fmla="*/ 68 w 302"/>
              <a:gd name="T119" fmla="*/ 50 h 302"/>
              <a:gd name="T120" fmla="*/ 66 w 302"/>
              <a:gd name="T121" fmla="*/ 56 h 302"/>
              <a:gd name="T122" fmla="*/ 62 w 302"/>
              <a:gd name="T123" fmla="*/ 64 h 302"/>
              <a:gd name="T124" fmla="*/ 62 w 302"/>
              <a:gd name="T125" fmla="*/ 6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2" h="302">
                <a:moveTo>
                  <a:pt x="296" y="164"/>
                </a:moveTo>
                <a:lnTo>
                  <a:pt x="230" y="98"/>
                </a:lnTo>
                <a:lnTo>
                  <a:pt x="230" y="98"/>
                </a:lnTo>
                <a:lnTo>
                  <a:pt x="204" y="72"/>
                </a:lnTo>
                <a:lnTo>
                  <a:pt x="146" y="14"/>
                </a:lnTo>
                <a:lnTo>
                  <a:pt x="146" y="14"/>
                </a:lnTo>
                <a:lnTo>
                  <a:pt x="138" y="8"/>
                </a:lnTo>
                <a:lnTo>
                  <a:pt x="130" y="4"/>
                </a:lnTo>
                <a:lnTo>
                  <a:pt x="122" y="2"/>
                </a:lnTo>
                <a:lnTo>
                  <a:pt x="114" y="0"/>
                </a:lnTo>
                <a:lnTo>
                  <a:pt x="20" y="2"/>
                </a:lnTo>
                <a:lnTo>
                  <a:pt x="20" y="2"/>
                </a:lnTo>
                <a:lnTo>
                  <a:pt x="12" y="4"/>
                </a:lnTo>
                <a:lnTo>
                  <a:pt x="6" y="8"/>
                </a:lnTo>
                <a:lnTo>
                  <a:pt x="2" y="14"/>
                </a:lnTo>
                <a:lnTo>
                  <a:pt x="2" y="20"/>
                </a:lnTo>
                <a:lnTo>
                  <a:pt x="0" y="114"/>
                </a:lnTo>
                <a:lnTo>
                  <a:pt x="0" y="114"/>
                </a:lnTo>
                <a:lnTo>
                  <a:pt x="0" y="122"/>
                </a:lnTo>
                <a:lnTo>
                  <a:pt x="4" y="132"/>
                </a:lnTo>
                <a:lnTo>
                  <a:pt x="8" y="140"/>
                </a:lnTo>
                <a:lnTo>
                  <a:pt x="14" y="146"/>
                </a:lnTo>
                <a:lnTo>
                  <a:pt x="72" y="204"/>
                </a:lnTo>
                <a:lnTo>
                  <a:pt x="72" y="204"/>
                </a:lnTo>
                <a:lnTo>
                  <a:pt x="98" y="230"/>
                </a:lnTo>
                <a:lnTo>
                  <a:pt x="164" y="296"/>
                </a:lnTo>
                <a:lnTo>
                  <a:pt x="164" y="296"/>
                </a:lnTo>
                <a:lnTo>
                  <a:pt x="170" y="300"/>
                </a:lnTo>
                <a:lnTo>
                  <a:pt x="178" y="302"/>
                </a:lnTo>
                <a:lnTo>
                  <a:pt x="184" y="300"/>
                </a:lnTo>
                <a:lnTo>
                  <a:pt x="190" y="296"/>
                </a:lnTo>
                <a:lnTo>
                  <a:pt x="230" y="258"/>
                </a:lnTo>
                <a:lnTo>
                  <a:pt x="230" y="258"/>
                </a:lnTo>
                <a:lnTo>
                  <a:pt x="256" y="230"/>
                </a:lnTo>
                <a:lnTo>
                  <a:pt x="296" y="192"/>
                </a:lnTo>
                <a:lnTo>
                  <a:pt x="296" y="192"/>
                </a:lnTo>
                <a:lnTo>
                  <a:pt x="300" y="184"/>
                </a:lnTo>
                <a:lnTo>
                  <a:pt x="302" y="178"/>
                </a:lnTo>
                <a:lnTo>
                  <a:pt x="300" y="170"/>
                </a:lnTo>
                <a:lnTo>
                  <a:pt x="296" y="164"/>
                </a:lnTo>
                <a:lnTo>
                  <a:pt x="296" y="164"/>
                </a:lnTo>
                <a:close/>
                <a:moveTo>
                  <a:pt x="62" y="64"/>
                </a:moveTo>
                <a:lnTo>
                  <a:pt x="62" y="64"/>
                </a:lnTo>
                <a:lnTo>
                  <a:pt x="56" y="68"/>
                </a:lnTo>
                <a:lnTo>
                  <a:pt x="50" y="68"/>
                </a:lnTo>
                <a:lnTo>
                  <a:pt x="42" y="68"/>
                </a:lnTo>
                <a:lnTo>
                  <a:pt x="36" y="64"/>
                </a:lnTo>
                <a:lnTo>
                  <a:pt x="36" y="64"/>
                </a:lnTo>
                <a:lnTo>
                  <a:pt x="32" y="58"/>
                </a:lnTo>
                <a:lnTo>
                  <a:pt x="30" y="50"/>
                </a:lnTo>
                <a:lnTo>
                  <a:pt x="32" y="42"/>
                </a:lnTo>
                <a:lnTo>
                  <a:pt x="36" y="36"/>
                </a:lnTo>
                <a:lnTo>
                  <a:pt x="36" y="36"/>
                </a:lnTo>
                <a:lnTo>
                  <a:pt x="42" y="32"/>
                </a:lnTo>
                <a:lnTo>
                  <a:pt x="50" y="32"/>
                </a:lnTo>
                <a:lnTo>
                  <a:pt x="56" y="32"/>
                </a:lnTo>
                <a:lnTo>
                  <a:pt x="62" y="36"/>
                </a:lnTo>
                <a:lnTo>
                  <a:pt x="62" y="36"/>
                </a:lnTo>
                <a:lnTo>
                  <a:pt x="66" y="42"/>
                </a:lnTo>
                <a:lnTo>
                  <a:pt x="68" y="50"/>
                </a:lnTo>
                <a:lnTo>
                  <a:pt x="66" y="56"/>
                </a:lnTo>
                <a:lnTo>
                  <a:pt x="62" y="64"/>
                </a:lnTo>
                <a:lnTo>
                  <a:pt x="62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sp>
        <p:nvSpPr>
          <p:cNvPr id="1992" name="Freeform 759"/>
          <p:cNvSpPr>
            <a:spLocks/>
          </p:cNvSpPr>
          <p:nvPr/>
        </p:nvSpPr>
        <p:spPr bwMode="auto">
          <a:xfrm>
            <a:off x="6504007" y="5059144"/>
            <a:ext cx="434926" cy="434926"/>
          </a:xfrm>
          <a:custGeom>
            <a:avLst/>
            <a:gdLst>
              <a:gd name="T0" fmla="*/ 302 w 302"/>
              <a:gd name="T1" fmla="*/ 128 h 302"/>
              <a:gd name="T2" fmla="*/ 300 w 302"/>
              <a:gd name="T3" fmla="*/ 124 h 302"/>
              <a:gd name="T4" fmla="*/ 298 w 302"/>
              <a:gd name="T5" fmla="*/ 122 h 302"/>
              <a:gd name="T6" fmla="*/ 296 w 302"/>
              <a:gd name="T7" fmla="*/ 118 h 302"/>
              <a:gd name="T8" fmla="*/ 294 w 302"/>
              <a:gd name="T9" fmla="*/ 116 h 302"/>
              <a:gd name="T10" fmla="*/ 290 w 302"/>
              <a:gd name="T11" fmla="*/ 114 h 302"/>
              <a:gd name="T12" fmla="*/ 286 w 302"/>
              <a:gd name="T13" fmla="*/ 114 h 302"/>
              <a:gd name="T14" fmla="*/ 262 w 302"/>
              <a:gd name="T15" fmla="*/ 114 h 302"/>
              <a:gd name="T16" fmla="*/ 220 w 302"/>
              <a:gd name="T17" fmla="*/ 114 h 302"/>
              <a:gd name="T18" fmla="*/ 184 w 302"/>
              <a:gd name="T19" fmla="*/ 114 h 302"/>
              <a:gd name="T20" fmla="*/ 184 w 302"/>
              <a:gd name="T21" fmla="*/ 110 h 302"/>
              <a:gd name="T22" fmla="*/ 184 w 302"/>
              <a:gd name="T23" fmla="*/ 20 h 302"/>
              <a:gd name="T24" fmla="*/ 180 w 302"/>
              <a:gd name="T25" fmla="*/ 6 h 302"/>
              <a:gd name="T26" fmla="*/ 166 w 302"/>
              <a:gd name="T27" fmla="*/ 0 h 302"/>
              <a:gd name="T28" fmla="*/ 148 w 302"/>
              <a:gd name="T29" fmla="*/ 0 h 302"/>
              <a:gd name="T30" fmla="*/ 134 w 302"/>
              <a:gd name="T31" fmla="*/ 6 h 302"/>
              <a:gd name="T32" fmla="*/ 126 w 302"/>
              <a:gd name="T33" fmla="*/ 20 h 302"/>
              <a:gd name="T34" fmla="*/ 94 w 302"/>
              <a:gd name="T35" fmla="*/ 132 h 302"/>
              <a:gd name="T36" fmla="*/ 56 w 302"/>
              <a:gd name="T37" fmla="*/ 170 h 302"/>
              <a:gd name="T38" fmla="*/ 0 w 302"/>
              <a:gd name="T39" fmla="*/ 152 h 302"/>
              <a:gd name="T40" fmla="*/ 56 w 302"/>
              <a:gd name="T41" fmla="*/ 302 h 302"/>
              <a:gd name="T42" fmla="*/ 76 w 302"/>
              <a:gd name="T43" fmla="*/ 284 h 302"/>
              <a:gd name="T44" fmla="*/ 94 w 302"/>
              <a:gd name="T45" fmla="*/ 284 h 302"/>
              <a:gd name="T46" fmla="*/ 94 w 302"/>
              <a:gd name="T47" fmla="*/ 286 h 302"/>
              <a:gd name="T48" fmla="*/ 96 w 302"/>
              <a:gd name="T49" fmla="*/ 290 h 302"/>
              <a:gd name="T50" fmla="*/ 98 w 302"/>
              <a:gd name="T51" fmla="*/ 294 h 302"/>
              <a:gd name="T52" fmla="*/ 100 w 302"/>
              <a:gd name="T53" fmla="*/ 296 h 302"/>
              <a:gd name="T54" fmla="*/ 102 w 302"/>
              <a:gd name="T55" fmla="*/ 298 h 302"/>
              <a:gd name="T56" fmla="*/ 106 w 302"/>
              <a:gd name="T57" fmla="*/ 300 h 302"/>
              <a:gd name="T58" fmla="*/ 110 w 302"/>
              <a:gd name="T59" fmla="*/ 302 h 302"/>
              <a:gd name="T60" fmla="*/ 134 w 302"/>
              <a:gd name="T61" fmla="*/ 302 h 302"/>
              <a:gd name="T62" fmla="*/ 176 w 302"/>
              <a:gd name="T63" fmla="*/ 302 h 302"/>
              <a:gd name="T64" fmla="*/ 220 w 302"/>
              <a:gd name="T65" fmla="*/ 302 h 302"/>
              <a:gd name="T66" fmla="*/ 262 w 302"/>
              <a:gd name="T67" fmla="*/ 302 h 302"/>
              <a:gd name="T68" fmla="*/ 282 w 302"/>
              <a:gd name="T69" fmla="*/ 302 h 302"/>
              <a:gd name="T70" fmla="*/ 286 w 302"/>
              <a:gd name="T71" fmla="*/ 302 h 302"/>
              <a:gd name="T72" fmla="*/ 290 w 302"/>
              <a:gd name="T73" fmla="*/ 300 h 302"/>
              <a:gd name="T74" fmla="*/ 294 w 302"/>
              <a:gd name="T75" fmla="*/ 298 h 302"/>
              <a:gd name="T76" fmla="*/ 296 w 302"/>
              <a:gd name="T77" fmla="*/ 296 h 302"/>
              <a:gd name="T78" fmla="*/ 298 w 302"/>
              <a:gd name="T79" fmla="*/ 294 h 302"/>
              <a:gd name="T80" fmla="*/ 300 w 302"/>
              <a:gd name="T81" fmla="*/ 290 h 302"/>
              <a:gd name="T82" fmla="*/ 302 w 302"/>
              <a:gd name="T83" fmla="*/ 286 h 302"/>
              <a:gd name="T84" fmla="*/ 302 w 302"/>
              <a:gd name="T85" fmla="*/ 264 h 302"/>
              <a:gd name="T86" fmla="*/ 302 w 302"/>
              <a:gd name="T87" fmla="*/ 226 h 302"/>
              <a:gd name="T88" fmla="*/ 302 w 302"/>
              <a:gd name="T89" fmla="*/ 188 h 302"/>
              <a:gd name="T90" fmla="*/ 302 w 302"/>
              <a:gd name="T91" fmla="*/ 152 h 302"/>
              <a:gd name="T92" fmla="*/ 302 w 302"/>
              <a:gd name="T93" fmla="*/ 132 h 302"/>
              <a:gd name="T94" fmla="*/ 302 w 302"/>
              <a:gd name="T95" fmla="*/ 12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2" h="302">
                <a:moveTo>
                  <a:pt x="302" y="128"/>
                </a:moveTo>
                <a:lnTo>
                  <a:pt x="302" y="128"/>
                </a:lnTo>
                <a:lnTo>
                  <a:pt x="300" y="124"/>
                </a:lnTo>
                <a:lnTo>
                  <a:pt x="300" y="124"/>
                </a:lnTo>
                <a:lnTo>
                  <a:pt x="298" y="122"/>
                </a:lnTo>
                <a:lnTo>
                  <a:pt x="298" y="122"/>
                </a:lnTo>
                <a:lnTo>
                  <a:pt x="296" y="118"/>
                </a:lnTo>
                <a:lnTo>
                  <a:pt x="296" y="118"/>
                </a:lnTo>
                <a:lnTo>
                  <a:pt x="294" y="116"/>
                </a:lnTo>
                <a:lnTo>
                  <a:pt x="294" y="116"/>
                </a:lnTo>
                <a:lnTo>
                  <a:pt x="290" y="114"/>
                </a:lnTo>
                <a:lnTo>
                  <a:pt x="290" y="114"/>
                </a:lnTo>
                <a:lnTo>
                  <a:pt x="286" y="114"/>
                </a:lnTo>
                <a:lnTo>
                  <a:pt x="286" y="114"/>
                </a:lnTo>
                <a:lnTo>
                  <a:pt x="282" y="114"/>
                </a:lnTo>
                <a:lnTo>
                  <a:pt x="262" y="114"/>
                </a:lnTo>
                <a:lnTo>
                  <a:pt x="240" y="114"/>
                </a:lnTo>
                <a:lnTo>
                  <a:pt x="220" y="114"/>
                </a:lnTo>
                <a:lnTo>
                  <a:pt x="198" y="114"/>
                </a:lnTo>
                <a:lnTo>
                  <a:pt x="184" y="114"/>
                </a:lnTo>
                <a:lnTo>
                  <a:pt x="184" y="114"/>
                </a:lnTo>
                <a:lnTo>
                  <a:pt x="184" y="110"/>
                </a:lnTo>
                <a:lnTo>
                  <a:pt x="184" y="20"/>
                </a:lnTo>
                <a:lnTo>
                  <a:pt x="184" y="20"/>
                </a:lnTo>
                <a:lnTo>
                  <a:pt x="184" y="12"/>
                </a:lnTo>
                <a:lnTo>
                  <a:pt x="180" y="6"/>
                </a:lnTo>
                <a:lnTo>
                  <a:pt x="174" y="2"/>
                </a:lnTo>
                <a:lnTo>
                  <a:pt x="166" y="0"/>
                </a:lnTo>
                <a:lnTo>
                  <a:pt x="148" y="0"/>
                </a:lnTo>
                <a:lnTo>
                  <a:pt x="148" y="0"/>
                </a:lnTo>
                <a:lnTo>
                  <a:pt x="140" y="2"/>
                </a:lnTo>
                <a:lnTo>
                  <a:pt x="134" y="6"/>
                </a:lnTo>
                <a:lnTo>
                  <a:pt x="128" y="12"/>
                </a:lnTo>
                <a:lnTo>
                  <a:pt x="126" y="20"/>
                </a:lnTo>
                <a:lnTo>
                  <a:pt x="98" y="122"/>
                </a:lnTo>
                <a:lnTo>
                  <a:pt x="94" y="132"/>
                </a:lnTo>
                <a:lnTo>
                  <a:pt x="76" y="170"/>
                </a:lnTo>
                <a:lnTo>
                  <a:pt x="56" y="170"/>
                </a:lnTo>
                <a:lnTo>
                  <a:pt x="56" y="152"/>
                </a:lnTo>
                <a:lnTo>
                  <a:pt x="0" y="152"/>
                </a:lnTo>
                <a:lnTo>
                  <a:pt x="0" y="302"/>
                </a:lnTo>
                <a:lnTo>
                  <a:pt x="56" y="302"/>
                </a:lnTo>
                <a:lnTo>
                  <a:pt x="56" y="284"/>
                </a:lnTo>
                <a:lnTo>
                  <a:pt x="76" y="284"/>
                </a:lnTo>
                <a:lnTo>
                  <a:pt x="94" y="284"/>
                </a:lnTo>
                <a:lnTo>
                  <a:pt x="94" y="284"/>
                </a:lnTo>
                <a:lnTo>
                  <a:pt x="94" y="286"/>
                </a:lnTo>
                <a:lnTo>
                  <a:pt x="94" y="286"/>
                </a:lnTo>
                <a:lnTo>
                  <a:pt x="96" y="290"/>
                </a:lnTo>
                <a:lnTo>
                  <a:pt x="96" y="290"/>
                </a:lnTo>
                <a:lnTo>
                  <a:pt x="98" y="294"/>
                </a:lnTo>
                <a:lnTo>
                  <a:pt x="98" y="294"/>
                </a:lnTo>
                <a:lnTo>
                  <a:pt x="100" y="296"/>
                </a:lnTo>
                <a:lnTo>
                  <a:pt x="100" y="296"/>
                </a:lnTo>
                <a:lnTo>
                  <a:pt x="102" y="298"/>
                </a:lnTo>
                <a:lnTo>
                  <a:pt x="102" y="298"/>
                </a:lnTo>
                <a:lnTo>
                  <a:pt x="106" y="300"/>
                </a:lnTo>
                <a:lnTo>
                  <a:pt x="106" y="300"/>
                </a:lnTo>
                <a:lnTo>
                  <a:pt x="110" y="302"/>
                </a:lnTo>
                <a:lnTo>
                  <a:pt x="110" y="302"/>
                </a:lnTo>
                <a:lnTo>
                  <a:pt x="114" y="302"/>
                </a:lnTo>
                <a:lnTo>
                  <a:pt x="134" y="302"/>
                </a:lnTo>
                <a:lnTo>
                  <a:pt x="156" y="302"/>
                </a:lnTo>
                <a:lnTo>
                  <a:pt x="176" y="302"/>
                </a:lnTo>
                <a:lnTo>
                  <a:pt x="198" y="302"/>
                </a:lnTo>
                <a:lnTo>
                  <a:pt x="220" y="302"/>
                </a:lnTo>
                <a:lnTo>
                  <a:pt x="240" y="302"/>
                </a:lnTo>
                <a:lnTo>
                  <a:pt x="262" y="302"/>
                </a:lnTo>
                <a:lnTo>
                  <a:pt x="282" y="302"/>
                </a:lnTo>
                <a:lnTo>
                  <a:pt x="282" y="302"/>
                </a:lnTo>
                <a:lnTo>
                  <a:pt x="286" y="302"/>
                </a:lnTo>
                <a:lnTo>
                  <a:pt x="286" y="302"/>
                </a:lnTo>
                <a:lnTo>
                  <a:pt x="290" y="300"/>
                </a:lnTo>
                <a:lnTo>
                  <a:pt x="290" y="300"/>
                </a:lnTo>
                <a:lnTo>
                  <a:pt x="294" y="298"/>
                </a:lnTo>
                <a:lnTo>
                  <a:pt x="294" y="298"/>
                </a:lnTo>
                <a:lnTo>
                  <a:pt x="296" y="296"/>
                </a:lnTo>
                <a:lnTo>
                  <a:pt x="296" y="296"/>
                </a:lnTo>
                <a:lnTo>
                  <a:pt x="298" y="294"/>
                </a:lnTo>
                <a:lnTo>
                  <a:pt x="298" y="294"/>
                </a:lnTo>
                <a:lnTo>
                  <a:pt x="300" y="290"/>
                </a:lnTo>
                <a:lnTo>
                  <a:pt x="300" y="290"/>
                </a:lnTo>
                <a:lnTo>
                  <a:pt x="302" y="286"/>
                </a:lnTo>
                <a:lnTo>
                  <a:pt x="302" y="286"/>
                </a:lnTo>
                <a:lnTo>
                  <a:pt x="302" y="284"/>
                </a:lnTo>
                <a:lnTo>
                  <a:pt x="302" y="264"/>
                </a:lnTo>
                <a:lnTo>
                  <a:pt x="302" y="246"/>
                </a:lnTo>
                <a:lnTo>
                  <a:pt x="302" y="226"/>
                </a:lnTo>
                <a:lnTo>
                  <a:pt x="302" y="208"/>
                </a:lnTo>
                <a:lnTo>
                  <a:pt x="302" y="188"/>
                </a:lnTo>
                <a:lnTo>
                  <a:pt x="302" y="170"/>
                </a:lnTo>
                <a:lnTo>
                  <a:pt x="302" y="152"/>
                </a:lnTo>
                <a:lnTo>
                  <a:pt x="302" y="132"/>
                </a:lnTo>
                <a:lnTo>
                  <a:pt x="302" y="132"/>
                </a:lnTo>
                <a:lnTo>
                  <a:pt x="302" y="128"/>
                </a:lnTo>
                <a:lnTo>
                  <a:pt x="302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953" tIns="41476" rIns="82953" bIns="41476" numCol="1" anchor="t" anchorCtr="0" compatLnSpc="1">
            <a:prstTxWarp prst="textNoShape">
              <a:avLst/>
            </a:prstTxWarp>
          </a:bodyPr>
          <a:lstStyle/>
          <a:p>
            <a:endParaRPr lang="ja-JP" altLang="en-US" sz="1633"/>
          </a:p>
        </p:txBody>
      </p:sp>
      <p:grpSp>
        <p:nvGrpSpPr>
          <p:cNvPr id="1993" name="グループ化 1992"/>
          <p:cNvGrpSpPr/>
          <p:nvPr/>
        </p:nvGrpSpPr>
        <p:grpSpPr>
          <a:xfrm>
            <a:off x="7856016" y="4535421"/>
            <a:ext cx="434926" cy="146895"/>
            <a:chOff x="7202488" y="4610100"/>
            <a:chExt cx="479425" cy="161925"/>
          </a:xfrm>
        </p:grpSpPr>
        <p:sp>
          <p:nvSpPr>
            <p:cNvPr id="1994" name="Freeform 760"/>
            <p:cNvSpPr>
              <a:spLocks/>
            </p:cNvSpPr>
            <p:nvPr/>
          </p:nvSpPr>
          <p:spPr bwMode="auto">
            <a:xfrm>
              <a:off x="7224713" y="4632325"/>
              <a:ext cx="180975" cy="120650"/>
            </a:xfrm>
            <a:custGeom>
              <a:avLst/>
              <a:gdLst>
                <a:gd name="T0" fmla="*/ 114 w 114"/>
                <a:gd name="T1" fmla="*/ 56 h 76"/>
                <a:gd name="T2" fmla="*/ 114 w 114"/>
                <a:gd name="T3" fmla="*/ 56 h 76"/>
                <a:gd name="T4" fmla="*/ 112 w 114"/>
                <a:gd name="T5" fmla="*/ 64 h 76"/>
                <a:gd name="T6" fmla="*/ 108 w 114"/>
                <a:gd name="T7" fmla="*/ 70 h 76"/>
                <a:gd name="T8" fmla="*/ 102 w 114"/>
                <a:gd name="T9" fmla="*/ 74 h 76"/>
                <a:gd name="T10" fmla="*/ 94 w 114"/>
                <a:gd name="T11" fmla="*/ 76 h 76"/>
                <a:gd name="T12" fmla="*/ 18 w 114"/>
                <a:gd name="T13" fmla="*/ 76 h 76"/>
                <a:gd name="T14" fmla="*/ 18 w 114"/>
                <a:gd name="T15" fmla="*/ 76 h 76"/>
                <a:gd name="T16" fmla="*/ 12 w 114"/>
                <a:gd name="T17" fmla="*/ 74 h 76"/>
                <a:gd name="T18" fmla="*/ 6 w 114"/>
                <a:gd name="T19" fmla="*/ 70 h 76"/>
                <a:gd name="T20" fmla="*/ 2 w 114"/>
                <a:gd name="T21" fmla="*/ 64 h 76"/>
                <a:gd name="T22" fmla="*/ 0 w 114"/>
                <a:gd name="T23" fmla="*/ 56 h 76"/>
                <a:gd name="T24" fmla="*/ 0 w 114"/>
                <a:gd name="T25" fmla="*/ 20 h 76"/>
                <a:gd name="T26" fmla="*/ 0 w 114"/>
                <a:gd name="T27" fmla="*/ 20 h 76"/>
                <a:gd name="T28" fmla="*/ 2 w 114"/>
                <a:gd name="T29" fmla="*/ 12 h 76"/>
                <a:gd name="T30" fmla="*/ 6 w 114"/>
                <a:gd name="T31" fmla="*/ 6 h 76"/>
                <a:gd name="T32" fmla="*/ 12 w 114"/>
                <a:gd name="T33" fmla="*/ 2 h 76"/>
                <a:gd name="T34" fmla="*/ 18 w 114"/>
                <a:gd name="T35" fmla="*/ 0 h 76"/>
                <a:gd name="T36" fmla="*/ 94 w 114"/>
                <a:gd name="T37" fmla="*/ 0 h 76"/>
                <a:gd name="T38" fmla="*/ 94 w 114"/>
                <a:gd name="T39" fmla="*/ 0 h 76"/>
                <a:gd name="T40" fmla="*/ 102 w 114"/>
                <a:gd name="T41" fmla="*/ 2 h 76"/>
                <a:gd name="T42" fmla="*/ 108 w 114"/>
                <a:gd name="T43" fmla="*/ 6 h 76"/>
                <a:gd name="T44" fmla="*/ 112 w 114"/>
                <a:gd name="T45" fmla="*/ 12 h 76"/>
                <a:gd name="T46" fmla="*/ 114 w 114"/>
                <a:gd name="T47" fmla="*/ 20 h 76"/>
                <a:gd name="T48" fmla="*/ 114 w 114"/>
                <a:gd name="T49" fmla="*/ 5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4" h="76">
                  <a:moveTo>
                    <a:pt x="114" y="56"/>
                  </a:moveTo>
                  <a:lnTo>
                    <a:pt x="114" y="56"/>
                  </a:lnTo>
                  <a:lnTo>
                    <a:pt x="112" y="64"/>
                  </a:lnTo>
                  <a:lnTo>
                    <a:pt x="108" y="70"/>
                  </a:lnTo>
                  <a:lnTo>
                    <a:pt x="102" y="74"/>
                  </a:lnTo>
                  <a:lnTo>
                    <a:pt x="94" y="76"/>
                  </a:lnTo>
                  <a:lnTo>
                    <a:pt x="18" y="76"/>
                  </a:lnTo>
                  <a:lnTo>
                    <a:pt x="18" y="76"/>
                  </a:lnTo>
                  <a:lnTo>
                    <a:pt x="12" y="74"/>
                  </a:lnTo>
                  <a:lnTo>
                    <a:pt x="6" y="70"/>
                  </a:lnTo>
                  <a:lnTo>
                    <a:pt x="2" y="64"/>
                  </a:lnTo>
                  <a:lnTo>
                    <a:pt x="0" y="5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02" y="2"/>
                  </a:lnTo>
                  <a:lnTo>
                    <a:pt x="108" y="6"/>
                  </a:lnTo>
                  <a:lnTo>
                    <a:pt x="112" y="12"/>
                  </a:lnTo>
                  <a:lnTo>
                    <a:pt x="114" y="20"/>
                  </a:lnTo>
                  <a:lnTo>
                    <a:pt x="11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95" name="Freeform 761"/>
            <p:cNvSpPr>
              <a:spLocks noEditPoints="1"/>
            </p:cNvSpPr>
            <p:nvPr/>
          </p:nvSpPr>
          <p:spPr bwMode="auto">
            <a:xfrm>
              <a:off x="7202488" y="4610100"/>
              <a:ext cx="222250" cy="161925"/>
            </a:xfrm>
            <a:custGeom>
              <a:avLst/>
              <a:gdLst>
                <a:gd name="T0" fmla="*/ 108 w 140"/>
                <a:gd name="T1" fmla="*/ 102 h 102"/>
                <a:gd name="T2" fmla="*/ 32 w 140"/>
                <a:gd name="T3" fmla="*/ 102 h 102"/>
                <a:gd name="T4" fmla="*/ 32 w 140"/>
                <a:gd name="T5" fmla="*/ 102 h 102"/>
                <a:gd name="T6" fmla="*/ 26 w 140"/>
                <a:gd name="T7" fmla="*/ 102 h 102"/>
                <a:gd name="T8" fmla="*/ 20 w 140"/>
                <a:gd name="T9" fmla="*/ 100 h 102"/>
                <a:gd name="T10" fmla="*/ 14 w 140"/>
                <a:gd name="T11" fmla="*/ 98 h 102"/>
                <a:gd name="T12" fmla="*/ 10 w 140"/>
                <a:gd name="T13" fmla="*/ 94 h 102"/>
                <a:gd name="T14" fmla="*/ 6 w 140"/>
                <a:gd name="T15" fmla="*/ 88 h 102"/>
                <a:gd name="T16" fmla="*/ 4 w 140"/>
                <a:gd name="T17" fmla="*/ 84 h 102"/>
                <a:gd name="T18" fmla="*/ 2 w 140"/>
                <a:gd name="T19" fmla="*/ 78 h 102"/>
                <a:gd name="T20" fmla="*/ 0 w 140"/>
                <a:gd name="T21" fmla="*/ 70 h 102"/>
                <a:gd name="T22" fmla="*/ 0 w 140"/>
                <a:gd name="T23" fmla="*/ 34 h 102"/>
                <a:gd name="T24" fmla="*/ 0 w 140"/>
                <a:gd name="T25" fmla="*/ 34 h 102"/>
                <a:gd name="T26" fmla="*/ 2 w 140"/>
                <a:gd name="T27" fmla="*/ 26 h 102"/>
                <a:gd name="T28" fmla="*/ 4 w 140"/>
                <a:gd name="T29" fmla="*/ 20 h 102"/>
                <a:gd name="T30" fmla="*/ 6 w 140"/>
                <a:gd name="T31" fmla="*/ 16 h 102"/>
                <a:gd name="T32" fmla="*/ 10 w 140"/>
                <a:gd name="T33" fmla="*/ 10 h 102"/>
                <a:gd name="T34" fmla="*/ 14 w 140"/>
                <a:gd name="T35" fmla="*/ 6 h 102"/>
                <a:gd name="T36" fmla="*/ 20 w 140"/>
                <a:gd name="T37" fmla="*/ 4 h 102"/>
                <a:gd name="T38" fmla="*/ 26 w 140"/>
                <a:gd name="T39" fmla="*/ 2 h 102"/>
                <a:gd name="T40" fmla="*/ 32 w 140"/>
                <a:gd name="T41" fmla="*/ 0 h 102"/>
                <a:gd name="T42" fmla="*/ 108 w 140"/>
                <a:gd name="T43" fmla="*/ 0 h 102"/>
                <a:gd name="T44" fmla="*/ 108 w 140"/>
                <a:gd name="T45" fmla="*/ 0 h 102"/>
                <a:gd name="T46" fmla="*/ 114 w 140"/>
                <a:gd name="T47" fmla="*/ 2 h 102"/>
                <a:gd name="T48" fmla="*/ 120 w 140"/>
                <a:gd name="T49" fmla="*/ 4 h 102"/>
                <a:gd name="T50" fmla="*/ 126 w 140"/>
                <a:gd name="T51" fmla="*/ 6 h 102"/>
                <a:gd name="T52" fmla="*/ 132 w 140"/>
                <a:gd name="T53" fmla="*/ 10 h 102"/>
                <a:gd name="T54" fmla="*/ 136 w 140"/>
                <a:gd name="T55" fmla="*/ 16 h 102"/>
                <a:gd name="T56" fmla="*/ 138 w 140"/>
                <a:gd name="T57" fmla="*/ 20 h 102"/>
                <a:gd name="T58" fmla="*/ 140 w 140"/>
                <a:gd name="T59" fmla="*/ 26 h 102"/>
                <a:gd name="T60" fmla="*/ 140 w 140"/>
                <a:gd name="T61" fmla="*/ 34 h 102"/>
                <a:gd name="T62" fmla="*/ 140 w 140"/>
                <a:gd name="T63" fmla="*/ 70 h 102"/>
                <a:gd name="T64" fmla="*/ 140 w 140"/>
                <a:gd name="T65" fmla="*/ 70 h 102"/>
                <a:gd name="T66" fmla="*/ 140 w 140"/>
                <a:gd name="T67" fmla="*/ 78 h 102"/>
                <a:gd name="T68" fmla="*/ 138 w 140"/>
                <a:gd name="T69" fmla="*/ 84 h 102"/>
                <a:gd name="T70" fmla="*/ 136 w 140"/>
                <a:gd name="T71" fmla="*/ 88 h 102"/>
                <a:gd name="T72" fmla="*/ 132 w 140"/>
                <a:gd name="T73" fmla="*/ 94 h 102"/>
                <a:gd name="T74" fmla="*/ 126 w 140"/>
                <a:gd name="T75" fmla="*/ 98 h 102"/>
                <a:gd name="T76" fmla="*/ 120 w 140"/>
                <a:gd name="T77" fmla="*/ 100 h 102"/>
                <a:gd name="T78" fmla="*/ 114 w 140"/>
                <a:gd name="T79" fmla="*/ 102 h 102"/>
                <a:gd name="T80" fmla="*/ 108 w 140"/>
                <a:gd name="T81" fmla="*/ 102 h 102"/>
                <a:gd name="T82" fmla="*/ 108 w 140"/>
                <a:gd name="T83" fmla="*/ 102 h 102"/>
                <a:gd name="T84" fmla="*/ 32 w 140"/>
                <a:gd name="T85" fmla="*/ 28 h 102"/>
                <a:gd name="T86" fmla="*/ 32 w 140"/>
                <a:gd name="T87" fmla="*/ 28 h 102"/>
                <a:gd name="T88" fmla="*/ 28 w 140"/>
                <a:gd name="T89" fmla="*/ 30 h 102"/>
                <a:gd name="T90" fmla="*/ 28 w 140"/>
                <a:gd name="T91" fmla="*/ 34 h 102"/>
                <a:gd name="T92" fmla="*/ 28 w 140"/>
                <a:gd name="T93" fmla="*/ 70 h 102"/>
                <a:gd name="T94" fmla="*/ 28 w 140"/>
                <a:gd name="T95" fmla="*/ 70 h 102"/>
                <a:gd name="T96" fmla="*/ 28 w 140"/>
                <a:gd name="T97" fmla="*/ 74 h 102"/>
                <a:gd name="T98" fmla="*/ 32 w 140"/>
                <a:gd name="T99" fmla="*/ 76 h 102"/>
                <a:gd name="T100" fmla="*/ 108 w 140"/>
                <a:gd name="T101" fmla="*/ 76 h 102"/>
                <a:gd name="T102" fmla="*/ 108 w 140"/>
                <a:gd name="T103" fmla="*/ 76 h 102"/>
                <a:gd name="T104" fmla="*/ 112 w 140"/>
                <a:gd name="T105" fmla="*/ 74 h 102"/>
                <a:gd name="T106" fmla="*/ 114 w 140"/>
                <a:gd name="T107" fmla="*/ 70 h 102"/>
                <a:gd name="T108" fmla="*/ 114 w 140"/>
                <a:gd name="T109" fmla="*/ 34 h 102"/>
                <a:gd name="T110" fmla="*/ 114 w 140"/>
                <a:gd name="T111" fmla="*/ 34 h 102"/>
                <a:gd name="T112" fmla="*/ 112 w 140"/>
                <a:gd name="T113" fmla="*/ 30 h 102"/>
                <a:gd name="T114" fmla="*/ 108 w 140"/>
                <a:gd name="T115" fmla="*/ 28 h 102"/>
                <a:gd name="T116" fmla="*/ 32 w 140"/>
                <a:gd name="T117" fmla="*/ 2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0" h="102">
                  <a:moveTo>
                    <a:pt x="108" y="102"/>
                  </a:moveTo>
                  <a:lnTo>
                    <a:pt x="32" y="102"/>
                  </a:lnTo>
                  <a:lnTo>
                    <a:pt x="32" y="102"/>
                  </a:lnTo>
                  <a:lnTo>
                    <a:pt x="26" y="102"/>
                  </a:lnTo>
                  <a:lnTo>
                    <a:pt x="20" y="100"/>
                  </a:lnTo>
                  <a:lnTo>
                    <a:pt x="14" y="98"/>
                  </a:lnTo>
                  <a:lnTo>
                    <a:pt x="10" y="94"/>
                  </a:lnTo>
                  <a:lnTo>
                    <a:pt x="6" y="88"/>
                  </a:lnTo>
                  <a:lnTo>
                    <a:pt x="4" y="84"/>
                  </a:lnTo>
                  <a:lnTo>
                    <a:pt x="2" y="78"/>
                  </a:lnTo>
                  <a:lnTo>
                    <a:pt x="0" y="7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4" y="2"/>
                  </a:lnTo>
                  <a:lnTo>
                    <a:pt x="120" y="4"/>
                  </a:lnTo>
                  <a:lnTo>
                    <a:pt x="126" y="6"/>
                  </a:lnTo>
                  <a:lnTo>
                    <a:pt x="132" y="10"/>
                  </a:lnTo>
                  <a:lnTo>
                    <a:pt x="136" y="16"/>
                  </a:lnTo>
                  <a:lnTo>
                    <a:pt x="138" y="20"/>
                  </a:lnTo>
                  <a:lnTo>
                    <a:pt x="140" y="26"/>
                  </a:lnTo>
                  <a:lnTo>
                    <a:pt x="140" y="34"/>
                  </a:lnTo>
                  <a:lnTo>
                    <a:pt x="140" y="70"/>
                  </a:lnTo>
                  <a:lnTo>
                    <a:pt x="140" y="70"/>
                  </a:lnTo>
                  <a:lnTo>
                    <a:pt x="140" y="78"/>
                  </a:lnTo>
                  <a:lnTo>
                    <a:pt x="138" y="84"/>
                  </a:lnTo>
                  <a:lnTo>
                    <a:pt x="136" y="88"/>
                  </a:lnTo>
                  <a:lnTo>
                    <a:pt x="132" y="94"/>
                  </a:lnTo>
                  <a:lnTo>
                    <a:pt x="126" y="98"/>
                  </a:lnTo>
                  <a:lnTo>
                    <a:pt x="120" y="100"/>
                  </a:lnTo>
                  <a:lnTo>
                    <a:pt x="114" y="102"/>
                  </a:lnTo>
                  <a:lnTo>
                    <a:pt x="108" y="102"/>
                  </a:lnTo>
                  <a:lnTo>
                    <a:pt x="108" y="102"/>
                  </a:lnTo>
                  <a:close/>
                  <a:moveTo>
                    <a:pt x="32" y="28"/>
                  </a:moveTo>
                  <a:lnTo>
                    <a:pt x="32" y="28"/>
                  </a:lnTo>
                  <a:lnTo>
                    <a:pt x="28" y="30"/>
                  </a:lnTo>
                  <a:lnTo>
                    <a:pt x="28" y="34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28" y="74"/>
                  </a:lnTo>
                  <a:lnTo>
                    <a:pt x="32" y="76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12" y="74"/>
                  </a:lnTo>
                  <a:lnTo>
                    <a:pt x="114" y="70"/>
                  </a:lnTo>
                  <a:lnTo>
                    <a:pt x="114" y="34"/>
                  </a:lnTo>
                  <a:lnTo>
                    <a:pt x="114" y="34"/>
                  </a:lnTo>
                  <a:lnTo>
                    <a:pt x="112" y="30"/>
                  </a:lnTo>
                  <a:lnTo>
                    <a:pt x="108" y="28"/>
                  </a:lnTo>
                  <a:lnTo>
                    <a:pt x="3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96" name="Freeform 762"/>
            <p:cNvSpPr>
              <a:spLocks/>
            </p:cNvSpPr>
            <p:nvPr/>
          </p:nvSpPr>
          <p:spPr bwMode="auto">
            <a:xfrm>
              <a:off x="7481888" y="4632325"/>
              <a:ext cx="180975" cy="120650"/>
            </a:xfrm>
            <a:custGeom>
              <a:avLst/>
              <a:gdLst>
                <a:gd name="T0" fmla="*/ 0 w 114"/>
                <a:gd name="T1" fmla="*/ 56 h 76"/>
                <a:gd name="T2" fmla="*/ 0 w 114"/>
                <a:gd name="T3" fmla="*/ 56 h 76"/>
                <a:gd name="T4" fmla="*/ 2 w 114"/>
                <a:gd name="T5" fmla="*/ 64 h 76"/>
                <a:gd name="T6" fmla="*/ 6 w 114"/>
                <a:gd name="T7" fmla="*/ 70 h 76"/>
                <a:gd name="T8" fmla="*/ 12 w 114"/>
                <a:gd name="T9" fmla="*/ 74 h 76"/>
                <a:gd name="T10" fmla="*/ 18 w 114"/>
                <a:gd name="T11" fmla="*/ 76 h 76"/>
                <a:gd name="T12" fmla="*/ 94 w 114"/>
                <a:gd name="T13" fmla="*/ 76 h 76"/>
                <a:gd name="T14" fmla="*/ 94 w 114"/>
                <a:gd name="T15" fmla="*/ 76 h 76"/>
                <a:gd name="T16" fmla="*/ 102 w 114"/>
                <a:gd name="T17" fmla="*/ 74 h 76"/>
                <a:gd name="T18" fmla="*/ 108 w 114"/>
                <a:gd name="T19" fmla="*/ 70 h 76"/>
                <a:gd name="T20" fmla="*/ 112 w 114"/>
                <a:gd name="T21" fmla="*/ 64 h 76"/>
                <a:gd name="T22" fmla="*/ 114 w 114"/>
                <a:gd name="T23" fmla="*/ 56 h 76"/>
                <a:gd name="T24" fmla="*/ 114 w 114"/>
                <a:gd name="T25" fmla="*/ 20 h 76"/>
                <a:gd name="T26" fmla="*/ 114 w 114"/>
                <a:gd name="T27" fmla="*/ 20 h 76"/>
                <a:gd name="T28" fmla="*/ 112 w 114"/>
                <a:gd name="T29" fmla="*/ 12 h 76"/>
                <a:gd name="T30" fmla="*/ 108 w 114"/>
                <a:gd name="T31" fmla="*/ 6 h 76"/>
                <a:gd name="T32" fmla="*/ 102 w 114"/>
                <a:gd name="T33" fmla="*/ 2 h 76"/>
                <a:gd name="T34" fmla="*/ 94 w 114"/>
                <a:gd name="T35" fmla="*/ 0 h 76"/>
                <a:gd name="T36" fmla="*/ 18 w 114"/>
                <a:gd name="T37" fmla="*/ 0 h 76"/>
                <a:gd name="T38" fmla="*/ 18 w 114"/>
                <a:gd name="T39" fmla="*/ 0 h 76"/>
                <a:gd name="T40" fmla="*/ 12 w 114"/>
                <a:gd name="T41" fmla="*/ 2 h 76"/>
                <a:gd name="T42" fmla="*/ 6 w 114"/>
                <a:gd name="T43" fmla="*/ 6 h 76"/>
                <a:gd name="T44" fmla="*/ 2 w 114"/>
                <a:gd name="T45" fmla="*/ 12 h 76"/>
                <a:gd name="T46" fmla="*/ 0 w 114"/>
                <a:gd name="T47" fmla="*/ 20 h 76"/>
                <a:gd name="T48" fmla="*/ 0 w 114"/>
                <a:gd name="T49" fmla="*/ 5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4" h="76">
                  <a:moveTo>
                    <a:pt x="0" y="56"/>
                  </a:moveTo>
                  <a:lnTo>
                    <a:pt x="0" y="56"/>
                  </a:lnTo>
                  <a:lnTo>
                    <a:pt x="2" y="64"/>
                  </a:lnTo>
                  <a:lnTo>
                    <a:pt x="6" y="70"/>
                  </a:lnTo>
                  <a:lnTo>
                    <a:pt x="12" y="74"/>
                  </a:lnTo>
                  <a:lnTo>
                    <a:pt x="18" y="76"/>
                  </a:lnTo>
                  <a:lnTo>
                    <a:pt x="94" y="76"/>
                  </a:lnTo>
                  <a:lnTo>
                    <a:pt x="94" y="76"/>
                  </a:lnTo>
                  <a:lnTo>
                    <a:pt x="102" y="74"/>
                  </a:lnTo>
                  <a:lnTo>
                    <a:pt x="108" y="70"/>
                  </a:lnTo>
                  <a:lnTo>
                    <a:pt x="112" y="64"/>
                  </a:lnTo>
                  <a:lnTo>
                    <a:pt x="114" y="56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2" y="12"/>
                  </a:lnTo>
                  <a:lnTo>
                    <a:pt x="108" y="6"/>
                  </a:lnTo>
                  <a:lnTo>
                    <a:pt x="102" y="2"/>
                  </a:lnTo>
                  <a:lnTo>
                    <a:pt x="9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97" name="Freeform 763"/>
            <p:cNvSpPr>
              <a:spLocks noEditPoints="1"/>
            </p:cNvSpPr>
            <p:nvPr/>
          </p:nvSpPr>
          <p:spPr bwMode="auto">
            <a:xfrm>
              <a:off x="7459663" y="4610100"/>
              <a:ext cx="222250" cy="161925"/>
            </a:xfrm>
            <a:custGeom>
              <a:avLst/>
              <a:gdLst>
                <a:gd name="T0" fmla="*/ 108 w 140"/>
                <a:gd name="T1" fmla="*/ 102 h 102"/>
                <a:gd name="T2" fmla="*/ 32 w 140"/>
                <a:gd name="T3" fmla="*/ 102 h 102"/>
                <a:gd name="T4" fmla="*/ 32 w 140"/>
                <a:gd name="T5" fmla="*/ 102 h 102"/>
                <a:gd name="T6" fmla="*/ 26 w 140"/>
                <a:gd name="T7" fmla="*/ 102 h 102"/>
                <a:gd name="T8" fmla="*/ 20 w 140"/>
                <a:gd name="T9" fmla="*/ 100 h 102"/>
                <a:gd name="T10" fmla="*/ 14 w 140"/>
                <a:gd name="T11" fmla="*/ 98 h 102"/>
                <a:gd name="T12" fmla="*/ 10 w 140"/>
                <a:gd name="T13" fmla="*/ 94 h 102"/>
                <a:gd name="T14" fmla="*/ 6 w 140"/>
                <a:gd name="T15" fmla="*/ 88 h 102"/>
                <a:gd name="T16" fmla="*/ 4 w 140"/>
                <a:gd name="T17" fmla="*/ 84 h 102"/>
                <a:gd name="T18" fmla="*/ 2 w 140"/>
                <a:gd name="T19" fmla="*/ 78 h 102"/>
                <a:gd name="T20" fmla="*/ 0 w 140"/>
                <a:gd name="T21" fmla="*/ 70 h 102"/>
                <a:gd name="T22" fmla="*/ 0 w 140"/>
                <a:gd name="T23" fmla="*/ 34 h 102"/>
                <a:gd name="T24" fmla="*/ 0 w 140"/>
                <a:gd name="T25" fmla="*/ 34 h 102"/>
                <a:gd name="T26" fmla="*/ 2 w 140"/>
                <a:gd name="T27" fmla="*/ 26 h 102"/>
                <a:gd name="T28" fmla="*/ 4 w 140"/>
                <a:gd name="T29" fmla="*/ 20 h 102"/>
                <a:gd name="T30" fmla="*/ 6 w 140"/>
                <a:gd name="T31" fmla="*/ 16 h 102"/>
                <a:gd name="T32" fmla="*/ 10 w 140"/>
                <a:gd name="T33" fmla="*/ 10 h 102"/>
                <a:gd name="T34" fmla="*/ 14 w 140"/>
                <a:gd name="T35" fmla="*/ 6 h 102"/>
                <a:gd name="T36" fmla="*/ 20 w 140"/>
                <a:gd name="T37" fmla="*/ 4 h 102"/>
                <a:gd name="T38" fmla="*/ 26 w 140"/>
                <a:gd name="T39" fmla="*/ 2 h 102"/>
                <a:gd name="T40" fmla="*/ 32 w 140"/>
                <a:gd name="T41" fmla="*/ 0 h 102"/>
                <a:gd name="T42" fmla="*/ 108 w 140"/>
                <a:gd name="T43" fmla="*/ 0 h 102"/>
                <a:gd name="T44" fmla="*/ 108 w 140"/>
                <a:gd name="T45" fmla="*/ 0 h 102"/>
                <a:gd name="T46" fmla="*/ 114 w 140"/>
                <a:gd name="T47" fmla="*/ 2 h 102"/>
                <a:gd name="T48" fmla="*/ 120 w 140"/>
                <a:gd name="T49" fmla="*/ 4 h 102"/>
                <a:gd name="T50" fmla="*/ 126 w 140"/>
                <a:gd name="T51" fmla="*/ 6 h 102"/>
                <a:gd name="T52" fmla="*/ 132 w 140"/>
                <a:gd name="T53" fmla="*/ 10 h 102"/>
                <a:gd name="T54" fmla="*/ 136 w 140"/>
                <a:gd name="T55" fmla="*/ 16 h 102"/>
                <a:gd name="T56" fmla="*/ 138 w 140"/>
                <a:gd name="T57" fmla="*/ 20 h 102"/>
                <a:gd name="T58" fmla="*/ 140 w 140"/>
                <a:gd name="T59" fmla="*/ 26 h 102"/>
                <a:gd name="T60" fmla="*/ 140 w 140"/>
                <a:gd name="T61" fmla="*/ 34 h 102"/>
                <a:gd name="T62" fmla="*/ 140 w 140"/>
                <a:gd name="T63" fmla="*/ 70 h 102"/>
                <a:gd name="T64" fmla="*/ 140 w 140"/>
                <a:gd name="T65" fmla="*/ 70 h 102"/>
                <a:gd name="T66" fmla="*/ 140 w 140"/>
                <a:gd name="T67" fmla="*/ 78 h 102"/>
                <a:gd name="T68" fmla="*/ 138 w 140"/>
                <a:gd name="T69" fmla="*/ 84 h 102"/>
                <a:gd name="T70" fmla="*/ 136 w 140"/>
                <a:gd name="T71" fmla="*/ 88 h 102"/>
                <a:gd name="T72" fmla="*/ 132 w 140"/>
                <a:gd name="T73" fmla="*/ 94 h 102"/>
                <a:gd name="T74" fmla="*/ 126 w 140"/>
                <a:gd name="T75" fmla="*/ 98 h 102"/>
                <a:gd name="T76" fmla="*/ 120 w 140"/>
                <a:gd name="T77" fmla="*/ 100 h 102"/>
                <a:gd name="T78" fmla="*/ 114 w 140"/>
                <a:gd name="T79" fmla="*/ 102 h 102"/>
                <a:gd name="T80" fmla="*/ 108 w 140"/>
                <a:gd name="T81" fmla="*/ 102 h 102"/>
                <a:gd name="T82" fmla="*/ 108 w 140"/>
                <a:gd name="T83" fmla="*/ 102 h 102"/>
                <a:gd name="T84" fmla="*/ 32 w 140"/>
                <a:gd name="T85" fmla="*/ 28 h 102"/>
                <a:gd name="T86" fmla="*/ 32 w 140"/>
                <a:gd name="T87" fmla="*/ 28 h 102"/>
                <a:gd name="T88" fmla="*/ 28 w 140"/>
                <a:gd name="T89" fmla="*/ 30 h 102"/>
                <a:gd name="T90" fmla="*/ 28 w 140"/>
                <a:gd name="T91" fmla="*/ 34 h 102"/>
                <a:gd name="T92" fmla="*/ 28 w 140"/>
                <a:gd name="T93" fmla="*/ 70 h 102"/>
                <a:gd name="T94" fmla="*/ 28 w 140"/>
                <a:gd name="T95" fmla="*/ 70 h 102"/>
                <a:gd name="T96" fmla="*/ 28 w 140"/>
                <a:gd name="T97" fmla="*/ 74 h 102"/>
                <a:gd name="T98" fmla="*/ 32 w 140"/>
                <a:gd name="T99" fmla="*/ 76 h 102"/>
                <a:gd name="T100" fmla="*/ 108 w 140"/>
                <a:gd name="T101" fmla="*/ 76 h 102"/>
                <a:gd name="T102" fmla="*/ 108 w 140"/>
                <a:gd name="T103" fmla="*/ 76 h 102"/>
                <a:gd name="T104" fmla="*/ 112 w 140"/>
                <a:gd name="T105" fmla="*/ 74 h 102"/>
                <a:gd name="T106" fmla="*/ 114 w 140"/>
                <a:gd name="T107" fmla="*/ 70 h 102"/>
                <a:gd name="T108" fmla="*/ 114 w 140"/>
                <a:gd name="T109" fmla="*/ 34 h 102"/>
                <a:gd name="T110" fmla="*/ 114 w 140"/>
                <a:gd name="T111" fmla="*/ 34 h 102"/>
                <a:gd name="T112" fmla="*/ 112 w 140"/>
                <a:gd name="T113" fmla="*/ 30 h 102"/>
                <a:gd name="T114" fmla="*/ 108 w 140"/>
                <a:gd name="T115" fmla="*/ 28 h 102"/>
                <a:gd name="T116" fmla="*/ 32 w 140"/>
                <a:gd name="T117" fmla="*/ 2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0" h="102">
                  <a:moveTo>
                    <a:pt x="108" y="102"/>
                  </a:moveTo>
                  <a:lnTo>
                    <a:pt x="32" y="102"/>
                  </a:lnTo>
                  <a:lnTo>
                    <a:pt x="32" y="102"/>
                  </a:lnTo>
                  <a:lnTo>
                    <a:pt x="26" y="102"/>
                  </a:lnTo>
                  <a:lnTo>
                    <a:pt x="20" y="100"/>
                  </a:lnTo>
                  <a:lnTo>
                    <a:pt x="14" y="98"/>
                  </a:lnTo>
                  <a:lnTo>
                    <a:pt x="10" y="94"/>
                  </a:lnTo>
                  <a:lnTo>
                    <a:pt x="6" y="88"/>
                  </a:lnTo>
                  <a:lnTo>
                    <a:pt x="4" y="84"/>
                  </a:lnTo>
                  <a:lnTo>
                    <a:pt x="2" y="78"/>
                  </a:lnTo>
                  <a:lnTo>
                    <a:pt x="0" y="7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4" y="2"/>
                  </a:lnTo>
                  <a:lnTo>
                    <a:pt x="120" y="4"/>
                  </a:lnTo>
                  <a:lnTo>
                    <a:pt x="126" y="6"/>
                  </a:lnTo>
                  <a:lnTo>
                    <a:pt x="132" y="10"/>
                  </a:lnTo>
                  <a:lnTo>
                    <a:pt x="136" y="16"/>
                  </a:lnTo>
                  <a:lnTo>
                    <a:pt x="138" y="20"/>
                  </a:lnTo>
                  <a:lnTo>
                    <a:pt x="140" y="26"/>
                  </a:lnTo>
                  <a:lnTo>
                    <a:pt x="140" y="34"/>
                  </a:lnTo>
                  <a:lnTo>
                    <a:pt x="140" y="70"/>
                  </a:lnTo>
                  <a:lnTo>
                    <a:pt x="140" y="70"/>
                  </a:lnTo>
                  <a:lnTo>
                    <a:pt x="140" y="78"/>
                  </a:lnTo>
                  <a:lnTo>
                    <a:pt x="138" y="84"/>
                  </a:lnTo>
                  <a:lnTo>
                    <a:pt x="136" y="88"/>
                  </a:lnTo>
                  <a:lnTo>
                    <a:pt x="132" y="94"/>
                  </a:lnTo>
                  <a:lnTo>
                    <a:pt x="126" y="98"/>
                  </a:lnTo>
                  <a:lnTo>
                    <a:pt x="120" y="100"/>
                  </a:lnTo>
                  <a:lnTo>
                    <a:pt x="114" y="102"/>
                  </a:lnTo>
                  <a:lnTo>
                    <a:pt x="108" y="102"/>
                  </a:lnTo>
                  <a:lnTo>
                    <a:pt x="108" y="102"/>
                  </a:lnTo>
                  <a:close/>
                  <a:moveTo>
                    <a:pt x="32" y="28"/>
                  </a:moveTo>
                  <a:lnTo>
                    <a:pt x="32" y="28"/>
                  </a:lnTo>
                  <a:lnTo>
                    <a:pt x="28" y="30"/>
                  </a:lnTo>
                  <a:lnTo>
                    <a:pt x="28" y="34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28" y="74"/>
                  </a:lnTo>
                  <a:lnTo>
                    <a:pt x="32" y="76"/>
                  </a:lnTo>
                  <a:lnTo>
                    <a:pt x="108" y="76"/>
                  </a:lnTo>
                  <a:lnTo>
                    <a:pt x="108" y="76"/>
                  </a:lnTo>
                  <a:lnTo>
                    <a:pt x="112" y="74"/>
                  </a:lnTo>
                  <a:lnTo>
                    <a:pt x="114" y="70"/>
                  </a:lnTo>
                  <a:lnTo>
                    <a:pt x="114" y="34"/>
                  </a:lnTo>
                  <a:lnTo>
                    <a:pt x="114" y="34"/>
                  </a:lnTo>
                  <a:lnTo>
                    <a:pt x="112" y="30"/>
                  </a:lnTo>
                  <a:lnTo>
                    <a:pt x="108" y="28"/>
                  </a:lnTo>
                  <a:lnTo>
                    <a:pt x="3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98" name="Freeform 764"/>
            <p:cNvSpPr>
              <a:spLocks/>
            </p:cNvSpPr>
            <p:nvPr/>
          </p:nvSpPr>
          <p:spPr bwMode="auto">
            <a:xfrm>
              <a:off x="7342188" y="4660900"/>
              <a:ext cx="200025" cy="63500"/>
            </a:xfrm>
            <a:custGeom>
              <a:avLst/>
              <a:gdLst>
                <a:gd name="T0" fmla="*/ 102 w 126"/>
                <a:gd name="T1" fmla="*/ 40 h 40"/>
                <a:gd name="T2" fmla="*/ 26 w 126"/>
                <a:gd name="T3" fmla="*/ 40 h 40"/>
                <a:gd name="T4" fmla="*/ 26 w 126"/>
                <a:gd name="T5" fmla="*/ 40 h 40"/>
                <a:gd name="T6" fmla="*/ 16 w 126"/>
                <a:gd name="T7" fmla="*/ 38 h 40"/>
                <a:gd name="T8" fmla="*/ 8 w 126"/>
                <a:gd name="T9" fmla="*/ 34 h 40"/>
                <a:gd name="T10" fmla="*/ 2 w 126"/>
                <a:gd name="T11" fmla="*/ 28 h 40"/>
                <a:gd name="T12" fmla="*/ 0 w 126"/>
                <a:gd name="T13" fmla="*/ 20 h 40"/>
                <a:gd name="T14" fmla="*/ 0 w 126"/>
                <a:gd name="T15" fmla="*/ 20 h 40"/>
                <a:gd name="T16" fmla="*/ 2 w 126"/>
                <a:gd name="T17" fmla="*/ 12 h 40"/>
                <a:gd name="T18" fmla="*/ 8 w 126"/>
                <a:gd name="T19" fmla="*/ 6 h 40"/>
                <a:gd name="T20" fmla="*/ 16 w 126"/>
                <a:gd name="T21" fmla="*/ 2 h 40"/>
                <a:gd name="T22" fmla="*/ 26 w 126"/>
                <a:gd name="T23" fmla="*/ 0 h 40"/>
                <a:gd name="T24" fmla="*/ 102 w 126"/>
                <a:gd name="T25" fmla="*/ 0 h 40"/>
                <a:gd name="T26" fmla="*/ 102 w 126"/>
                <a:gd name="T27" fmla="*/ 0 h 40"/>
                <a:gd name="T28" fmla="*/ 112 w 126"/>
                <a:gd name="T29" fmla="*/ 2 h 40"/>
                <a:gd name="T30" fmla="*/ 120 w 126"/>
                <a:gd name="T31" fmla="*/ 6 h 40"/>
                <a:gd name="T32" fmla="*/ 124 w 126"/>
                <a:gd name="T33" fmla="*/ 12 h 40"/>
                <a:gd name="T34" fmla="*/ 126 w 126"/>
                <a:gd name="T35" fmla="*/ 20 h 40"/>
                <a:gd name="T36" fmla="*/ 126 w 126"/>
                <a:gd name="T37" fmla="*/ 20 h 40"/>
                <a:gd name="T38" fmla="*/ 124 w 126"/>
                <a:gd name="T39" fmla="*/ 28 h 40"/>
                <a:gd name="T40" fmla="*/ 120 w 126"/>
                <a:gd name="T41" fmla="*/ 34 h 40"/>
                <a:gd name="T42" fmla="*/ 112 w 126"/>
                <a:gd name="T43" fmla="*/ 38 h 40"/>
                <a:gd name="T44" fmla="*/ 102 w 126"/>
                <a:gd name="T45" fmla="*/ 40 h 40"/>
                <a:gd name="T46" fmla="*/ 102 w 126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6" h="40">
                  <a:moveTo>
                    <a:pt x="102" y="40"/>
                  </a:moveTo>
                  <a:lnTo>
                    <a:pt x="26" y="40"/>
                  </a:lnTo>
                  <a:lnTo>
                    <a:pt x="26" y="40"/>
                  </a:lnTo>
                  <a:lnTo>
                    <a:pt x="16" y="38"/>
                  </a:lnTo>
                  <a:lnTo>
                    <a:pt x="8" y="34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8" y="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12" y="2"/>
                  </a:lnTo>
                  <a:lnTo>
                    <a:pt x="120" y="6"/>
                  </a:lnTo>
                  <a:lnTo>
                    <a:pt x="124" y="12"/>
                  </a:lnTo>
                  <a:lnTo>
                    <a:pt x="126" y="20"/>
                  </a:lnTo>
                  <a:lnTo>
                    <a:pt x="126" y="20"/>
                  </a:lnTo>
                  <a:lnTo>
                    <a:pt x="124" y="28"/>
                  </a:lnTo>
                  <a:lnTo>
                    <a:pt x="120" y="34"/>
                  </a:lnTo>
                  <a:lnTo>
                    <a:pt x="112" y="38"/>
                  </a:lnTo>
                  <a:lnTo>
                    <a:pt x="102" y="40"/>
                  </a:lnTo>
                  <a:lnTo>
                    <a:pt x="102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1999" name="Freeform 765"/>
            <p:cNvSpPr>
              <a:spLocks/>
            </p:cNvSpPr>
            <p:nvPr/>
          </p:nvSpPr>
          <p:spPr bwMode="auto">
            <a:xfrm>
              <a:off x="7354888" y="4670425"/>
              <a:ext cx="177800" cy="44450"/>
            </a:xfrm>
            <a:custGeom>
              <a:avLst/>
              <a:gdLst>
                <a:gd name="T0" fmla="*/ 112 w 112"/>
                <a:gd name="T1" fmla="*/ 14 h 28"/>
                <a:gd name="T2" fmla="*/ 112 w 112"/>
                <a:gd name="T3" fmla="*/ 14 h 28"/>
                <a:gd name="T4" fmla="*/ 110 w 112"/>
                <a:gd name="T5" fmla="*/ 20 h 28"/>
                <a:gd name="T6" fmla="*/ 106 w 112"/>
                <a:gd name="T7" fmla="*/ 24 h 28"/>
                <a:gd name="T8" fmla="*/ 100 w 112"/>
                <a:gd name="T9" fmla="*/ 26 h 28"/>
                <a:gd name="T10" fmla="*/ 94 w 112"/>
                <a:gd name="T11" fmla="*/ 28 h 28"/>
                <a:gd name="T12" fmla="*/ 18 w 112"/>
                <a:gd name="T13" fmla="*/ 28 h 28"/>
                <a:gd name="T14" fmla="*/ 18 w 112"/>
                <a:gd name="T15" fmla="*/ 28 h 28"/>
                <a:gd name="T16" fmla="*/ 10 w 112"/>
                <a:gd name="T17" fmla="*/ 26 h 28"/>
                <a:gd name="T18" fmla="*/ 4 w 112"/>
                <a:gd name="T19" fmla="*/ 24 h 28"/>
                <a:gd name="T20" fmla="*/ 0 w 112"/>
                <a:gd name="T21" fmla="*/ 20 h 28"/>
                <a:gd name="T22" fmla="*/ 0 w 112"/>
                <a:gd name="T23" fmla="*/ 14 h 28"/>
                <a:gd name="T24" fmla="*/ 0 w 112"/>
                <a:gd name="T25" fmla="*/ 14 h 28"/>
                <a:gd name="T26" fmla="*/ 0 w 112"/>
                <a:gd name="T27" fmla="*/ 8 h 28"/>
                <a:gd name="T28" fmla="*/ 4 w 112"/>
                <a:gd name="T29" fmla="*/ 4 h 28"/>
                <a:gd name="T30" fmla="*/ 10 w 112"/>
                <a:gd name="T31" fmla="*/ 2 h 28"/>
                <a:gd name="T32" fmla="*/ 18 w 112"/>
                <a:gd name="T33" fmla="*/ 0 h 28"/>
                <a:gd name="T34" fmla="*/ 94 w 112"/>
                <a:gd name="T35" fmla="*/ 0 h 28"/>
                <a:gd name="T36" fmla="*/ 94 w 112"/>
                <a:gd name="T37" fmla="*/ 0 h 28"/>
                <a:gd name="T38" fmla="*/ 100 w 112"/>
                <a:gd name="T39" fmla="*/ 2 h 28"/>
                <a:gd name="T40" fmla="*/ 106 w 112"/>
                <a:gd name="T41" fmla="*/ 4 h 28"/>
                <a:gd name="T42" fmla="*/ 110 w 112"/>
                <a:gd name="T43" fmla="*/ 8 h 28"/>
                <a:gd name="T44" fmla="*/ 112 w 112"/>
                <a:gd name="T45" fmla="*/ 14 h 28"/>
                <a:gd name="T46" fmla="*/ 112 w 112"/>
                <a:gd name="T4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28">
                  <a:moveTo>
                    <a:pt x="112" y="14"/>
                  </a:moveTo>
                  <a:lnTo>
                    <a:pt x="112" y="14"/>
                  </a:lnTo>
                  <a:lnTo>
                    <a:pt x="110" y="20"/>
                  </a:lnTo>
                  <a:lnTo>
                    <a:pt x="106" y="24"/>
                  </a:lnTo>
                  <a:lnTo>
                    <a:pt x="100" y="26"/>
                  </a:lnTo>
                  <a:lnTo>
                    <a:pt x="94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0" y="26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00" y="2"/>
                  </a:lnTo>
                  <a:lnTo>
                    <a:pt x="106" y="4"/>
                  </a:lnTo>
                  <a:lnTo>
                    <a:pt x="110" y="8"/>
                  </a:lnTo>
                  <a:lnTo>
                    <a:pt x="112" y="14"/>
                  </a:lnTo>
                  <a:lnTo>
                    <a:pt x="11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000" name="グループ化 1999"/>
          <p:cNvGrpSpPr/>
          <p:nvPr/>
        </p:nvGrpSpPr>
        <p:grpSpPr>
          <a:xfrm>
            <a:off x="2657409" y="4379884"/>
            <a:ext cx="434926" cy="434926"/>
            <a:chOff x="7202488" y="3848100"/>
            <a:chExt cx="479425" cy="479425"/>
          </a:xfrm>
        </p:grpSpPr>
        <p:sp>
          <p:nvSpPr>
            <p:cNvPr id="2001" name="Rectangle 766"/>
            <p:cNvSpPr>
              <a:spLocks noChangeArrowheads="1"/>
            </p:cNvSpPr>
            <p:nvPr/>
          </p:nvSpPr>
          <p:spPr bwMode="auto">
            <a:xfrm>
              <a:off x="7202488" y="3848100"/>
              <a:ext cx="149225" cy="419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02" name="Rectangle 767"/>
            <p:cNvSpPr>
              <a:spLocks noChangeArrowheads="1"/>
            </p:cNvSpPr>
            <p:nvPr/>
          </p:nvSpPr>
          <p:spPr bwMode="auto">
            <a:xfrm>
              <a:off x="7234238" y="3876675"/>
              <a:ext cx="88900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03" name="Freeform 768"/>
            <p:cNvSpPr>
              <a:spLocks/>
            </p:cNvSpPr>
            <p:nvPr/>
          </p:nvSpPr>
          <p:spPr bwMode="auto">
            <a:xfrm>
              <a:off x="7234238" y="4149725"/>
              <a:ext cx="88900" cy="88900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8 h 56"/>
                <a:gd name="T6" fmla="*/ 48 w 56"/>
                <a:gd name="T7" fmla="*/ 48 h 56"/>
                <a:gd name="T8" fmla="*/ 38 w 56"/>
                <a:gd name="T9" fmla="*/ 54 h 56"/>
                <a:gd name="T10" fmla="*/ 28 w 56"/>
                <a:gd name="T11" fmla="*/ 56 h 56"/>
                <a:gd name="T12" fmla="*/ 28 w 56"/>
                <a:gd name="T13" fmla="*/ 56 h 56"/>
                <a:gd name="T14" fmla="*/ 16 w 56"/>
                <a:gd name="T15" fmla="*/ 54 h 56"/>
                <a:gd name="T16" fmla="*/ 8 w 56"/>
                <a:gd name="T17" fmla="*/ 48 h 56"/>
                <a:gd name="T18" fmla="*/ 2 w 56"/>
                <a:gd name="T19" fmla="*/ 38 h 56"/>
                <a:gd name="T20" fmla="*/ 0 w 56"/>
                <a:gd name="T21" fmla="*/ 28 h 56"/>
                <a:gd name="T22" fmla="*/ 0 w 56"/>
                <a:gd name="T23" fmla="*/ 28 h 56"/>
                <a:gd name="T24" fmla="*/ 2 w 56"/>
                <a:gd name="T25" fmla="*/ 16 h 56"/>
                <a:gd name="T26" fmla="*/ 8 w 56"/>
                <a:gd name="T27" fmla="*/ 8 h 56"/>
                <a:gd name="T28" fmla="*/ 16 w 56"/>
                <a:gd name="T29" fmla="*/ 2 h 56"/>
                <a:gd name="T30" fmla="*/ 28 w 56"/>
                <a:gd name="T31" fmla="*/ 0 h 56"/>
                <a:gd name="T32" fmla="*/ 28 w 56"/>
                <a:gd name="T33" fmla="*/ 0 h 56"/>
                <a:gd name="T34" fmla="*/ 38 w 56"/>
                <a:gd name="T35" fmla="*/ 2 h 56"/>
                <a:gd name="T36" fmla="*/ 48 w 56"/>
                <a:gd name="T37" fmla="*/ 8 h 56"/>
                <a:gd name="T38" fmla="*/ 54 w 56"/>
                <a:gd name="T39" fmla="*/ 16 h 56"/>
                <a:gd name="T40" fmla="*/ 56 w 56"/>
                <a:gd name="T41" fmla="*/ 28 h 56"/>
                <a:gd name="T42" fmla="*/ 56 w 56"/>
                <a:gd name="T43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lnTo>
                    <a:pt x="54" y="38"/>
                  </a:lnTo>
                  <a:lnTo>
                    <a:pt x="48" y="48"/>
                  </a:lnTo>
                  <a:lnTo>
                    <a:pt x="38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6" y="54"/>
                  </a:lnTo>
                  <a:lnTo>
                    <a:pt x="8" y="48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8" y="8"/>
                  </a:lnTo>
                  <a:lnTo>
                    <a:pt x="54" y="16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04" name="Rectangle 769"/>
            <p:cNvSpPr>
              <a:spLocks noChangeArrowheads="1"/>
            </p:cNvSpPr>
            <p:nvPr/>
          </p:nvSpPr>
          <p:spPr bwMode="auto">
            <a:xfrm>
              <a:off x="7367588" y="3848100"/>
              <a:ext cx="149225" cy="419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05" name="Rectangle 770"/>
            <p:cNvSpPr>
              <a:spLocks noChangeArrowheads="1"/>
            </p:cNvSpPr>
            <p:nvPr/>
          </p:nvSpPr>
          <p:spPr bwMode="auto">
            <a:xfrm>
              <a:off x="7399338" y="3876675"/>
              <a:ext cx="88900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06" name="Freeform 771"/>
            <p:cNvSpPr>
              <a:spLocks/>
            </p:cNvSpPr>
            <p:nvPr/>
          </p:nvSpPr>
          <p:spPr bwMode="auto">
            <a:xfrm>
              <a:off x="7399338" y="4149725"/>
              <a:ext cx="88900" cy="88900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8 h 56"/>
                <a:gd name="T6" fmla="*/ 48 w 56"/>
                <a:gd name="T7" fmla="*/ 48 h 56"/>
                <a:gd name="T8" fmla="*/ 38 w 56"/>
                <a:gd name="T9" fmla="*/ 54 h 56"/>
                <a:gd name="T10" fmla="*/ 28 w 56"/>
                <a:gd name="T11" fmla="*/ 56 h 56"/>
                <a:gd name="T12" fmla="*/ 28 w 56"/>
                <a:gd name="T13" fmla="*/ 56 h 56"/>
                <a:gd name="T14" fmla="*/ 16 w 56"/>
                <a:gd name="T15" fmla="*/ 54 h 56"/>
                <a:gd name="T16" fmla="*/ 8 w 56"/>
                <a:gd name="T17" fmla="*/ 48 h 56"/>
                <a:gd name="T18" fmla="*/ 2 w 56"/>
                <a:gd name="T19" fmla="*/ 38 h 56"/>
                <a:gd name="T20" fmla="*/ 0 w 56"/>
                <a:gd name="T21" fmla="*/ 28 h 56"/>
                <a:gd name="T22" fmla="*/ 0 w 56"/>
                <a:gd name="T23" fmla="*/ 28 h 56"/>
                <a:gd name="T24" fmla="*/ 2 w 56"/>
                <a:gd name="T25" fmla="*/ 16 h 56"/>
                <a:gd name="T26" fmla="*/ 8 w 56"/>
                <a:gd name="T27" fmla="*/ 8 h 56"/>
                <a:gd name="T28" fmla="*/ 16 w 56"/>
                <a:gd name="T29" fmla="*/ 2 h 56"/>
                <a:gd name="T30" fmla="*/ 28 w 56"/>
                <a:gd name="T31" fmla="*/ 0 h 56"/>
                <a:gd name="T32" fmla="*/ 28 w 56"/>
                <a:gd name="T33" fmla="*/ 0 h 56"/>
                <a:gd name="T34" fmla="*/ 38 w 56"/>
                <a:gd name="T35" fmla="*/ 2 h 56"/>
                <a:gd name="T36" fmla="*/ 48 w 56"/>
                <a:gd name="T37" fmla="*/ 8 h 56"/>
                <a:gd name="T38" fmla="*/ 54 w 56"/>
                <a:gd name="T39" fmla="*/ 16 h 56"/>
                <a:gd name="T40" fmla="*/ 56 w 56"/>
                <a:gd name="T41" fmla="*/ 28 h 56"/>
                <a:gd name="T42" fmla="*/ 56 w 56"/>
                <a:gd name="T43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lnTo>
                    <a:pt x="54" y="38"/>
                  </a:lnTo>
                  <a:lnTo>
                    <a:pt x="48" y="48"/>
                  </a:lnTo>
                  <a:lnTo>
                    <a:pt x="38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6" y="54"/>
                  </a:lnTo>
                  <a:lnTo>
                    <a:pt x="8" y="48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8" y="8"/>
                  </a:lnTo>
                  <a:lnTo>
                    <a:pt x="54" y="16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07" name="Rectangle 772"/>
            <p:cNvSpPr>
              <a:spLocks noChangeArrowheads="1"/>
            </p:cNvSpPr>
            <p:nvPr/>
          </p:nvSpPr>
          <p:spPr bwMode="auto">
            <a:xfrm>
              <a:off x="7532688" y="3848100"/>
              <a:ext cx="149225" cy="419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08" name="Rectangle 773"/>
            <p:cNvSpPr>
              <a:spLocks noChangeArrowheads="1"/>
            </p:cNvSpPr>
            <p:nvPr/>
          </p:nvSpPr>
          <p:spPr bwMode="auto">
            <a:xfrm>
              <a:off x="7564438" y="3876675"/>
              <a:ext cx="88900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09" name="Freeform 774"/>
            <p:cNvSpPr>
              <a:spLocks/>
            </p:cNvSpPr>
            <p:nvPr/>
          </p:nvSpPr>
          <p:spPr bwMode="auto">
            <a:xfrm>
              <a:off x="7564438" y="4149725"/>
              <a:ext cx="88900" cy="88900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8 h 56"/>
                <a:gd name="T6" fmla="*/ 48 w 56"/>
                <a:gd name="T7" fmla="*/ 48 h 56"/>
                <a:gd name="T8" fmla="*/ 38 w 56"/>
                <a:gd name="T9" fmla="*/ 54 h 56"/>
                <a:gd name="T10" fmla="*/ 28 w 56"/>
                <a:gd name="T11" fmla="*/ 56 h 56"/>
                <a:gd name="T12" fmla="*/ 28 w 56"/>
                <a:gd name="T13" fmla="*/ 56 h 56"/>
                <a:gd name="T14" fmla="*/ 16 w 56"/>
                <a:gd name="T15" fmla="*/ 54 h 56"/>
                <a:gd name="T16" fmla="*/ 8 w 56"/>
                <a:gd name="T17" fmla="*/ 48 h 56"/>
                <a:gd name="T18" fmla="*/ 2 w 56"/>
                <a:gd name="T19" fmla="*/ 38 h 56"/>
                <a:gd name="T20" fmla="*/ 0 w 56"/>
                <a:gd name="T21" fmla="*/ 28 h 56"/>
                <a:gd name="T22" fmla="*/ 0 w 56"/>
                <a:gd name="T23" fmla="*/ 28 h 56"/>
                <a:gd name="T24" fmla="*/ 2 w 56"/>
                <a:gd name="T25" fmla="*/ 16 h 56"/>
                <a:gd name="T26" fmla="*/ 8 w 56"/>
                <a:gd name="T27" fmla="*/ 8 h 56"/>
                <a:gd name="T28" fmla="*/ 16 w 56"/>
                <a:gd name="T29" fmla="*/ 2 h 56"/>
                <a:gd name="T30" fmla="*/ 28 w 56"/>
                <a:gd name="T31" fmla="*/ 0 h 56"/>
                <a:gd name="T32" fmla="*/ 28 w 56"/>
                <a:gd name="T33" fmla="*/ 0 h 56"/>
                <a:gd name="T34" fmla="*/ 38 w 56"/>
                <a:gd name="T35" fmla="*/ 2 h 56"/>
                <a:gd name="T36" fmla="*/ 48 w 56"/>
                <a:gd name="T37" fmla="*/ 8 h 56"/>
                <a:gd name="T38" fmla="*/ 54 w 56"/>
                <a:gd name="T39" fmla="*/ 16 h 56"/>
                <a:gd name="T40" fmla="*/ 56 w 56"/>
                <a:gd name="T41" fmla="*/ 28 h 56"/>
                <a:gd name="T42" fmla="*/ 56 w 56"/>
                <a:gd name="T43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lnTo>
                    <a:pt x="54" y="38"/>
                  </a:lnTo>
                  <a:lnTo>
                    <a:pt x="48" y="48"/>
                  </a:lnTo>
                  <a:lnTo>
                    <a:pt x="38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16" y="54"/>
                  </a:lnTo>
                  <a:lnTo>
                    <a:pt x="8" y="48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8" y="8"/>
                  </a:lnTo>
                  <a:lnTo>
                    <a:pt x="54" y="16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10" name="Rectangle 775"/>
            <p:cNvSpPr>
              <a:spLocks noChangeArrowheads="1"/>
            </p:cNvSpPr>
            <p:nvPr/>
          </p:nvSpPr>
          <p:spPr bwMode="auto">
            <a:xfrm>
              <a:off x="7202488" y="4286250"/>
              <a:ext cx="479425" cy="41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011" name="グループ化 2010"/>
          <p:cNvGrpSpPr/>
          <p:nvPr/>
        </p:nvGrpSpPr>
        <p:grpSpPr>
          <a:xfrm>
            <a:off x="2711487" y="5769828"/>
            <a:ext cx="414764" cy="414764"/>
            <a:chOff x="6605588" y="5667375"/>
            <a:chExt cx="457200" cy="457200"/>
          </a:xfrm>
        </p:grpSpPr>
        <p:sp>
          <p:nvSpPr>
            <p:cNvPr id="2012" name="Freeform 776"/>
            <p:cNvSpPr>
              <a:spLocks/>
            </p:cNvSpPr>
            <p:nvPr/>
          </p:nvSpPr>
          <p:spPr bwMode="auto">
            <a:xfrm>
              <a:off x="6605588" y="5667375"/>
              <a:ext cx="457200" cy="457200"/>
            </a:xfrm>
            <a:custGeom>
              <a:avLst/>
              <a:gdLst>
                <a:gd name="T0" fmla="*/ 74 w 288"/>
                <a:gd name="T1" fmla="*/ 62 h 288"/>
                <a:gd name="T2" fmla="*/ 78 w 288"/>
                <a:gd name="T3" fmla="*/ 30 h 288"/>
                <a:gd name="T4" fmla="*/ 88 w 288"/>
                <a:gd name="T5" fmla="*/ 0 h 288"/>
                <a:gd name="T6" fmla="*/ 70 w 288"/>
                <a:gd name="T7" fmla="*/ 10 h 288"/>
                <a:gd name="T8" fmla="*/ 38 w 288"/>
                <a:gd name="T9" fmla="*/ 38 h 288"/>
                <a:gd name="T10" fmla="*/ 14 w 288"/>
                <a:gd name="T11" fmla="*/ 74 h 288"/>
                <a:gd name="T12" fmla="*/ 2 w 288"/>
                <a:gd name="T13" fmla="*/ 116 h 288"/>
                <a:gd name="T14" fmla="*/ 0 w 288"/>
                <a:gd name="T15" fmla="*/ 138 h 288"/>
                <a:gd name="T16" fmla="*/ 2 w 288"/>
                <a:gd name="T17" fmla="*/ 168 h 288"/>
                <a:gd name="T18" fmla="*/ 12 w 288"/>
                <a:gd name="T19" fmla="*/ 196 h 288"/>
                <a:gd name="T20" fmla="*/ 26 w 288"/>
                <a:gd name="T21" fmla="*/ 222 h 288"/>
                <a:gd name="T22" fmla="*/ 44 w 288"/>
                <a:gd name="T23" fmla="*/ 244 h 288"/>
                <a:gd name="T24" fmla="*/ 66 w 288"/>
                <a:gd name="T25" fmla="*/ 262 h 288"/>
                <a:gd name="T26" fmla="*/ 92 w 288"/>
                <a:gd name="T27" fmla="*/ 276 h 288"/>
                <a:gd name="T28" fmla="*/ 120 w 288"/>
                <a:gd name="T29" fmla="*/ 286 h 288"/>
                <a:gd name="T30" fmla="*/ 150 w 288"/>
                <a:gd name="T31" fmla="*/ 288 h 288"/>
                <a:gd name="T32" fmla="*/ 172 w 288"/>
                <a:gd name="T33" fmla="*/ 286 h 288"/>
                <a:gd name="T34" fmla="*/ 214 w 288"/>
                <a:gd name="T35" fmla="*/ 274 h 288"/>
                <a:gd name="T36" fmla="*/ 250 w 288"/>
                <a:gd name="T37" fmla="*/ 250 h 288"/>
                <a:gd name="T38" fmla="*/ 278 w 288"/>
                <a:gd name="T39" fmla="*/ 218 h 288"/>
                <a:gd name="T40" fmla="*/ 288 w 288"/>
                <a:gd name="T41" fmla="*/ 200 h 288"/>
                <a:gd name="T42" fmla="*/ 258 w 288"/>
                <a:gd name="T43" fmla="*/ 210 h 288"/>
                <a:gd name="T44" fmla="*/ 226 w 288"/>
                <a:gd name="T45" fmla="*/ 214 h 288"/>
                <a:gd name="T46" fmla="*/ 210 w 288"/>
                <a:gd name="T47" fmla="*/ 212 h 288"/>
                <a:gd name="T48" fmla="*/ 180 w 288"/>
                <a:gd name="T49" fmla="*/ 206 h 288"/>
                <a:gd name="T50" fmla="*/ 154 w 288"/>
                <a:gd name="T51" fmla="*/ 196 h 288"/>
                <a:gd name="T52" fmla="*/ 130 w 288"/>
                <a:gd name="T53" fmla="*/ 178 h 288"/>
                <a:gd name="T54" fmla="*/ 110 w 288"/>
                <a:gd name="T55" fmla="*/ 158 h 288"/>
                <a:gd name="T56" fmla="*/ 92 w 288"/>
                <a:gd name="T57" fmla="*/ 134 h 288"/>
                <a:gd name="T58" fmla="*/ 82 w 288"/>
                <a:gd name="T59" fmla="*/ 108 h 288"/>
                <a:gd name="T60" fmla="*/ 76 w 288"/>
                <a:gd name="T61" fmla="*/ 78 h 288"/>
                <a:gd name="T62" fmla="*/ 74 w 288"/>
                <a:gd name="T63" fmla="*/ 6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288">
                  <a:moveTo>
                    <a:pt x="74" y="62"/>
                  </a:moveTo>
                  <a:lnTo>
                    <a:pt x="74" y="62"/>
                  </a:lnTo>
                  <a:lnTo>
                    <a:pt x="76" y="46"/>
                  </a:lnTo>
                  <a:lnTo>
                    <a:pt x="78" y="30"/>
                  </a:lnTo>
                  <a:lnTo>
                    <a:pt x="82" y="14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0" y="10"/>
                  </a:lnTo>
                  <a:lnTo>
                    <a:pt x="52" y="24"/>
                  </a:lnTo>
                  <a:lnTo>
                    <a:pt x="38" y="38"/>
                  </a:lnTo>
                  <a:lnTo>
                    <a:pt x="24" y="54"/>
                  </a:lnTo>
                  <a:lnTo>
                    <a:pt x="14" y="74"/>
                  </a:lnTo>
                  <a:lnTo>
                    <a:pt x="6" y="94"/>
                  </a:lnTo>
                  <a:lnTo>
                    <a:pt x="2" y="116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2" y="168"/>
                  </a:lnTo>
                  <a:lnTo>
                    <a:pt x="6" y="182"/>
                  </a:lnTo>
                  <a:lnTo>
                    <a:pt x="12" y="196"/>
                  </a:lnTo>
                  <a:lnTo>
                    <a:pt x="18" y="210"/>
                  </a:lnTo>
                  <a:lnTo>
                    <a:pt x="26" y="222"/>
                  </a:lnTo>
                  <a:lnTo>
                    <a:pt x="34" y="234"/>
                  </a:lnTo>
                  <a:lnTo>
                    <a:pt x="44" y="244"/>
                  </a:lnTo>
                  <a:lnTo>
                    <a:pt x="54" y="254"/>
                  </a:lnTo>
                  <a:lnTo>
                    <a:pt x="66" y="262"/>
                  </a:lnTo>
                  <a:lnTo>
                    <a:pt x="78" y="270"/>
                  </a:lnTo>
                  <a:lnTo>
                    <a:pt x="92" y="276"/>
                  </a:lnTo>
                  <a:lnTo>
                    <a:pt x="106" y="282"/>
                  </a:lnTo>
                  <a:lnTo>
                    <a:pt x="120" y="286"/>
                  </a:lnTo>
                  <a:lnTo>
                    <a:pt x="134" y="288"/>
                  </a:lnTo>
                  <a:lnTo>
                    <a:pt x="150" y="288"/>
                  </a:lnTo>
                  <a:lnTo>
                    <a:pt x="150" y="288"/>
                  </a:lnTo>
                  <a:lnTo>
                    <a:pt x="172" y="286"/>
                  </a:lnTo>
                  <a:lnTo>
                    <a:pt x="194" y="282"/>
                  </a:lnTo>
                  <a:lnTo>
                    <a:pt x="214" y="274"/>
                  </a:lnTo>
                  <a:lnTo>
                    <a:pt x="234" y="264"/>
                  </a:lnTo>
                  <a:lnTo>
                    <a:pt x="250" y="250"/>
                  </a:lnTo>
                  <a:lnTo>
                    <a:pt x="264" y="236"/>
                  </a:lnTo>
                  <a:lnTo>
                    <a:pt x="278" y="218"/>
                  </a:lnTo>
                  <a:lnTo>
                    <a:pt x="288" y="200"/>
                  </a:lnTo>
                  <a:lnTo>
                    <a:pt x="288" y="200"/>
                  </a:lnTo>
                  <a:lnTo>
                    <a:pt x="274" y="206"/>
                  </a:lnTo>
                  <a:lnTo>
                    <a:pt x="258" y="210"/>
                  </a:lnTo>
                  <a:lnTo>
                    <a:pt x="242" y="212"/>
                  </a:lnTo>
                  <a:lnTo>
                    <a:pt x="226" y="214"/>
                  </a:lnTo>
                  <a:lnTo>
                    <a:pt x="226" y="214"/>
                  </a:lnTo>
                  <a:lnTo>
                    <a:pt x="210" y="212"/>
                  </a:lnTo>
                  <a:lnTo>
                    <a:pt x="196" y="210"/>
                  </a:lnTo>
                  <a:lnTo>
                    <a:pt x="180" y="206"/>
                  </a:lnTo>
                  <a:lnTo>
                    <a:pt x="166" y="202"/>
                  </a:lnTo>
                  <a:lnTo>
                    <a:pt x="154" y="196"/>
                  </a:lnTo>
                  <a:lnTo>
                    <a:pt x="142" y="188"/>
                  </a:lnTo>
                  <a:lnTo>
                    <a:pt x="130" y="178"/>
                  </a:lnTo>
                  <a:lnTo>
                    <a:pt x="118" y="170"/>
                  </a:lnTo>
                  <a:lnTo>
                    <a:pt x="110" y="158"/>
                  </a:lnTo>
                  <a:lnTo>
                    <a:pt x="100" y="146"/>
                  </a:lnTo>
                  <a:lnTo>
                    <a:pt x="92" y="134"/>
                  </a:lnTo>
                  <a:lnTo>
                    <a:pt x="86" y="122"/>
                  </a:lnTo>
                  <a:lnTo>
                    <a:pt x="82" y="108"/>
                  </a:lnTo>
                  <a:lnTo>
                    <a:pt x="78" y="92"/>
                  </a:lnTo>
                  <a:lnTo>
                    <a:pt x="76" y="78"/>
                  </a:lnTo>
                  <a:lnTo>
                    <a:pt x="74" y="62"/>
                  </a:lnTo>
                  <a:lnTo>
                    <a:pt x="74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13" name="Freeform 777"/>
            <p:cNvSpPr>
              <a:spLocks/>
            </p:cNvSpPr>
            <p:nvPr/>
          </p:nvSpPr>
          <p:spPr bwMode="auto">
            <a:xfrm>
              <a:off x="6824663" y="5702300"/>
              <a:ext cx="107950" cy="104775"/>
            </a:xfrm>
            <a:custGeom>
              <a:avLst/>
              <a:gdLst>
                <a:gd name="T0" fmla="*/ 34 w 68"/>
                <a:gd name="T1" fmla="*/ 0 h 66"/>
                <a:gd name="T2" fmla="*/ 42 w 68"/>
                <a:gd name="T3" fmla="*/ 26 h 66"/>
                <a:gd name="T4" fmla="*/ 68 w 68"/>
                <a:gd name="T5" fmla="*/ 26 h 66"/>
                <a:gd name="T6" fmla="*/ 48 w 68"/>
                <a:gd name="T7" fmla="*/ 40 h 66"/>
                <a:gd name="T8" fmla="*/ 56 w 68"/>
                <a:gd name="T9" fmla="*/ 66 h 66"/>
                <a:gd name="T10" fmla="*/ 34 w 68"/>
                <a:gd name="T11" fmla="*/ 50 h 66"/>
                <a:gd name="T12" fmla="*/ 14 w 68"/>
                <a:gd name="T13" fmla="*/ 66 h 66"/>
                <a:gd name="T14" fmla="*/ 22 w 68"/>
                <a:gd name="T15" fmla="*/ 40 h 66"/>
                <a:gd name="T16" fmla="*/ 0 w 68"/>
                <a:gd name="T17" fmla="*/ 26 h 66"/>
                <a:gd name="T18" fmla="*/ 26 w 68"/>
                <a:gd name="T19" fmla="*/ 26 h 66"/>
                <a:gd name="T20" fmla="*/ 34 w 68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6">
                  <a:moveTo>
                    <a:pt x="34" y="0"/>
                  </a:moveTo>
                  <a:lnTo>
                    <a:pt x="42" y="26"/>
                  </a:lnTo>
                  <a:lnTo>
                    <a:pt x="68" y="26"/>
                  </a:lnTo>
                  <a:lnTo>
                    <a:pt x="48" y="40"/>
                  </a:lnTo>
                  <a:lnTo>
                    <a:pt x="56" y="66"/>
                  </a:lnTo>
                  <a:lnTo>
                    <a:pt x="34" y="50"/>
                  </a:lnTo>
                  <a:lnTo>
                    <a:pt x="14" y="66"/>
                  </a:lnTo>
                  <a:lnTo>
                    <a:pt x="22" y="40"/>
                  </a:lnTo>
                  <a:lnTo>
                    <a:pt x="0" y="26"/>
                  </a:lnTo>
                  <a:lnTo>
                    <a:pt x="26" y="2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14" name="Freeform 778"/>
            <p:cNvSpPr>
              <a:spLocks/>
            </p:cNvSpPr>
            <p:nvPr/>
          </p:nvSpPr>
          <p:spPr bwMode="auto">
            <a:xfrm>
              <a:off x="6919913" y="5810250"/>
              <a:ext cx="107950" cy="101600"/>
            </a:xfrm>
            <a:custGeom>
              <a:avLst/>
              <a:gdLst>
                <a:gd name="T0" fmla="*/ 34 w 68"/>
                <a:gd name="T1" fmla="*/ 0 h 64"/>
                <a:gd name="T2" fmla="*/ 42 w 68"/>
                <a:gd name="T3" fmla="*/ 24 h 64"/>
                <a:gd name="T4" fmla="*/ 68 w 68"/>
                <a:gd name="T5" fmla="*/ 24 h 64"/>
                <a:gd name="T6" fmla="*/ 46 w 68"/>
                <a:gd name="T7" fmla="*/ 38 h 64"/>
                <a:gd name="T8" fmla="*/ 54 w 68"/>
                <a:gd name="T9" fmla="*/ 64 h 64"/>
                <a:gd name="T10" fmla="*/ 34 w 68"/>
                <a:gd name="T11" fmla="*/ 48 h 64"/>
                <a:gd name="T12" fmla="*/ 12 w 68"/>
                <a:gd name="T13" fmla="*/ 64 h 64"/>
                <a:gd name="T14" fmla="*/ 20 w 68"/>
                <a:gd name="T15" fmla="*/ 38 h 64"/>
                <a:gd name="T16" fmla="*/ 0 w 68"/>
                <a:gd name="T17" fmla="*/ 24 h 64"/>
                <a:gd name="T18" fmla="*/ 26 w 68"/>
                <a:gd name="T19" fmla="*/ 24 h 64"/>
                <a:gd name="T20" fmla="*/ 34 w 6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4">
                  <a:moveTo>
                    <a:pt x="34" y="0"/>
                  </a:moveTo>
                  <a:lnTo>
                    <a:pt x="42" y="24"/>
                  </a:lnTo>
                  <a:lnTo>
                    <a:pt x="68" y="24"/>
                  </a:lnTo>
                  <a:lnTo>
                    <a:pt x="46" y="38"/>
                  </a:lnTo>
                  <a:lnTo>
                    <a:pt x="54" y="64"/>
                  </a:lnTo>
                  <a:lnTo>
                    <a:pt x="34" y="48"/>
                  </a:lnTo>
                  <a:lnTo>
                    <a:pt x="12" y="64"/>
                  </a:lnTo>
                  <a:lnTo>
                    <a:pt x="20" y="38"/>
                  </a:lnTo>
                  <a:lnTo>
                    <a:pt x="0" y="24"/>
                  </a:lnTo>
                  <a:lnTo>
                    <a:pt x="26" y="2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015" name="グループ化 2014"/>
          <p:cNvGrpSpPr/>
          <p:nvPr/>
        </p:nvGrpSpPr>
        <p:grpSpPr>
          <a:xfrm>
            <a:off x="3252985" y="5749666"/>
            <a:ext cx="434926" cy="434926"/>
            <a:chOff x="7202488" y="5645150"/>
            <a:chExt cx="479425" cy="479425"/>
          </a:xfrm>
        </p:grpSpPr>
        <p:sp>
          <p:nvSpPr>
            <p:cNvPr id="2016" name="Freeform 779"/>
            <p:cNvSpPr>
              <a:spLocks/>
            </p:cNvSpPr>
            <p:nvPr/>
          </p:nvSpPr>
          <p:spPr bwMode="auto">
            <a:xfrm>
              <a:off x="7323138" y="5765800"/>
              <a:ext cx="241300" cy="241300"/>
            </a:xfrm>
            <a:custGeom>
              <a:avLst/>
              <a:gdLst>
                <a:gd name="T0" fmla="*/ 152 w 152"/>
                <a:gd name="T1" fmla="*/ 76 h 152"/>
                <a:gd name="T2" fmla="*/ 152 w 152"/>
                <a:gd name="T3" fmla="*/ 76 h 152"/>
                <a:gd name="T4" fmla="*/ 150 w 152"/>
                <a:gd name="T5" fmla="*/ 90 h 152"/>
                <a:gd name="T6" fmla="*/ 146 w 152"/>
                <a:gd name="T7" fmla="*/ 104 h 152"/>
                <a:gd name="T8" fmla="*/ 138 w 152"/>
                <a:gd name="T9" fmla="*/ 118 h 152"/>
                <a:gd name="T10" fmla="*/ 128 w 152"/>
                <a:gd name="T11" fmla="*/ 128 h 152"/>
                <a:gd name="T12" fmla="*/ 118 w 152"/>
                <a:gd name="T13" fmla="*/ 138 h 152"/>
                <a:gd name="T14" fmla="*/ 106 w 152"/>
                <a:gd name="T15" fmla="*/ 146 h 152"/>
                <a:gd name="T16" fmla="*/ 90 w 152"/>
                <a:gd name="T17" fmla="*/ 150 h 152"/>
                <a:gd name="T18" fmla="*/ 76 w 152"/>
                <a:gd name="T19" fmla="*/ 152 h 152"/>
                <a:gd name="T20" fmla="*/ 76 w 152"/>
                <a:gd name="T21" fmla="*/ 152 h 152"/>
                <a:gd name="T22" fmla="*/ 60 w 152"/>
                <a:gd name="T23" fmla="*/ 150 h 152"/>
                <a:gd name="T24" fmla="*/ 46 w 152"/>
                <a:gd name="T25" fmla="*/ 146 h 152"/>
                <a:gd name="T26" fmla="*/ 34 w 152"/>
                <a:gd name="T27" fmla="*/ 138 h 152"/>
                <a:gd name="T28" fmla="*/ 22 w 152"/>
                <a:gd name="T29" fmla="*/ 128 h 152"/>
                <a:gd name="T30" fmla="*/ 14 w 152"/>
                <a:gd name="T31" fmla="*/ 118 h 152"/>
                <a:gd name="T32" fmla="*/ 6 w 152"/>
                <a:gd name="T33" fmla="*/ 104 h 152"/>
                <a:gd name="T34" fmla="*/ 2 w 152"/>
                <a:gd name="T35" fmla="*/ 90 h 152"/>
                <a:gd name="T36" fmla="*/ 0 w 152"/>
                <a:gd name="T37" fmla="*/ 76 h 152"/>
                <a:gd name="T38" fmla="*/ 0 w 152"/>
                <a:gd name="T39" fmla="*/ 76 h 152"/>
                <a:gd name="T40" fmla="*/ 2 w 152"/>
                <a:gd name="T41" fmla="*/ 60 h 152"/>
                <a:gd name="T42" fmla="*/ 6 w 152"/>
                <a:gd name="T43" fmla="*/ 46 h 152"/>
                <a:gd name="T44" fmla="*/ 14 w 152"/>
                <a:gd name="T45" fmla="*/ 34 h 152"/>
                <a:gd name="T46" fmla="*/ 22 w 152"/>
                <a:gd name="T47" fmla="*/ 22 h 152"/>
                <a:gd name="T48" fmla="*/ 34 w 152"/>
                <a:gd name="T49" fmla="*/ 14 h 152"/>
                <a:gd name="T50" fmla="*/ 46 w 152"/>
                <a:gd name="T51" fmla="*/ 6 h 152"/>
                <a:gd name="T52" fmla="*/ 60 w 152"/>
                <a:gd name="T53" fmla="*/ 2 h 152"/>
                <a:gd name="T54" fmla="*/ 76 w 152"/>
                <a:gd name="T55" fmla="*/ 0 h 152"/>
                <a:gd name="T56" fmla="*/ 76 w 152"/>
                <a:gd name="T57" fmla="*/ 0 h 152"/>
                <a:gd name="T58" fmla="*/ 90 w 152"/>
                <a:gd name="T59" fmla="*/ 2 h 152"/>
                <a:gd name="T60" fmla="*/ 106 w 152"/>
                <a:gd name="T61" fmla="*/ 6 h 152"/>
                <a:gd name="T62" fmla="*/ 118 w 152"/>
                <a:gd name="T63" fmla="*/ 14 h 152"/>
                <a:gd name="T64" fmla="*/ 128 w 152"/>
                <a:gd name="T65" fmla="*/ 22 h 152"/>
                <a:gd name="T66" fmla="*/ 138 w 152"/>
                <a:gd name="T67" fmla="*/ 34 h 152"/>
                <a:gd name="T68" fmla="*/ 146 w 152"/>
                <a:gd name="T69" fmla="*/ 46 h 152"/>
                <a:gd name="T70" fmla="*/ 150 w 152"/>
                <a:gd name="T71" fmla="*/ 60 h 152"/>
                <a:gd name="T72" fmla="*/ 152 w 152"/>
                <a:gd name="T73" fmla="*/ 76 h 152"/>
                <a:gd name="T74" fmla="*/ 152 w 152"/>
                <a:gd name="T75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2">
                  <a:moveTo>
                    <a:pt x="152" y="76"/>
                  </a:moveTo>
                  <a:lnTo>
                    <a:pt x="152" y="76"/>
                  </a:lnTo>
                  <a:lnTo>
                    <a:pt x="150" y="90"/>
                  </a:lnTo>
                  <a:lnTo>
                    <a:pt x="146" y="104"/>
                  </a:lnTo>
                  <a:lnTo>
                    <a:pt x="138" y="118"/>
                  </a:lnTo>
                  <a:lnTo>
                    <a:pt x="128" y="128"/>
                  </a:lnTo>
                  <a:lnTo>
                    <a:pt x="118" y="138"/>
                  </a:lnTo>
                  <a:lnTo>
                    <a:pt x="106" y="146"/>
                  </a:lnTo>
                  <a:lnTo>
                    <a:pt x="90" y="150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60" y="150"/>
                  </a:lnTo>
                  <a:lnTo>
                    <a:pt x="46" y="146"/>
                  </a:lnTo>
                  <a:lnTo>
                    <a:pt x="34" y="138"/>
                  </a:lnTo>
                  <a:lnTo>
                    <a:pt x="22" y="128"/>
                  </a:lnTo>
                  <a:lnTo>
                    <a:pt x="14" y="118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4" y="34"/>
                  </a:lnTo>
                  <a:lnTo>
                    <a:pt x="22" y="22"/>
                  </a:lnTo>
                  <a:lnTo>
                    <a:pt x="34" y="14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0" y="2"/>
                  </a:lnTo>
                  <a:lnTo>
                    <a:pt x="106" y="6"/>
                  </a:lnTo>
                  <a:lnTo>
                    <a:pt x="118" y="14"/>
                  </a:lnTo>
                  <a:lnTo>
                    <a:pt x="128" y="22"/>
                  </a:lnTo>
                  <a:lnTo>
                    <a:pt x="138" y="34"/>
                  </a:lnTo>
                  <a:lnTo>
                    <a:pt x="146" y="46"/>
                  </a:lnTo>
                  <a:lnTo>
                    <a:pt x="150" y="60"/>
                  </a:lnTo>
                  <a:lnTo>
                    <a:pt x="152" y="76"/>
                  </a:lnTo>
                  <a:lnTo>
                    <a:pt x="152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17" name="Freeform 780"/>
            <p:cNvSpPr>
              <a:spLocks/>
            </p:cNvSpPr>
            <p:nvPr/>
          </p:nvSpPr>
          <p:spPr bwMode="auto">
            <a:xfrm>
              <a:off x="7399338" y="5645150"/>
              <a:ext cx="88900" cy="98425"/>
            </a:xfrm>
            <a:custGeom>
              <a:avLst/>
              <a:gdLst>
                <a:gd name="T0" fmla="*/ 0 w 56"/>
                <a:gd name="T1" fmla="*/ 62 h 62"/>
                <a:gd name="T2" fmla="*/ 28 w 56"/>
                <a:gd name="T3" fmla="*/ 0 h 62"/>
                <a:gd name="T4" fmla="*/ 56 w 56"/>
                <a:gd name="T5" fmla="*/ 62 h 62"/>
                <a:gd name="T6" fmla="*/ 0 w 56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2">
                  <a:moveTo>
                    <a:pt x="0" y="62"/>
                  </a:moveTo>
                  <a:lnTo>
                    <a:pt x="28" y="0"/>
                  </a:lnTo>
                  <a:lnTo>
                    <a:pt x="56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18" name="Freeform 781"/>
            <p:cNvSpPr>
              <a:spLocks/>
            </p:cNvSpPr>
            <p:nvPr/>
          </p:nvSpPr>
          <p:spPr bwMode="auto">
            <a:xfrm>
              <a:off x="7272338" y="5715000"/>
              <a:ext cx="101600" cy="101600"/>
            </a:xfrm>
            <a:custGeom>
              <a:avLst/>
              <a:gdLst>
                <a:gd name="T0" fmla="*/ 24 w 64"/>
                <a:gd name="T1" fmla="*/ 64 h 64"/>
                <a:gd name="T2" fmla="*/ 0 w 64"/>
                <a:gd name="T3" fmla="*/ 0 h 64"/>
                <a:gd name="T4" fmla="*/ 64 w 64"/>
                <a:gd name="T5" fmla="*/ 24 h 64"/>
                <a:gd name="T6" fmla="*/ 24 w 64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24" y="64"/>
                  </a:moveTo>
                  <a:lnTo>
                    <a:pt x="0" y="0"/>
                  </a:lnTo>
                  <a:lnTo>
                    <a:pt x="64" y="24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19" name="Freeform 782"/>
            <p:cNvSpPr>
              <a:spLocks/>
            </p:cNvSpPr>
            <p:nvPr/>
          </p:nvSpPr>
          <p:spPr bwMode="auto">
            <a:xfrm>
              <a:off x="7202488" y="5842000"/>
              <a:ext cx="98425" cy="88900"/>
            </a:xfrm>
            <a:custGeom>
              <a:avLst/>
              <a:gdLst>
                <a:gd name="T0" fmla="*/ 62 w 62"/>
                <a:gd name="T1" fmla="*/ 56 h 56"/>
                <a:gd name="T2" fmla="*/ 0 w 62"/>
                <a:gd name="T3" fmla="*/ 28 h 56"/>
                <a:gd name="T4" fmla="*/ 62 w 62"/>
                <a:gd name="T5" fmla="*/ 0 h 56"/>
                <a:gd name="T6" fmla="*/ 62 w 62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6">
                  <a:moveTo>
                    <a:pt x="62" y="56"/>
                  </a:moveTo>
                  <a:lnTo>
                    <a:pt x="0" y="28"/>
                  </a:lnTo>
                  <a:lnTo>
                    <a:pt x="62" y="0"/>
                  </a:lnTo>
                  <a:lnTo>
                    <a:pt x="6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20" name="Freeform 783"/>
            <p:cNvSpPr>
              <a:spLocks/>
            </p:cNvSpPr>
            <p:nvPr/>
          </p:nvSpPr>
          <p:spPr bwMode="auto">
            <a:xfrm>
              <a:off x="7272338" y="5953125"/>
              <a:ext cx="101600" cy="101600"/>
            </a:xfrm>
            <a:custGeom>
              <a:avLst/>
              <a:gdLst>
                <a:gd name="T0" fmla="*/ 64 w 64"/>
                <a:gd name="T1" fmla="*/ 40 h 64"/>
                <a:gd name="T2" fmla="*/ 0 w 64"/>
                <a:gd name="T3" fmla="*/ 64 h 64"/>
                <a:gd name="T4" fmla="*/ 24 w 64"/>
                <a:gd name="T5" fmla="*/ 0 h 64"/>
                <a:gd name="T6" fmla="*/ 64 w 64"/>
                <a:gd name="T7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64" y="40"/>
                  </a:moveTo>
                  <a:lnTo>
                    <a:pt x="0" y="64"/>
                  </a:lnTo>
                  <a:lnTo>
                    <a:pt x="24" y="0"/>
                  </a:lnTo>
                  <a:lnTo>
                    <a:pt x="64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21" name="Freeform 784"/>
            <p:cNvSpPr>
              <a:spLocks/>
            </p:cNvSpPr>
            <p:nvPr/>
          </p:nvSpPr>
          <p:spPr bwMode="auto">
            <a:xfrm>
              <a:off x="7399338" y="6026150"/>
              <a:ext cx="88900" cy="98425"/>
            </a:xfrm>
            <a:custGeom>
              <a:avLst/>
              <a:gdLst>
                <a:gd name="T0" fmla="*/ 56 w 56"/>
                <a:gd name="T1" fmla="*/ 0 h 62"/>
                <a:gd name="T2" fmla="*/ 28 w 56"/>
                <a:gd name="T3" fmla="*/ 62 h 62"/>
                <a:gd name="T4" fmla="*/ 0 w 56"/>
                <a:gd name="T5" fmla="*/ 0 h 62"/>
                <a:gd name="T6" fmla="*/ 56 w 56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2">
                  <a:moveTo>
                    <a:pt x="56" y="0"/>
                  </a:moveTo>
                  <a:lnTo>
                    <a:pt x="28" y="62"/>
                  </a:lnTo>
                  <a:lnTo>
                    <a:pt x="0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22" name="Freeform 785"/>
            <p:cNvSpPr>
              <a:spLocks/>
            </p:cNvSpPr>
            <p:nvPr/>
          </p:nvSpPr>
          <p:spPr bwMode="auto">
            <a:xfrm>
              <a:off x="7510463" y="5953125"/>
              <a:ext cx="101600" cy="101600"/>
            </a:xfrm>
            <a:custGeom>
              <a:avLst/>
              <a:gdLst>
                <a:gd name="T0" fmla="*/ 40 w 64"/>
                <a:gd name="T1" fmla="*/ 0 h 64"/>
                <a:gd name="T2" fmla="*/ 64 w 64"/>
                <a:gd name="T3" fmla="*/ 64 h 64"/>
                <a:gd name="T4" fmla="*/ 0 w 64"/>
                <a:gd name="T5" fmla="*/ 40 h 64"/>
                <a:gd name="T6" fmla="*/ 40 w 64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40" y="0"/>
                  </a:moveTo>
                  <a:lnTo>
                    <a:pt x="64" y="64"/>
                  </a:lnTo>
                  <a:lnTo>
                    <a:pt x="0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23" name="Freeform 786"/>
            <p:cNvSpPr>
              <a:spLocks/>
            </p:cNvSpPr>
            <p:nvPr/>
          </p:nvSpPr>
          <p:spPr bwMode="auto">
            <a:xfrm>
              <a:off x="7583488" y="5842000"/>
              <a:ext cx="98425" cy="88900"/>
            </a:xfrm>
            <a:custGeom>
              <a:avLst/>
              <a:gdLst>
                <a:gd name="T0" fmla="*/ 0 w 62"/>
                <a:gd name="T1" fmla="*/ 0 h 56"/>
                <a:gd name="T2" fmla="*/ 62 w 62"/>
                <a:gd name="T3" fmla="*/ 28 h 56"/>
                <a:gd name="T4" fmla="*/ 0 w 62"/>
                <a:gd name="T5" fmla="*/ 56 h 56"/>
                <a:gd name="T6" fmla="*/ 0 w 6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56">
                  <a:moveTo>
                    <a:pt x="0" y="0"/>
                  </a:moveTo>
                  <a:lnTo>
                    <a:pt x="62" y="28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24" name="Freeform 787"/>
            <p:cNvSpPr>
              <a:spLocks/>
            </p:cNvSpPr>
            <p:nvPr/>
          </p:nvSpPr>
          <p:spPr bwMode="auto">
            <a:xfrm>
              <a:off x="7510463" y="5715000"/>
              <a:ext cx="101600" cy="101600"/>
            </a:xfrm>
            <a:custGeom>
              <a:avLst/>
              <a:gdLst>
                <a:gd name="T0" fmla="*/ 0 w 64"/>
                <a:gd name="T1" fmla="*/ 24 h 64"/>
                <a:gd name="T2" fmla="*/ 64 w 64"/>
                <a:gd name="T3" fmla="*/ 0 h 64"/>
                <a:gd name="T4" fmla="*/ 40 w 64"/>
                <a:gd name="T5" fmla="*/ 64 h 64"/>
                <a:gd name="T6" fmla="*/ 0 w 64"/>
                <a:gd name="T7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0" y="24"/>
                  </a:moveTo>
                  <a:lnTo>
                    <a:pt x="64" y="0"/>
                  </a:lnTo>
                  <a:lnTo>
                    <a:pt x="40" y="6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025" name="グループ化 2024"/>
          <p:cNvGrpSpPr/>
          <p:nvPr/>
        </p:nvGrpSpPr>
        <p:grpSpPr>
          <a:xfrm>
            <a:off x="4234412" y="4379884"/>
            <a:ext cx="434926" cy="434926"/>
            <a:chOff x="3011488" y="4448175"/>
            <a:chExt cx="479425" cy="479425"/>
          </a:xfrm>
        </p:grpSpPr>
        <p:sp>
          <p:nvSpPr>
            <p:cNvPr id="2026" name="Freeform 788"/>
            <p:cNvSpPr>
              <a:spLocks/>
            </p:cNvSpPr>
            <p:nvPr/>
          </p:nvSpPr>
          <p:spPr bwMode="auto">
            <a:xfrm>
              <a:off x="3062288" y="4495800"/>
              <a:ext cx="374650" cy="225425"/>
            </a:xfrm>
            <a:custGeom>
              <a:avLst/>
              <a:gdLst>
                <a:gd name="T0" fmla="*/ 0 w 236"/>
                <a:gd name="T1" fmla="*/ 70 h 142"/>
                <a:gd name="T2" fmla="*/ 118 w 236"/>
                <a:gd name="T3" fmla="*/ 142 h 142"/>
                <a:gd name="T4" fmla="*/ 236 w 236"/>
                <a:gd name="T5" fmla="*/ 70 h 142"/>
                <a:gd name="T6" fmla="*/ 118 w 236"/>
                <a:gd name="T7" fmla="*/ 0 h 142"/>
                <a:gd name="T8" fmla="*/ 0 w 236"/>
                <a:gd name="T9" fmla="*/ 7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42">
                  <a:moveTo>
                    <a:pt x="0" y="70"/>
                  </a:moveTo>
                  <a:lnTo>
                    <a:pt x="118" y="142"/>
                  </a:lnTo>
                  <a:lnTo>
                    <a:pt x="236" y="70"/>
                  </a:lnTo>
                  <a:lnTo>
                    <a:pt x="118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27" name="Freeform 789"/>
            <p:cNvSpPr>
              <a:spLocks/>
            </p:cNvSpPr>
            <p:nvPr/>
          </p:nvSpPr>
          <p:spPr bwMode="auto">
            <a:xfrm>
              <a:off x="3062288" y="4606925"/>
              <a:ext cx="374650" cy="320675"/>
            </a:xfrm>
            <a:custGeom>
              <a:avLst/>
              <a:gdLst>
                <a:gd name="T0" fmla="*/ 118 w 236"/>
                <a:gd name="T1" fmla="*/ 72 h 202"/>
                <a:gd name="T2" fmla="*/ 118 w 236"/>
                <a:gd name="T3" fmla="*/ 72 h 202"/>
                <a:gd name="T4" fmla="*/ 118 w 236"/>
                <a:gd name="T5" fmla="*/ 72 h 202"/>
                <a:gd name="T6" fmla="*/ 0 w 236"/>
                <a:gd name="T7" fmla="*/ 0 h 202"/>
                <a:gd name="T8" fmla="*/ 0 w 236"/>
                <a:gd name="T9" fmla="*/ 132 h 202"/>
                <a:gd name="T10" fmla="*/ 118 w 236"/>
                <a:gd name="T11" fmla="*/ 202 h 202"/>
                <a:gd name="T12" fmla="*/ 118 w 236"/>
                <a:gd name="T13" fmla="*/ 202 h 202"/>
                <a:gd name="T14" fmla="*/ 118 w 236"/>
                <a:gd name="T15" fmla="*/ 202 h 202"/>
                <a:gd name="T16" fmla="*/ 236 w 236"/>
                <a:gd name="T17" fmla="*/ 132 h 202"/>
                <a:gd name="T18" fmla="*/ 236 w 236"/>
                <a:gd name="T19" fmla="*/ 0 h 202"/>
                <a:gd name="T20" fmla="*/ 118 w 236"/>
                <a:gd name="T21" fmla="*/ 7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02">
                  <a:moveTo>
                    <a:pt x="118" y="72"/>
                  </a:moveTo>
                  <a:lnTo>
                    <a:pt x="118" y="72"/>
                  </a:lnTo>
                  <a:lnTo>
                    <a:pt x="118" y="72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18" y="202"/>
                  </a:lnTo>
                  <a:lnTo>
                    <a:pt x="118" y="202"/>
                  </a:lnTo>
                  <a:lnTo>
                    <a:pt x="118" y="202"/>
                  </a:lnTo>
                  <a:lnTo>
                    <a:pt x="236" y="132"/>
                  </a:lnTo>
                  <a:lnTo>
                    <a:pt x="236" y="0"/>
                  </a:lnTo>
                  <a:lnTo>
                    <a:pt x="118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28" name="Freeform 790"/>
            <p:cNvSpPr>
              <a:spLocks/>
            </p:cNvSpPr>
            <p:nvPr/>
          </p:nvSpPr>
          <p:spPr bwMode="auto">
            <a:xfrm>
              <a:off x="3011488" y="4448175"/>
              <a:ext cx="238125" cy="158750"/>
            </a:xfrm>
            <a:custGeom>
              <a:avLst/>
              <a:gdLst>
                <a:gd name="T0" fmla="*/ 118 w 150"/>
                <a:gd name="T1" fmla="*/ 0 h 100"/>
                <a:gd name="T2" fmla="*/ 0 w 150"/>
                <a:gd name="T3" fmla="*/ 70 h 100"/>
                <a:gd name="T4" fmla="*/ 32 w 150"/>
                <a:gd name="T5" fmla="*/ 100 h 100"/>
                <a:gd name="T6" fmla="*/ 150 w 150"/>
                <a:gd name="T7" fmla="*/ 30 h 100"/>
                <a:gd name="T8" fmla="*/ 118 w 150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00">
                  <a:moveTo>
                    <a:pt x="118" y="0"/>
                  </a:moveTo>
                  <a:lnTo>
                    <a:pt x="0" y="70"/>
                  </a:lnTo>
                  <a:lnTo>
                    <a:pt x="32" y="100"/>
                  </a:lnTo>
                  <a:lnTo>
                    <a:pt x="150" y="3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29" name="Freeform 791"/>
            <p:cNvSpPr>
              <a:spLocks/>
            </p:cNvSpPr>
            <p:nvPr/>
          </p:nvSpPr>
          <p:spPr bwMode="auto">
            <a:xfrm>
              <a:off x="3249613" y="4448175"/>
              <a:ext cx="241300" cy="158750"/>
            </a:xfrm>
            <a:custGeom>
              <a:avLst/>
              <a:gdLst>
                <a:gd name="T0" fmla="*/ 34 w 152"/>
                <a:gd name="T1" fmla="*/ 0 h 100"/>
                <a:gd name="T2" fmla="*/ 152 w 152"/>
                <a:gd name="T3" fmla="*/ 70 h 100"/>
                <a:gd name="T4" fmla="*/ 118 w 152"/>
                <a:gd name="T5" fmla="*/ 100 h 100"/>
                <a:gd name="T6" fmla="*/ 0 w 152"/>
                <a:gd name="T7" fmla="*/ 30 h 100"/>
                <a:gd name="T8" fmla="*/ 34 w 152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00">
                  <a:moveTo>
                    <a:pt x="34" y="0"/>
                  </a:moveTo>
                  <a:lnTo>
                    <a:pt x="152" y="70"/>
                  </a:lnTo>
                  <a:lnTo>
                    <a:pt x="118" y="100"/>
                  </a:lnTo>
                  <a:lnTo>
                    <a:pt x="0" y="3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30" name="Freeform 792"/>
            <p:cNvSpPr>
              <a:spLocks/>
            </p:cNvSpPr>
            <p:nvPr/>
          </p:nvSpPr>
          <p:spPr bwMode="auto">
            <a:xfrm>
              <a:off x="3011488" y="4606925"/>
              <a:ext cx="238125" cy="161925"/>
            </a:xfrm>
            <a:custGeom>
              <a:avLst/>
              <a:gdLst>
                <a:gd name="T0" fmla="*/ 118 w 150"/>
                <a:gd name="T1" fmla="*/ 102 h 102"/>
                <a:gd name="T2" fmla="*/ 0 w 150"/>
                <a:gd name="T3" fmla="*/ 32 h 102"/>
                <a:gd name="T4" fmla="*/ 32 w 150"/>
                <a:gd name="T5" fmla="*/ 0 h 102"/>
                <a:gd name="T6" fmla="*/ 150 w 150"/>
                <a:gd name="T7" fmla="*/ 72 h 102"/>
                <a:gd name="T8" fmla="*/ 118 w 15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02">
                  <a:moveTo>
                    <a:pt x="118" y="102"/>
                  </a:moveTo>
                  <a:lnTo>
                    <a:pt x="0" y="32"/>
                  </a:lnTo>
                  <a:lnTo>
                    <a:pt x="32" y="0"/>
                  </a:lnTo>
                  <a:lnTo>
                    <a:pt x="150" y="72"/>
                  </a:lnTo>
                  <a:lnTo>
                    <a:pt x="118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31" name="Freeform 793"/>
            <p:cNvSpPr>
              <a:spLocks/>
            </p:cNvSpPr>
            <p:nvPr/>
          </p:nvSpPr>
          <p:spPr bwMode="auto">
            <a:xfrm>
              <a:off x="3249613" y="4606925"/>
              <a:ext cx="241300" cy="161925"/>
            </a:xfrm>
            <a:custGeom>
              <a:avLst/>
              <a:gdLst>
                <a:gd name="T0" fmla="*/ 34 w 152"/>
                <a:gd name="T1" fmla="*/ 102 h 102"/>
                <a:gd name="T2" fmla="*/ 152 w 152"/>
                <a:gd name="T3" fmla="*/ 32 h 102"/>
                <a:gd name="T4" fmla="*/ 118 w 152"/>
                <a:gd name="T5" fmla="*/ 0 h 102"/>
                <a:gd name="T6" fmla="*/ 0 w 152"/>
                <a:gd name="T7" fmla="*/ 72 h 102"/>
                <a:gd name="T8" fmla="*/ 34 w 152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02">
                  <a:moveTo>
                    <a:pt x="34" y="102"/>
                  </a:moveTo>
                  <a:lnTo>
                    <a:pt x="152" y="32"/>
                  </a:lnTo>
                  <a:lnTo>
                    <a:pt x="118" y="0"/>
                  </a:lnTo>
                  <a:lnTo>
                    <a:pt x="0" y="72"/>
                  </a:lnTo>
                  <a:lnTo>
                    <a:pt x="34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032" name="グループ化 2031"/>
          <p:cNvGrpSpPr/>
          <p:nvPr/>
        </p:nvGrpSpPr>
        <p:grpSpPr>
          <a:xfrm>
            <a:off x="2573233" y="5059144"/>
            <a:ext cx="434926" cy="434926"/>
            <a:chOff x="4208463" y="5048250"/>
            <a:chExt cx="479425" cy="479425"/>
          </a:xfrm>
        </p:grpSpPr>
        <p:sp>
          <p:nvSpPr>
            <p:cNvPr id="2033" name="Freeform 794"/>
            <p:cNvSpPr>
              <a:spLocks/>
            </p:cNvSpPr>
            <p:nvPr/>
          </p:nvSpPr>
          <p:spPr bwMode="auto">
            <a:xfrm>
              <a:off x="4268788" y="5257800"/>
              <a:ext cx="25400" cy="25400"/>
            </a:xfrm>
            <a:custGeom>
              <a:avLst/>
              <a:gdLst>
                <a:gd name="T0" fmla="*/ 0 w 16"/>
                <a:gd name="T1" fmla="*/ 0 h 16"/>
                <a:gd name="T2" fmla="*/ 0 w 16"/>
                <a:gd name="T3" fmla="*/ 0 h 16"/>
                <a:gd name="T4" fmla="*/ 8 w 16"/>
                <a:gd name="T5" fmla="*/ 8 h 16"/>
                <a:gd name="T6" fmla="*/ 8 w 16"/>
                <a:gd name="T7" fmla="*/ 8 h 16"/>
                <a:gd name="T8" fmla="*/ 16 w 16"/>
                <a:gd name="T9" fmla="*/ 16 h 16"/>
                <a:gd name="T10" fmla="*/ 16 w 16"/>
                <a:gd name="T11" fmla="*/ 0 h 16"/>
                <a:gd name="T12" fmla="*/ 0 w 1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0" y="0"/>
                  </a:lnTo>
                  <a:lnTo>
                    <a:pt x="8" y="8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34" name="Rectangle 795"/>
            <p:cNvSpPr>
              <a:spLocks noChangeArrowheads="1"/>
            </p:cNvSpPr>
            <p:nvPr/>
          </p:nvSpPr>
          <p:spPr bwMode="auto">
            <a:xfrm>
              <a:off x="4341813" y="5178425"/>
              <a:ext cx="3175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35" name="Rectangle 796"/>
            <p:cNvSpPr>
              <a:spLocks noChangeArrowheads="1"/>
            </p:cNvSpPr>
            <p:nvPr/>
          </p:nvSpPr>
          <p:spPr bwMode="auto">
            <a:xfrm>
              <a:off x="4379913" y="5102225"/>
              <a:ext cx="3175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36" name="Freeform 797"/>
            <p:cNvSpPr>
              <a:spLocks/>
            </p:cNvSpPr>
            <p:nvPr/>
          </p:nvSpPr>
          <p:spPr bwMode="auto">
            <a:xfrm>
              <a:off x="4341813" y="5295900"/>
              <a:ext cx="31750" cy="19050"/>
            </a:xfrm>
            <a:custGeom>
              <a:avLst/>
              <a:gdLst>
                <a:gd name="T0" fmla="*/ 0 w 20"/>
                <a:gd name="T1" fmla="*/ 0 h 12"/>
                <a:gd name="T2" fmla="*/ 0 w 20"/>
                <a:gd name="T3" fmla="*/ 8 h 12"/>
                <a:gd name="T4" fmla="*/ 0 w 20"/>
                <a:gd name="T5" fmla="*/ 8 h 12"/>
                <a:gd name="T6" fmla="*/ 10 w 20"/>
                <a:gd name="T7" fmla="*/ 10 h 12"/>
                <a:gd name="T8" fmla="*/ 20 w 20"/>
                <a:gd name="T9" fmla="*/ 12 h 12"/>
                <a:gd name="T10" fmla="*/ 20 w 20"/>
                <a:gd name="T11" fmla="*/ 0 h 12"/>
                <a:gd name="T12" fmla="*/ 0 w 2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2">
                  <a:moveTo>
                    <a:pt x="0" y="0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0" y="10"/>
                  </a:lnTo>
                  <a:lnTo>
                    <a:pt x="20" y="12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37" name="Freeform 798"/>
            <p:cNvSpPr>
              <a:spLocks/>
            </p:cNvSpPr>
            <p:nvPr/>
          </p:nvSpPr>
          <p:spPr bwMode="auto">
            <a:xfrm>
              <a:off x="4246563" y="5216525"/>
              <a:ext cx="9525" cy="22225"/>
            </a:xfrm>
            <a:custGeom>
              <a:avLst/>
              <a:gdLst>
                <a:gd name="T0" fmla="*/ 0 w 6"/>
                <a:gd name="T1" fmla="*/ 0 h 14"/>
                <a:gd name="T2" fmla="*/ 0 w 6"/>
                <a:gd name="T3" fmla="*/ 0 h 14"/>
                <a:gd name="T4" fmla="*/ 6 w 6"/>
                <a:gd name="T5" fmla="*/ 14 h 14"/>
                <a:gd name="T6" fmla="*/ 6 w 6"/>
                <a:gd name="T7" fmla="*/ 0 h 14"/>
                <a:gd name="T8" fmla="*/ 0 w 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38" name="Freeform 799"/>
            <p:cNvSpPr>
              <a:spLocks/>
            </p:cNvSpPr>
            <p:nvPr/>
          </p:nvSpPr>
          <p:spPr bwMode="auto">
            <a:xfrm>
              <a:off x="4379913" y="5295900"/>
              <a:ext cx="31750" cy="19050"/>
            </a:xfrm>
            <a:custGeom>
              <a:avLst/>
              <a:gdLst>
                <a:gd name="T0" fmla="*/ 0 w 20"/>
                <a:gd name="T1" fmla="*/ 0 h 12"/>
                <a:gd name="T2" fmla="*/ 0 w 20"/>
                <a:gd name="T3" fmla="*/ 12 h 12"/>
                <a:gd name="T4" fmla="*/ 0 w 20"/>
                <a:gd name="T5" fmla="*/ 12 h 12"/>
                <a:gd name="T6" fmla="*/ 10 w 20"/>
                <a:gd name="T7" fmla="*/ 12 h 12"/>
                <a:gd name="T8" fmla="*/ 20 w 20"/>
                <a:gd name="T9" fmla="*/ 10 h 12"/>
                <a:gd name="T10" fmla="*/ 20 w 20"/>
                <a:gd name="T11" fmla="*/ 0 h 12"/>
                <a:gd name="T12" fmla="*/ 0 w 2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2">
                  <a:moveTo>
                    <a:pt x="0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10" y="12"/>
                  </a:lnTo>
                  <a:lnTo>
                    <a:pt x="20" y="1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39" name="Rectangle 800"/>
            <p:cNvSpPr>
              <a:spLocks noChangeArrowheads="1"/>
            </p:cNvSpPr>
            <p:nvPr/>
          </p:nvSpPr>
          <p:spPr bwMode="auto">
            <a:xfrm>
              <a:off x="4300538" y="5216525"/>
              <a:ext cx="3175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40" name="Freeform 801"/>
            <p:cNvSpPr>
              <a:spLocks/>
            </p:cNvSpPr>
            <p:nvPr/>
          </p:nvSpPr>
          <p:spPr bwMode="auto">
            <a:xfrm>
              <a:off x="4313238" y="5295900"/>
              <a:ext cx="19050" cy="9525"/>
            </a:xfrm>
            <a:custGeom>
              <a:avLst/>
              <a:gdLst>
                <a:gd name="T0" fmla="*/ 0 w 12"/>
                <a:gd name="T1" fmla="*/ 0 h 6"/>
                <a:gd name="T2" fmla="*/ 0 w 12"/>
                <a:gd name="T3" fmla="*/ 0 h 6"/>
                <a:gd name="T4" fmla="*/ 12 w 12"/>
                <a:gd name="T5" fmla="*/ 6 h 6"/>
                <a:gd name="T6" fmla="*/ 12 w 12"/>
                <a:gd name="T7" fmla="*/ 0 h 6"/>
                <a:gd name="T8" fmla="*/ 0 w 1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41" name="Freeform 802"/>
            <p:cNvSpPr>
              <a:spLocks/>
            </p:cNvSpPr>
            <p:nvPr/>
          </p:nvSpPr>
          <p:spPr bwMode="auto">
            <a:xfrm>
              <a:off x="4268788" y="5080000"/>
              <a:ext cx="25400" cy="15875"/>
            </a:xfrm>
            <a:custGeom>
              <a:avLst/>
              <a:gdLst>
                <a:gd name="T0" fmla="*/ 16 w 16"/>
                <a:gd name="T1" fmla="*/ 0 h 10"/>
                <a:gd name="T2" fmla="*/ 16 w 16"/>
                <a:gd name="T3" fmla="*/ 0 h 10"/>
                <a:gd name="T4" fmla="*/ 8 w 16"/>
                <a:gd name="T5" fmla="*/ 4 h 10"/>
                <a:gd name="T6" fmla="*/ 0 w 16"/>
                <a:gd name="T7" fmla="*/ 10 h 10"/>
                <a:gd name="T8" fmla="*/ 16 w 16"/>
                <a:gd name="T9" fmla="*/ 10 h 10"/>
                <a:gd name="T10" fmla="*/ 16 w 16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0">
                  <a:moveTo>
                    <a:pt x="16" y="0"/>
                  </a:moveTo>
                  <a:lnTo>
                    <a:pt x="16" y="0"/>
                  </a:lnTo>
                  <a:lnTo>
                    <a:pt x="8" y="4"/>
                  </a:lnTo>
                  <a:lnTo>
                    <a:pt x="0" y="10"/>
                  </a:lnTo>
                  <a:lnTo>
                    <a:pt x="16" y="1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42" name="Rectangle 803"/>
            <p:cNvSpPr>
              <a:spLocks noChangeArrowheads="1"/>
            </p:cNvSpPr>
            <p:nvPr/>
          </p:nvSpPr>
          <p:spPr bwMode="auto">
            <a:xfrm>
              <a:off x="4300538" y="5140325"/>
              <a:ext cx="3175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43" name="Freeform 804"/>
            <p:cNvSpPr>
              <a:spLocks/>
            </p:cNvSpPr>
            <p:nvPr/>
          </p:nvSpPr>
          <p:spPr bwMode="auto">
            <a:xfrm>
              <a:off x="4240213" y="5108575"/>
              <a:ext cx="15875" cy="25400"/>
            </a:xfrm>
            <a:custGeom>
              <a:avLst/>
              <a:gdLst>
                <a:gd name="T0" fmla="*/ 10 w 10"/>
                <a:gd name="T1" fmla="*/ 0 h 16"/>
                <a:gd name="T2" fmla="*/ 10 w 10"/>
                <a:gd name="T3" fmla="*/ 0 h 16"/>
                <a:gd name="T4" fmla="*/ 4 w 10"/>
                <a:gd name="T5" fmla="*/ 8 h 16"/>
                <a:gd name="T6" fmla="*/ 0 w 10"/>
                <a:gd name="T7" fmla="*/ 16 h 16"/>
                <a:gd name="T8" fmla="*/ 10 w 10"/>
                <a:gd name="T9" fmla="*/ 16 h 16"/>
                <a:gd name="T10" fmla="*/ 10 w 10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6">
                  <a:moveTo>
                    <a:pt x="10" y="0"/>
                  </a:moveTo>
                  <a:lnTo>
                    <a:pt x="10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44" name="Freeform 805"/>
            <p:cNvSpPr>
              <a:spLocks/>
            </p:cNvSpPr>
            <p:nvPr/>
          </p:nvSpPr>
          <p:spPr bwMode="auto">
            <a:xfrm>
              <a:off x="4237038" y="5178425"/>
              <a:ext cx="19050" cy="31750"/>
            </a:xfrm>
            <a:custGeom>
              <a:avLst/>
              <a:gdLst>
                <a:gd name="T0" fmla="*/ 12 w 12"/>
                <a:gd name="T1" fmla="*/ 0 h 20"/>
                <a:gd name="T2" fmla="*/ 0 w 12"/>
                <a:gd name="T3" fmla="*/ 0 h 20"/>
                <a:gd name="T4" fmla="*/ 0 w 12"/>
                <a:gd name="T5" fmla="*/ 0 h 20"/>
                <a:gd name="T6" fmla="*/ 2 w 12"/>
                <a:gd name="T7" fmla="*/ 10 h 20"/>
                <a:gd name="T8" fmla="*/ 4 w 12"/>
                <a:gd name="T9" fmla="*/ 20 h 20"/>
                <a:gd name="T10" fmla="*/ 12 w 12"/>
                <a:gd name="T11" fmla="*/ 20 h 20"/>
                <a:gd name="T12" fmla="*/ 12 w 12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4" y="20"/>
                  </a:lnTo>
                  <a:lnTo>
                    <a:pt x="12" y="2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45" name="Rectangle 806"/>
            <p:cNvSpPr>
              <a:spLocks noChangeArrowheads="1"/>
            </p:cNvSpPr>
            <p:nvPr/>
          </p:nvSpPr>
          <p:spPr bwMode="auto">
            <a:xfrm>
              <a:off x="4300538" y="5178425"/>
              <a:ext cx="31750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46" name="Freeform 807"/>
            <p:cNvSpPr>
              <a:spLocks/>
            </p:cNvSpPr>
            <p:nvPr/>
          </p:nvSpPr>
          <p:spPr bwMode="auto">
            <a:xfrm>
              <a:off x="4237038" y="5140325"/>
              <a:ext cx="19050" cy="31750"/>
            </a:xfrm>
            <a:custGeom>
              <a:avLst/>
              <a:gdLst>
                <a:gd name="T0" fmla="*/ 12 w 12"/>
                <a:gd name="T1" fmla="*/ 0 h 20"/>
                <a:gd name="T2" fmla="*/ 2 w 12"/>
                <a:gd name="T3" fmla="*/ 0 h 20"/>
                <a:gd name="T4" fmla="*/ 2 w 12"/>
                <a:gd name="T5" fmla="*/ 0 h 20"/>
                <a:gd name="T6" fmla="*/ 0 w 12"/>
                <a:gd name="T7" fmla="*/ 10 h 20"/>
                <a:gd name="T8" fmla="*/ 0 w 12"/>
                <a:gd name="T9" fmla="*/ 20 h 20"/>
                <a:gd name="T10" fmla="*/ 12 w 12"/>
                <a:gd name="T11" fmla="*/ 20 h 20"/>
                <a:gd name="T12" fmla="*/ 12 w 12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2" y="2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grpSp>
          <p:nvGrpSpPr>
            <p:cNvPr id="2047" name="Group 1009"/>
            <p:cNvGrpSpPr>
              <a:grpSpLocks/>
            </p:cNvGrpSpPr>
            <p:nvPr/>
          </p:nvGrpSpPr>
          <p:grpSpPr bwMode="auto">
            <a:xfrm>
              <a:off x="4237038" y="5073650"/>
              <a:ext cx="241300" cy="241300"/>
              <a:chOff x="2669" y="3196"/>
              <a:chExt cx="152" cy="152"/>
            </a:xfrm>
          </p:grpSpPr>
          <p:sp>
            <p:nvSpPr>
              <p:cNvPr id="2181" name="Freeform 809"/>
              <p:cNvSpPr>
                <a:spLocks/>
              </p:cNvSpPr>
              <p:nvPr/>
            </p:nvSpPr>
            <p:spPr bwMode="auto">
              <a:xfrm>
                <a:off x="2807" y="3312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0 w 10"/>
                  <a:gd name="T3" fmla="*/ 16 h 16"/>
                  <a:gd name="T4" fmla="*/ 6 w 10"/>
                  <a:gd name="T5" fmla="*/ 8 h 16"/>
                  <a:gd name="T6" fmla="*/ 10 w 10"/>
                  <a:gd name="T7" fmla="*/ 0 h 16"/>
                  <a:gd name="T8" fmla="*/ 0 w 10"/>
                  <a:gd name="T9" fmla="*/ 0 h 16"/>
                  <a:gd name="T10" fmla="*/ 0 w 10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6">
                    <a:moveTo>
                      <a:pt x="0" y="16"/>
                    </a:moveTo>
                    <a:lnTo>
                      <a:pt x="0" y="16"/>
                    </a:lnTo>
                    <a:lnTo>
                      <a:pt x="6" y="8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82" name="Freeform 810"/>
              <p:cNvSpPr>
                <a:spLocks/>
              </p:cNvSpPr>
              <p:nvPr/>
            </p:nvSpPr>
            <p:spPr bwMode="auto">
              <a:xfrm>
                <a:off x="2807" y="3286"/>
                <a:ext cx="14" cy="20"/>
              </a:xfrm>
              <a:custGeom>
                <a:avLst/>
                <a:gdLst>
                  <a:gd name="T0" fmla="*/ 0 w 14"/>
                  <a:gd name="T1" fmla="*/ 20 h 20"/>
                  <a:gd name="T2" fmla="*/ 10 w 14"/>
                  <a:gd name="T3" fmla="*/ 20 h 20"/>
                  <a:gd name="T4" fmla="*/ 10 w 14"/>
                  <a:gd name="T5" fmla="*/ 20 h 20"/>
                  <a:gd name="T6" fmla="*/ 12 w 14"/>
                  <a:gd name="T7" fmla="*/ 12 h 20"/>
                  <a:gd name="T8" fmla="*/ 14 w 14"/>
                  <a:gd name="T9" fmla="*/ 0 h 20"/>
                  <a:gd name="T10" fmla="*/ 0 w 14"/>
                  <a:gd name="T11" fmla="*/ 0 h 20"/>
                  <a:gd name="T12" fmla="*/ 0 w 1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0">
                    <a:moveTo>
                      <a:pt x="0" y="20"/>
                    </a:moveTo>
                    <a:lnTo>
                      <a:pt x="10" y="20"/>
                    </a:lnTo>
                    <a:lnTo>
                      <a:pt x="10" y="20"/>
                    </a:lnTo>
                    <a:lnTo>
                      <a:pt x="12" y="12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83" name="Freeform 811"/>
              <p:cNvSpPr>
                <a:spLocks/>
              </p:cNvSpPr>
              <p:nvPr/>
            </p:nvSpPr>
            <p:spPr bwMode="auto">
              <a:xfrm>
                <a:off x="2807" y="3262"/>
                <a:ext cx="12" cy="20"/>
              </a:xfrm>
              <a:custGeom>
                <a:avLst/>
                <a:gdLst>
                  <a:gd name="T0" fmla="*/ 0 w 12"/>
                  <a:gd name="T1" fmla="*/ 20 h 20"/>
                  <a:gd name="T2" fmla="*/ 12 w 12"/>
                  <a:gd name="T3" fmla="*/ 20 h 20"/>
                  <a:gd name="T4" fmla="*/ 12 w 12"/>
                  <a:gd name="T5" fmla="*/ 20 h 20"/>
                  <a:gd name="T6" fmla="*/ 12 w 12"/>
                  <a:gd name="T7" fmla="*/ 10 h 20"/>
                  <a:gd name="T8" fmla="*/ 8 w 12"/>
                  <a:gd name="T9" fmla="*/ 0 h 20"/>
                  <a:gd name="T10" fmla="*/ 0 w 12"/>
                  <a:gd name="T11" fmla="*/ 0 h 20"/>
                  <a:gd name="T12" fmla="*/ 0 w 12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0">
                    <a:moveTo>
                      <a:pt x="0" y="20"/>
                    </a:moveTo>
                    <a:lnTo>
                      <a:pt x="12" y="20"/>
                    </a:lnTo>
                    <a:lnTo>
                      <a:pt x="12" y="20"/>
                    </a:lnTo>
                    <a:lnTo>
                      <a:pt x="12" y="1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84" name="Rectangle 812"/>
              <p:cNvSpPr>
                <a:spLocks noChangeArrowheads="1"/>
              </p:cNvSpPr>
              <p:nvPr/>
            </p:nvSpPr>
            <p:spPr bwMode="auto">
              <a:xfrm>
                <a:off x="2783" y="3262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85" name="Freeform 813"/>
              <p:cNvSpPr>
                <a:spLocks/>
              </p:cNvSpPr>
              <p:nvPr/>
            </p:nvSpPr>
            <p:spPr bwMode="auto">
              <a:xfrm>
                <a:off x="2807" y="3244"/>
                <a:ext cx="6" cy="14"/>
              </a:xfrm>
              <a:custGeom>
                <a:avLst/>
                <a:gdLst>
                  <a:gd name="T0" fmla="*/ 6 w 6"/>
                  <a:gd name="T1" fmla="*/ 14 h 14"/>
                  <a:gd name="T2" fmla="*/ 6 w 6"/>
                  <a:gd name="T3" fmla="*/ 14 h 14"/>
                  <a:gd name="T4" fmla="*/ 0 w 6"/>
                  <a:gd name="T5" fmla="*/ 0 h 14"/>
                  <a:gd name="T6" fmla="*/ 0 w 6"/>
                  <a:gd name="T7" fmla="*/ 14 h 14"/>
                  <a:gd name="T8" fmla="*/ 6 w 6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4">
                    <a:moveTo>
                      <a:pt x="6" y="14"/>
                    </a:moveTo>
                    <a:lnTo>
                      <a:pt x="6" y="14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86" name="Rectangle 814"/>
              <p:cNvSpPr>
                <a:spLocks noChangeArrowheads="1"/>
              </p:cNvSpPr>
              <p:nvPr/>
            </p:nvSpPr>
            <p:spPr bwMode="auto">
              <a:xfrm>
                <a:off x="2759" y="3262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87" name="Rectangle 815"/>
              <p:cNvSpPr>
                <a:spLocks noChangeArrowheads="1"/>
              </p:cNvSpPr>
              <p:nvPr/>
            </p:nvSpPr>
            <p:spPr bwMode="auto">
              <a:xfrm>
                <a:off x="2783" y="3286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88" name="Rectangle 816"/>
              <p:cNvSpPr>
                <a:spLocks noChangeArrowheads="1"/>
              </p:cNvSpPr>
              <p:nvPr/>
            </p:nvSpPr>
            <p:spPr bwMode="auto">
              <a:xfrm>
                <a:off x="2759" y="3286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89" name="Freeform 817"/>
              <p:cNvSpPr>
                <a:spLocks/>
              </p:cNvSpPr>
              <p:nvPr/>
            </p:nvSpPr>
            <p:spPr bwMode="auto">
              <a:xfrm>
                <a:off x="2709" y="3196"/>
                <a:ext cx="20" cy="14"/>
              </a:xfrm>
              <a:custGeom>
                <a:avLst/>
                <a:gdLst>
                  <a:gd name="T0" fmla="*/ 20 w 20"/>
                  <a:gd name="T1" fmla="*/ 14 h 14"/>
                  <a:gd name="T2" fmla="*/ 20 w 20"/>
                  <a:gd name="T3" fmla="*/ 0 h 14"/>
                  <a:gd name="T4" fmla="*/ 20 w 20"/>
                  <a:gd name="T5" fmla="*/ 0 h 14"/>
                  <a:gd name="T6" fmla="*/ 10 w 20"/>
                  <a:gd name="T7" fmla="*/ 0 h 14"/>
                  <a:gd name="T8" fmla="*/ 0 w 20"/>
                  <a:gd name="T9" fmla="*/ 2 h 14"/>
                  <a:gd name="T10" fmla="*/ 0 w 20"/>
                  <a:gd name="T11" fmla="*/ 14 h 14"/>
                  <a:gd name="T12" fmla="*/ 20 w 20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">
                    <a:moveTo>
                      <a:pt x="20" y="14"/>
                    </a:moveTo>
                    <a:lnTo>
                      <a:pt x="20" y="0"/>
                    </a:lnTo>
                    <a:lnTo>
                      <a:pt x="20" y="0"/>
                    </a:lnTo>
                    <a:lnTo>
                      <a:pt x="10" y="0"/>
                    </a:lnTo>
                    <a:lnTo>
                      <a:pt x="0" y="2"/>
                    </a:lnTo>
                    <a:lnTo>
                      <a:pt x="0" y="14"/>
                    </a:lnTo>
                    <a:lnTo>
                      <a:pt x="20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90" name="Rectangle 818"/>
              <p:cNvSpPr>
                <a:spLocks noChangeArrowheads="1"/>
              </p:cNvSpPr>
              <p:nvPr/>
            </p:nvSpPr>
            <p:spPr bwMode="auto">
              <a:xfrm>
                <a:off x="2759" y="3238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91" name="Freeform 819"/>
              <p:cNvSpPr>
                <a:spLocks/>
              </p:cNvSpPr>
              <p:nvPr/>
            </p:nvSpPr>
            <p:spPr bwMode="auto">
              <a:xfrm>
                <a:off x="2783" y="3336"/>
                <a:ext cx="16" cy="8"/>
              </a:xfrm>
              <a:custGeom>
                <a:avLst/>
                <a:gdLst>
                  <a:gd name="T0" fmla="*/ 0 w 16"/>
                  <a:gd name="T1" fmla="*/ 8 h 8"/>
                  <a:gd name="T2" fmla="*/ 0 w 16"/>
                  <a:gd name="T3" fmla="*/ 8 h 8"/>
                  <a:gd name="T4" fmla="*/ 8 w 16"/>
                  <a:gd name="T5" fmla="*/ 4 h 8"/>
                  <a:gd name="T6" fmla="*/ 16 w 16"/>
                  <a:gd name="T7" fmla="*/ 0 h 8"/>
                  <a:gd name="T8" fmla="*/ 0 w 16"/>
                  <a:gd name="T9" fmla="*/ 0 h 8"/>
                  <a:gd name="T10" fmla="*/ 0 w 1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8">
                    <a:moveTo>
                      <a:pt x="0" y="8"/>
                    </a:moveTo>
                    <a:lnTo>
                      <a:pt x="0" y="8"/>
                    </a:lnTo>
                    <a:lnTo>
                      <a:pt x="8" y="4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92" name="Rectangle 820"/>
              <p:cNvSpPr>
                <a:spLocks noChangeArrowheads="1"/>
              </p:cNvSpPr>
              <p:nvPr/>
            </p:nvSpPr>
            <p:spPr bwMode="auto">
              <a:xfrm>
                <a:off x="2759" y="3312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93" name="Rectangle 821"/>
              <p:cNvSpPr>
                <a:spLocks noChangeArrowheads="1"/>
              </p:cNvSpPr>
              <p:nvPr/>
            </p:nvSpPr>
            <p:spPr bwMode="auto">
              <a:xfrm>
                <a:off x="2735" y="3312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94" name="Rectangle 822"/>
              <p:cNvSpPr>
                <a:spLocks noChangeArrowheads="1"/>
              </p:cNvSpPr>
              <p:nvPr/>
            </p:nvSpPr>
            <p:spPr bwMode="auto">
              <a:xfrm>
                <a:off x="2735" y="3286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95" name="Freeform 823"/>
              <p:cNvSpPr>
                <a:spLocks/>
              </p:cNvSpPr>
              <p:nvPr/>
            </p:nvSpPr>
            <p:spPr bwMode="auto">
              <a:xfrm>
                <a:off x="2783" y="3218"/>
                <a:ext cx="16" cy="16"/>
              </a:xfrm>
              <a:custGeom>
                <a:avLst/>
                <a:gdLst>
                  <a:gd name="T0" fmla="*/ 16 w 16"/>
                  <a:gd name="T1" fmla="*/ 16 h 16"/>
                  <a:gd name="T2" fmla="*/ 16 w 16"/>
                  <a:gd name="T3" fmla="*/ 16 h 16"/>
                  <a:gd name="T4" fmla="*/ 8 w 16"/>
                  <a:gd name="T5" fmla="*/ 6 h 16"/>
                  <a:gd name="T6" fmla="*/ 8 w 16"/>
                  <a:gd name="T7" fmla="*/ 6 h 16"/>
                  <a:gd name="T8" fmla="*/ 0 w 16"/>
                  <a:gd name="T9" fmla="*/ 0 h 16"/>
                  <a:gd name="T10" fmla="*/ 0 w 16"/>
                  <a:gd name="T11" fmla="*/ 16 h 16"/>
                  <a:gd name="T12" fmla="*/ 16 w 16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16" y="16"/>
                    </a:moveTo>
                    <a:lnTo>
                      <a:pt x="16" y="1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6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96" name="Rectangle 824"/>
              <p:cNvSpPr>
                <a:spLocks noChangeArrowheads="1"/>
              </p:cNvSpPr>
              <p:nvPr/>
            </p:nvSpPr>
            <p:spPr bwMode="auto">
              <a:xfrm>
                <a:off x="2685" y="3286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97" name="Rectangle 825"/>
              <p:cNvSpPr>
                <a:spLocks noChangeArrowheads="1"/>
              </p:cNvSpPr>
              <p:nvPr/>
            </p:nvSpPr>
            <p:spPr bwMode="auto">
              <a:xfrm>
                <a:off x="2783" y="3312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98" name="Rectangle 826"/>
              <p:cNvSpPr>
                <a:spLocks noChangeArrowheads="1"/>
              </p:cNvSpPr>
              <p:nvPr/>
            </p:nvSpPr>
            <p:spPr bwMode="auto">
              <a:xfrm>
                <a:off x="2685" y="3214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199" name="Freeform 827"/>
              <p:cNvSpPr>
                <a:spLocks/>
              </p:cNvSpPr>
              <p:nvPr/>
            </p:nvSpPr>
            <p:spPr bwMode="auto">
              <a:xfrm>
                <a:off x="2709" y="3312"/>
                <a:ext cx="20" cy="20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20 h 20"/>
                  <a:gd name="T4" fmla="*/ 0 w 20"/>
                  <a:gd name="T5" fmla="*/ 20 h 20"/>
                  <a:gd name="T6" fmla="*/ 0 w 20"/>
                  <a:gd name="T7" fmla="*/ 20 h 20"/>
                  <a:gd name="T8" fmla="*/ 20 w 20"/>
                  <a:gd name="T9" fmla="*/ 20 h 20"/>
                  <a:gd name="T10" fmla="*/ 20 w 20"/>
                  <a:gd name="T11" fmla="*/ 0 h 20"/>
                  <a:gd name="T12" fmla="*/ 0 w 20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0">
                    <a:moveTo>
                      <a:pt x="0" y="0"/>
                    </a:move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0" y="20"/>
                    </a:lnTo>
                    <a:lnTo>
                      <a:pt x="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00" name="Rectangle 828"/>
              <p:cNvSpPr>
                <a:spLocks noChangeArrowheads="1"/>
              </p:cNvSpPr>
              <p:nvPr/>
            </p:nvSpPr>
            <p:spPr bwMode="auto">
              <a:xfrm>
                <a:off x="2685" y="3262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01" name="Freeform 829"/>
              <p:cNvSpPr>
                <a:spLocks/>
              </p:cNvSpPr>
              <p:nvPr/>
            </p:nvSpPr>
            <p:spPr bwMode="auto">
              <a:xfrm>
                <a:off x="2783" y="3238"/>
                <a:ext cx="20" cy="20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20 h 20"/>
                  <a:gd name="T4" fmla="*/ 20 w 20"/>
                  <a:gd name="T5" fmla="*/ 20 h 20"/>
                  <a:gd name="T6" fmla="*/ 20 w 20"/>
                  <a:gd name="T7" fmla="*/ 0 h 20"/>
                  <a:gd name="T8" fmla="*/ 20 w 20"/>
                  <a:gd name="T9" fmla="*/ 0 h 20"/>
                  <a:gd name="T10" fmla="*/ 20 w 20"/>
                  <a:gd name="T11" fmla="*/ 0 h 20"/>
                  <a:gd name="T12" fmla="*/ 0 w 20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0">
                    <a:moveTo>
                      <a:pt x="0" y="0"/>
                    </a:moveTo>
                    <a:lnTo>
                      <a:pt x="0" y="20"/>
                    </a:lnTo>
                    <a:lnTo>
                      <a:pt x="20" y="2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02" name="Rectangle 830"/>
              <p:cNvSpPr>
                <a:spLocks noChangeArrowheads="1"/>
              </p:cNvSpPr>
              <p:nvPr/>
            </p:nvSpPr>
            <p:spPr bwMode="auto">
              <a:xfrm>
                <a:off x="2735" y="3238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03" name="Rectangle 831"/>
              <p:cNvSpPr>
                <a:spLocks noChangeArrowheads="1"/>
              </p:cNvSpPr>
              <p:nvPr/>
            </p:nvSpPr>
            <p:spPr bwMode="auto">
              <a:xfrm>
                <a:off x="2685" y="3238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04" name="Freeform 832"/>
              <p:cNvSpPr>
                <a:spLocks/>
              </p:cNvSpPr>
              <p:nvPr/>
            </p:nvSpPr>
            <p:spPr bwMode="auto">
              <a:xfrm>
                <a:off x="2759" y="3202"/>
                <a:ext cx="14" cy="8"/>
              </a:xfrm>
              <a:custGeom>
                <a:avLst/>
                <a:gdLst>
                  <a:gd name="T0" fmla="*/ 14 w 14"/>
                  <a:gd name="T1" fmla="*/ 8 h 8"/>
                  <a:gd name="T2" fmla="*/ 14 w 14"/>
                  <a:gd name="T3" fmla="*/ 8 h 8"/>
                  <a:gd name="T4" fmla="*/ 0 w 14"/>
                  <a:gd name="T5" fmla="*/ 0 h 8"/>
                  <a:gd name="T6" fmla="*/ 0 w 14"/>
                  <a:gd name="T7" fmla="*/ 8 h 8"/>
                  <a:gd name="T8" fmla="*/ 14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14" y="8"/>
                    </a:moveTo>
                    <a:lnTo>
                      <a:pt x="14" y="8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4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05" name="Rectangle 833"/>
              <p:cNvSpPr>
                <a:spLocks noChangeArrowheads="1"/>
              </p:cNvSpPr>
              <p:nvPr/>
            </p:nvSpPr>
            <p:spPr bwMode="auto">
              <a:xfrm>
                <a:off x="2709" y="3214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06" name="Rectangle 834"/>
              <p:cNvSpPr>
                <a:spLocks noChangeArrowheads="1"/>
              </p:cNvSpPr>
              <p:nvPr/>
            </p:nvSpPr>
            <p:spPr bwMode="auto">
              <a:xfrm>
                <a:off x="2735" y="3214"/>
                <a:ext cx="20" cy="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07" name="Freeform 835"/>
              <p:cNvSpPr>
                <a:spLocks/>
              </p:cNvSpPr>
              <p:nvPr/>
            </p:nvSpPr>
            <p:spPr bwMode="auto">
              <a:xfrm>
                <a:off x="2735" y="3196"/>
                <a:ext cx="20" cy="14"/>
              </a:xfrm>
              <a:custGeom>
                <a:avLst/>
                <a:gdLst>
                  <a:gd name="T0" fmla="*/ 20 w 20"/>
                  <a:gd name="T1" fmla="*/ 14 h 14"/>
                  <a:gd name="T2" fmla="*/ 20 w 20"/>
                  <a:gd name="T3" fmla="*/ 6 h 14"/>
                  <a:gd name="T4" fmla="*/ 20 w 20"/>
                  <a:gd name="T5" fmla="*/ 6 h 14"/>
                  <a:gd name="T6" fmla="*/ 10 w 20"/>
                  <a:gd name="T7" fmla="*/ 2 h 14"/>
                  <a:gd name="T8" fmla="*/ 0 w 20"/>
                  <a:gd name="T9" fmla="*/ 0 h 14"/>
                  <a:gd name="T10" fmla="*/ 0 w 20"/>
                  <a:gd name="T11" fmla="*/ 14 h 14"/>
                  <a:gd name="T12" fmla="*/ 20 w 20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4">
                    <a:moveTo>
                      <a:pt x="20" y="14"/>
                    </a:moveTo>
                    <a:lnTo>
                      <a:pt x="20" y="6"/>
                    </a:lnTo>
                    <a:lnTo>
                      <a:pt x="20" y="6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0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08" name="Rectangle 836"/>
              <p:cNvSpPr>
                <a:spLocks noChangeArrowheads="1"/>
              </p:cNvSpPr>
              <p:nvPr/>
            </p:nvSpPr>
            <p:spPr bwMode="auto">
              <a:xfrm>
                <a:off x="2683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09" name="Freeform 837"/>
              <p:cNvSpPr>
                <a:spLocks/>
              </p:cNvSpPr>
              <p:nvPr/>
            </p:nvSpPr>
            <p:spPr bwMode="auto">
              <a:xfrm>
                <a:off x="2683" y="3214"/>
                <a:ext cx="2" cy="20"/>
              </a:xfrm>
              <a:custGeom>
                <a:avLst/>
                <a:gdLst>
                  <a:gd name="T0" fmla="*/ 2 w 2"/>
                  <a:gd name="T1" fmla="*/ 0 h 20"/>
                  <a:gd name="T2" fmla="*/ 2 w 2"/>
                  <a:gd name="T3" fmla="*/ 0 h 20"/>
                  <a:gd name="T4" fmla="*/ 2 w 2"/>
                  <a:gd name="T5" fmla="*/ 0 h 20"/>
                  <a:gd name="T6" fmla="*/ 0 w 2"/>
                  <a:gd name="T7" fmla="*/ 0 h 20"/>
                  <a:gd name="T8" fmla="*/ 0 w 2"/>
                  <a:gd name="T9" fmla="*/ 20 h 20"/>
                  <a:gd name="T10" fmla="*/ 2 w 2"/>
                  <a:gd name="T11" fmla="*/ 20 h 20"/>
                  <a:gd name="T12" fmla="*/ 2 w 2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0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0"/>
                    </a:lnTo>
                    <a:lnTo>
                      <a:pt x="2" y="2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10" name="Rectangle 838"/>
              <p:cNvSpPr>
                <a:spLocks noChangeArrowheads="1"/>
              </p:cNvSpPr>
              <p:nvPr/>
            </p:nvSpPr>
            <p:spPr bwMode="auto">
              <a:xfrm>
                <a:off x="2681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11" name="Freeform 839"/>
              <p:cNvSpPr>
                <a:spLocks/>
              </p:cNvSpPr>
              <p:nvPr/>
            </p:nvSpPr>
            <p:spPr bwMode="auto">
              <a:xfrm>
                <a:off x="2683" y="3286"/>
                <a:ext cx="2" cy="20"/>
              </a:xfrm>
              <a:custGeom>
                <a:avLst/>
                <a:gdLst>
                  <a:gd name="T0" fmla="*/ 2 w 2"/>
                  <a:gd name="T1" fmla="*/ 20 h 20"/>
                  <a:gd name="T2" fmla="*/ 2 w 2"/>
                  <a:gd name="T3" fmla="*/ 0 h 20"/>
                  <a:gd name="T4" fmla="*/ 0 w 2"/>
                  <a:gd name="T5" fmla="*/ 0 h 20"/>
                  <a:gd name="T6" fmla="*/ 0 w 2"/>
                  <a:gd name="T7" fmla="*/ 18 h 20"/>
                  <a:gd name="T8" fmla="*/ 0 w 2"/>
                  <a:gd name="T9" fmla="*/ 18 h 20"/>
                  <a:gd name="T10" fmla="*/ 2 w 2"/>
                  <a:gd name="T11" fmla="*/ 20 h 20"/>
                  <a:gd name="T12" fmla="*/ 2 w 2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0">
                    <a:moveTo>
                      <a:pt x="2" y="2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2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12" name="Freeform 840"/>
              <p:cNvSpPr>
                <a:spLocks/>
              </p:cNvSpPr>
              <p:nvPr/>
            </p:nvSpPr>
            <p:spPr bwMode="auto">
              <a:xfrm>
                <a:off x="2681" y="3286"/>
                <a:ext cx="2" cy="18"/>
              </a:xfrm>
              <a:custGeom>
                <a:avLst/>
                <a:gdLst>
                  <a:gd name="T0" fmla="*/ 2 w 2"/>
                  <a:gd name="T1" fmla="*/ 0 h 18"/>
                  <a:gd name="T2" fmla="*/ 0 w 2"/>
                  <a:gd name="T3" fmla="*/ 0 h 18"/>
                  <a:gd name="T4" fmla="*/ 0 w 2"/>
                  <a:gd name="T5" fmla="*/ 14 h 18"/>
                  <a:gd name="T6" fmla="*/ 0 w 2"/>
                  <a:gd name="T7" fmla="*/ 14 h 18"/>
                  <a:gd name="T8" fmla="*/ 2 w 2"/>
                  <a:gd name="T9" fmla="*/ 18 h 18"/>
                  <a:gd name="T10" fmla="*/ 2 w 2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8">
                    <a:moveTo>
                      <a:pt x="2" y="0"/>
                    </a:moveTo>
                    <a:lnTo>
                      <a:pt x="0" y="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13" name="Rectangle 841"/>
              <p:cNvSpPr>
                <a:spLocks noChangeArrowheads="1"/>
              </p:cNvSpPr>
              <p:nvPr/>
            </p:nvSpPr>
            <p:spPr bwMode="auto">
              <a:xfrm>
                <a:off x="2683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14" name="Rectangle 842"/>
              <p:cNvSpPr>
                <a:spLocks noChangeArrowheads="1"/>
              </p:cNvSpPr>
              <p:nvPr/>
            </p:nvSpPr>
            <p:spPr bwMode="auto">
              <a:xfrm>
                <a:off x="2681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15" name="Freeform 843"/>
              <p:cNvSpPr>
                <a:spLocks/>
              </p:cNvSpPr>
              <p:nvPr/>
            </p:nvSpPr>
            <p:spPr bwMode="auto">
              <a:xfrm>
                <a:off x="2681" y="3214"/>
                <a:ext cx="2" cy="20"/>
              </a:xfrm>
              <a:custGeom>
                <a:avLst/>
                <a:gdLst>
                  <a:gd name="T0" fmla="*/ 2 w 2"/>
                  <a:gd name="T1" fmla="*/ 20 h 20"/>
                  <a:gd name="T2" fmla="*/ 2 w 2"/>
                  <a:gd name="T3" fmla="*/ 0 h 20"/>
                  <a:gd name="T4" fmla="*/ 2 w 2"/>
                  <a:gd name="T5" fmla="*/ 0 h 20"/>
                  <a:gd name="T6" fmla="*/ 0 w 2"/>
                  <a:gd name="T7" fmla="*/ 4 h 20"/>
                  <a:gd name="T8" fmla="*/ 0 w 2"/>
                  <a:gd name="T9" fmla="*/ 20 h 20"/>
                  <a:gd name="T10" fmla="*/ 2 w 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0">
                    <a:moveTo>
                      <a:pt x="2" y="2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20"/>
                    </a:lnTo>
                    <a:lnTo>
                      <a:pt x="2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16" name="Rectangle 844"/>
              <p:cNvSpPr>
                <a:spLocks noChangeArrowheads="1"/>
              </p:cNvSpPr>
              <p:nvPr/>
            </p:nvSpPr>
            <p:spPr bwMode="auto">
              <a:xfrm>
                <a:off x="2707" y="3214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17" name="Rectangle 845"/>
              <p:cNvSpPr>
                <a:spLocks noChangeArrowheads="1"/>
              </p:cNvSpPr>
              <p:nvPr/>
            </p:nvSpPr>
            <p:spPr bwMode="auto">
              <a:xfrm>
                <a:off x="2707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18" name="Freeform 846"/>
              <p:cNvSpPr>
                <a:spLocks/>
              </p:cNvSpPr>
              <p:nvPr/>
            </p:nvSpPr>
            <p:spPr bwMode="auto">
              <a:xfrm>
                <a:off x="2705" y="3200"/>
                <a:ext cx="2" cy="10"/>
              </a:xfrm>
              <a:custGeom>
                <a:avLst/>
                <a:gdLst>
                  <a:gd name="T0" fmla="*/ 2 w 2"/>
                  <a:gd name="T1" fmla="*/ 10 h 10"/>
                  <a:gd name="T2" fmla="*/ 2 w 2"/>
                  <a:gd name="T3" fmla="*/ 0 h 10"/>
                  <a:gd name="T4" fmla="*/ 2 w 2"/>
                  <a:gd name="T5" fmla="*/ 0 h 10"/>
                  <a:gd name="T6" fmla="*/ 0 w 2"/>
                  <a:gd name="T7" fmla="*/ 0 h 10"/>
                  <a:gd name="T8" fmla="*/ 0 w 2"/>
                  <a:gd name="T9" fmla="*/ 10 h 10"/>
                  <a:gd name="T10" fmla="*/ 2 w 2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0">
                    <a:moveTo>
                      <a:pt x="2" y="1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19" name="Rectangle 847"/>
              <p:cNvSpPr>
                <a:spLocks noChangeArrowheads="1"/>
              </p:cNvSpPr>
              <p:nvPr/>
            </p:nvSpPr>
            <p:spPr bwMode="auto">
              <a:xfrm>
                <a:off x="2707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20" name="Rectangle 848"/>
              <p:cNvSpPr>
                <a:spLocks noChangeArrowheads="1"/>
              </p:cNvSpPr>
              <p:nvPr/>
            </p:nvSpPr>
            <p:spPr bwMode="auto">
              <a:xfrm>
                <a:off x="2705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21" name="Rectangle 849"/>
              <p:cNvSpPr>
                <a:spLocks noChangeArrowheads="1"/>
              </p:cNvSpPr>
              <p:nvPr/>
            </p:nvSpPr>
            <p:spPr bwMode="auto">
              <a:xfrm>
                <a:off x="2705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22" name="Rectangle 850"/>
              <p:cNvSpPr>
                <a:spLocks noChangeArrowheads="1"/>
              </p:cNvSpPr>
              <p:nvPr/>
            </p:nvSpPr>
            <p:spPr bwMode="auto">
              <a:xfrm>
                <a:off x="2705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23" name="Rectangle 851"/>
              <p:cNvSpPr>
                <a:spLocks noChangeArrowheads="1"/>
              </p:cNvSpPr>
              <p:nvPr/>
            </p:nvSpPr>
            <p:spPr bwMode="auto">
              <a:xfrm>
                <a:off x="2707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24" name="Freeform 852"/>
              <p:cNvSpPr>
                <a:spLocks/>
              </p:cNvSpPr>
              <p:nvPr/>
            </p:nvSpPr>
            <p:spPr bwMode="auto">
              <a:xfrm>
                <a:off x="2705" y="3312"/>
                <a:ext cx="2" cy="18"/>
              </a:xfrm>
              <a:custGeom>
                <a:avLst/>
                <a:gdLst>
                  <a:gd name="T0" fmla="*/ 0 w 2"/>
                  <a:gd name="T1" fmla="*/ 0 h 18"/>
                  <a:gd name="T2" fmla="*/ 0 w 2"/>
                  <a:gd name="T3" fmla="*/ 16 h 18"/>
                  <a:gd name="T4" fmla="*/ 0 w 2"/>
                  <a:gd name="T5" fmla="*/ 16 h 18"/>
                  <a:gd name="T6" fmla="*/ 2 w 2"/>
                  <a:gd name="T7" fmla="*/ 18 h 18"/>
                  <a:gd name="T8" fmla="*/ 2 w 2"/>
                  <a:gd name="T9" fmla="*/ 0 h 18"/>
                  <a:gd name="T10" fmla="*/ 0 w 2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8">
                    <a:moveTo>
                      <a:pt x="0" y="0"/>
                    </a:moveTo>
                    <a:lnTo>
                      <a:pt x="0" y="16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25" name="Rectangle 853"/>
              <p:cNvSpPr>
                <a:spLocks noChangeArrowheads="1"/>
              </p:cNvSpPr>
              <p:nvPr/>
            </p:nvSpPr>
            <p:spPr bwMode="auto">
              <a:xfrm>
                <a:off x="2705" y="3214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26" name="Freeform 854"/>
              <p:cNvSpPr>
                <a:spLocks/>
              </p:cNvSpPr>
              <p:nvPr/>
            </p:nvSpPr>
            <p:spPr bwMode="auto">
              <a:xfrm>
                <a:off x="2707" y="3312"/>
                <a:ext cx="2" cy="20"/>
              </a:xfrm>
              <a:custGeom>
                <a:avLst/>
                <a:gdLst>
                  <a:gd name="T0" fmla="*/ 0 w 2"/>
                  <a:gd name="T1" fmla="*/ 0 h 20"/>
                  <a:gd name="T2" fmla="*/ 0 w 2"/>
                  <a:gd name="T3" fmla="*/ 18 h 20"/>
                  <a:gd name="T4" fmla="*/ 0 w 2"/>
                  <a:gd name="T5" fmla="*/ 18 h 20"/>
                  <a:gd name="T6" fmla="*/ 2 w 2"/>
                  <a:gd name="T7" fmla="*/ 20 h 20"/>
                  <a:gd name="T8" fmla="*/ 2 w 2"/>
                  <a:gd name="T9" fmla="*/ 0 h 20"/>
                  <a:gd name="T10" fmla="*/ 0 w 2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0">
                    <a:moveTo>
                      <a:pt x="0" y="0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27" name="Freeform 855"/>
              <p:cNvSpPr>
                <a:spLocks/>
              </p:cNvSpPr>
              <p:nvPr/>
            </p:nvSpPr>
            <p:spPr bwMode="auto">
              <a:xfrm>
                <a:off x="2707" y="3198"/>
                <a:ext cx="2" cy="12"/>
              </a:xfrm>
              <a:custGeom>
                <a:avLst/>
                <a:gdLst>
                  <a:gd name="T0" fmla="*/ 2 w 2"/>
                  <a:gd name="T1" fmla="*/ 12 h 12"/>
                  <a:gd name="T2" fmla="*/ 2 w 2"/>
                  <a:gd name="T3" fmla="*/ 0 h 12"/>
                  <a:gd name="T4" fmla="*/ 2 w 2"/>
                  <a:gd name="T5" fmla="*/ 0 h 12"/>
                  <a:gd name="T6" fmla="*/ 0 w 2"/>
                  <a:gd name="T7" fmla="*/ 2 h 12"/>
                  <a:gd name="T8" fmla="*/ 0 w 2"/>
                  <a:gd name="T9" fmla="*/ 12 h 12"/>
                  <a:gd name="T10" fmla="*/ 2 w 2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2">
                    <a:moveTo>
                      <a:pt x="2" y="1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12"/>
                    </a:lnTo>
                    <a:lnTo>
                      <a:pt x="2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28" name="Rectangle 856"/>
              <p:cNvSpPr>
                <a:spLocks noChangeArrowheads="1"/>
              </p:cNvSpPr>
              <p:nvPr/>
            </p:nvSpPr>
            <p:spPr bwMode="auto">
              <a:xfrm>
                <a:off x="2729" y="3262"/>
                <a:ext cx="4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29" name="Rectangle 857"/>
              <p:cNvSpPr>
                <a:spLocks noChangeArrowheads="1"/>
              </p:cNvSpPr>
              <p:nvPr/>
            </p:nvSpPr>
            <p:spPr bwMode="auto">
              <a:xfrm>
                <a:off x="2733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30" name="Rectangle 858"/>
              <p:cNvSpPr>
                <a:spLocks noChangeArrowheads="1"/>
              </p:cNvSpPr>
              <p:nvPr/>
            </p:nvSpPr>
            <p:spPr bwMode="auto">
              <a:xfrm>
                <a:off x="2729" y="3312"/>
                <a:ext cx="4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31" name="Rectangle 859"/>
              <p:cNvSpPr>
                <a:spLocks noChangeArrowheads="1"/>
              </p:cNvSpPr>
              <p:nvPr/>
            </p:nvSpPr>
            <p:spPr bwMode="auto">
              <a:xfrm>
                <a:off x="2733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32" name="Rectangle 860"/>
              <p:cNvSpPr>
                <a:spLocks noChangeArrowheads="1"/>
              </p:cNvSpPr>
              <p:nvPr/>
            </p:nvSpPr>
            <p:spPr bwMode="auto">
              <a:xfrm>
                <a:off x="2729" y="3238"/>
                <a:ext cx="4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33" name="Rectangle 861"/>
              <p:cNvSpPr>
                <a:spLocks noChangeArrowheads="1"/>
              </p:cNvSpPr>
              <p:nvPr/>
            </p:nvSpPr>
            <p:spPr bwMode="auto">
              <a:xfrm>
                <a:off x="2733" y="331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34" name="Freeform 862"/>
              <p:cNvSpPr>
                <a:spLocks/>
              </p:cNvSpPr>
              <p:nvPr/>
            </p:nvSpPr>
            <p:spPr bwMode="auto">
              <a:xfrm>
                <a:off x="2729" y="3336"/>
                <a:ext cx="4" cy="6"/>
              </a:xfrm>
              <a:custGeom>
                <a:avLst/>
                <a:gdLst>
                  <a:gd name="T0" fmla="*/ 0 w 4"/>
                  <a:gd name="T1" fmla="*/ 0 h 6"/>
                  <a:gd name="T2" fmla="*/ 0 w 4"/>
                  <a:gd name="T3" fmla="*/ 6 h 6"/>
                  <a:gd name="T4" fmla="*/ 0 w 4"/>
                  <a:gd name="T5" fmla="*/ 6 h 6"/>
                  <a:gd name="T6" fmla="*/ 4 w 4"/>
                  <a:gd name="T7" fmla="*/ 6 h 6"/>
                  <a:gd name="T8" fmla="*/ 4 w 4"/>
                  <a:gd name="T9" fmla="*/ 0 h 6"/>
                  <a:gd name="T10" fmla="*/ 0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35" name="Rectangle 863"/>
              <p:cNvSpPr>
                <a:spLocks noChangeArrowheads="1"/>
              </p:cNvSpPr>
              <p:nvPr/>
            </p:nvSpPr>
            <p:spPr bwMode="auto">
              <a:xfrm>
                <a:off x="2733" y="3214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36" name="Rectangle 864"/>
              <p:cNvSpPr>
                <a:spLocks noChangeArrowheads="1"/>
              </p:cNvSpPr>
              <p:nvPr/>
            </p:nvSpPr>
            <p:spPr bwMode="auto">
              <a:xfrm>
                <a:off x="2729" y="3286"/>
                <a:ext cx="4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37" name="Rectangle 865"/>
              <p:cNvSpPr>
                <a:spLocks noChangeArrowheads="1"/>
              </p:cNvSpPr>
              <p:nvPr/>
            </p:nvSpPr>
            <p:spPr bwMode="auto">
              <a:xfrm>
                <a:off x="2733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38" name="Rectangle 866"/>
              <p:cNvSpPr>
                <a:spLocks noChangeArrowheads="1"/>
              </p:cNvSpPr>
              <p:nvPr/>
            </p:nvSpPr>
            <p:spPr bwMode="auto">
              <a:xfrm>
                <a:off x="2729" y="3214"/>
                <a:ext cx="4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39" name="Freeform 867"/>
              <p:cNvSpPr>
                <a:spLocks/>
              </p:cNvSpPr>
              <p:nvPr/>
            </p:nvSpPr>
            <p:spPr bwMode="auto">
              <a:xfrm>
                <a:off x="2733" y="3336"/>
                <a:ext cx="2" cy="8"/>
              </a:xfrm>
              <a:custGeom>
                <a:avLst/>
                <a:gdLst>
                  <a:gd name="T0" fmla="*/ 0 w 2"/>
                  <a:gd name="T1" fmla="*/ 0 h 8"/>
                  <a:gd name="T2" fmla="*/ 0 w 2"/>
                  <a:gd name="T3" fmla="*/ 6 h 8"/>
                  <a:gd name="T4" fmla="*/ 0 w 2"/>
                  <a:gd name="T5" fmla="*/ 6 h 8"/>
                  <a:gd name="T6" fmla="*/ 2 w 2"/>
                  <a:gd name="T7" fmla="*/ 8 h 8"/>
                  <a:gd name="T8" fmla="*/ 2 w 2"/>
                  <a:gd name="T9" fmla="*/ 0 h 8"/>
                  <a:gd name="T10" fmla="*/ 0 w 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8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40" name="Freeform 868"/>
              <p:cNvSpPr>
                <a:spLocks/>
              </p:cNvSpPr>
              <p:nvPr/>
            </p:nvSpPr>
            <p:spPr bwMode="auto">
              <a:xfrm>
                <a:off x="2733" y="3196"/>
                <a:ext cx="2" cy="14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0 h 14"/>
                  <a:gd name="T4" fmla="*/ 2 w 2"/>
                  <a:gd name="T5" fmla="*/ 0 h 14"/>
                  <a:gd name="T6" fmla="*/ 0 w 2"/>
                  <a:gd name="T7" fmla="*/ 0 h 14"/>
                  <a:gd name="T8" fmla="*/ 0 w 2"/>
                  <a:gd name="T9" fmla="*/ 14 h 14"/>
                  <a:gd name="T10" fmla="*/ 2 w 2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41" name="Freeform 869"/>
              <p:cNvSpPr>
                <a:spLocks/>
              </p:cNvSpPr>
              <p:nvPr/>
            </p:nvSpPr>
            <p:spPr bwMode="auto">
              <a:xfrm>
                <a:off x="2729" y="3196"/>
                <a:ext cx="4" cy="14"/>
              </a:xfrm>
              <a:custGeom>
                <a:avLst/>
                <a:gdLst>
                  <a:gd name="T0" fmla="*/ 4 w 4"/>
                  <a:gd name="T1" fmla="*/ 14 h 14"/>
                  <a:gd name="T2" fmla="*/ 4 w 4"/>
                  <a:gd name="T3" fmla="*/ 0 h 14"/>
                  <a:gd name="T4" fmla="*/ 4 w 4"/>
                  <a:gd name="T5" fmla="*/ 0 h 14"/>
                  <a:gd name="T6" fmla="*/ 0 w 4"/>
                  <a:gd name="T7" fmla="*/ 0 h 14"/>
                  <a:gd name="T8" fmla="*/ 0 w 4"/>
                  <a:gd name="T9" fmla="*/ 14 h 14"/>
                  <a:gd name="T10" fmla="*/ 4 w 4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4">
                    <a:moveTo>
                      <a:pt x="4" y="14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42" name="Rectangle 870"/>
              <p:cNvSpPr>
                <a:spLocks noChangeArrowheads="1"/>
              </p:cNvSpPr>
              <p:nvPr/>
            </p:nvSpPr>
            <p:spPr bwMode="auto">
              <a:xfrm>
                <a:off x="2757" y="331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43" name="Rectangle 871"/>
              <p:cNvSpPr>
                <a:spLocks noChangeArrowheads="1"/>
              </p:cNvSpPr>
              <p:nvPr/>
            </p:nvSpPr>
            <p:spPr bwMode="auto">
              <a:xfrm>
                <a:off x="2755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44" name="Freeform 872"/>
              <p:cNvSpPr>
                <a:spLocks/>
              </p:cNvSpPr>
              <p:nvPr/>
            </p:nvSpPr>
            <p:spPr bwMode="auto">
              <a:xfrm>
                <a:off x="2755" y="3336"/>
                <a:ext cx="2" cy="12"/>
              </a:xfrm>
              <a:custGeom>
                <a:avLst/>
                <a:gdLst>
                  <a:gd name="T0" fmla="*/ 0 w 2"/>
                  <a:gd name="T1" fmla="*/ 0 h 12"/>
                  <a:gd name="T2" fmla="*/ 0 w 2"/>
                  <a:gd name="T3" fmla="*/ 12 h 12"/>
                  <a:gd name="T4" fmla="*/ 0 w 2"/>
                  <a:gd name="T5" fmla="*/ 12 h 12"/>
                  <a:gd name="T6" fmla="*/ 2 w 2"/>
                  <a:gd name="T7" fmla="*/ 12 h 12"/>
                  <a:gd name="T8" fmla="*/ 2 w 2"/>
                  <a:gd name="T9" fmla="*/ 0 h 12"/>
                  <a:gd name="T10" fmla="*/ 0 w 2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45" name="Rectangle 873"/>
              <p:cNvSpPr>
                <a:spLocks noChangeArrowheads="1"/>
              </p:cNvSpPr>
              <p:nvPr/>
            </p:nvSpPr>
            <p:spPr bwMode="auto">
              <a:xfrm>
                <a:off x="2755" y="331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46" name="Freeform 874"/>
              <p:cNvSpPr>
                <a:spLocks/>
              </p:cNvSpPr>
              <p:nvPr/>
            </p:nvSpPr>
            <p:spPr bwMode="auto">
              <a:xfrm>
                <a:off x="2757" y="3336"/>
                <a:ext cx="2" cy="12"/>
              </a:xfrm>
              <a:custGeom>
                <a:avLst/>
                <a:gdLst>
                  <a:gd name="T0" fmla="*/ 0 w 2"/>
                  <a:gd name="T1" fmla="*/ 0 h 12"/>
                  <a:gd name="T2" fmla="*/ 0 w 2"/>
                  <a:gd name="T3" fmla="*/ 12 h 12"/>
                  <a:gd name="T4" fmla="*/ 0 w 2"/>
                  <a:gd name="T5" fmla="*/ 12 h 12"/>
                  <a:gd name="T6" fmla="*/ 2 w 2"/>
                  <a:gd name="T7" fmla="*/ 12 h 12"/>
                  <a:gd name="T8" fmla="*/ 2 w 2"/>
                  <a:gd name="T9" fmla="*/ 0 h 12"/>
                  <a:gd name="T10" fmla="*/ 0 w 2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47" name="Rectangle 875"/>
              <p:cNvSpPr>
                <a:spLocks noChangeArrowheads="1"/>
              </p:cNvSpPr>
              <p:nvPr/>
            </p:nvSpPr>
            <p:spPr bwMode="auto">
              <a:xfrm>
                <a:off x="2755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48" name="Freeform 876"/>
              <p:cNvSpPr>
                <a:spLocks/>
              </p:cNvSpPr>
              <p:nvPr/>
            </p:nvSpPr>
            <p:spPr bwMode="auto">
              <a:xfrm>
                <a:off x="2757" y="3202"/>
                <a:ext cx="2" cy="8"/>
              </a:xfrm>
              <a:custGeom>
                <a:avLst/>
                <a:gdLst>
                  <a:gd name="T0" fmla="*/ 2 w 2"/>
                  <a:gd name="T1" fmla="*/ 8 h 8"/>
                  <a:gd name="T2" fmla="*/ 2 w 2"/>
                  <a:gd name="T3" fmla="*/ 0 h 8"/>
                  <a:gd name="T4" fmla="*/ 2 w 2"/>
                  <a:gd name="T5" fmla="*/ 0 h 8"/>
                  <a:gd name="T6" fmla="*/ 0 w 2"/>
                  <a:gd name="T7" fmla="*/ 0 h 8"/>
                  <a:gd name="T8" fmla="*/ 0 w 2"/>
                  <a:gd name="T9" fmla="*/ 8 h 8"/>
                  <a:gd name="T10" fmla="*/ 2 w 2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8">
                    <a:moveTo>
                      <a:pt x="2" y="8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49" name="Rectangle 877"/>
              <p:cNvSpPr>
                <a:spLocks noChangeArrowheads="1"/>
              </p:cNvSpPr>
              <p:nvPr/>
            </p:nvSpPr>
            <p:spPr bwMode="auto">
              <a:xfrm>
                <a:off x="2757" y="3214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50" name="Rectangle 878"/>
              <p:cNvSpPr>
                <a:spLocks noChangeArrowheads="1"/>
              </p:cNvSpPr>
              <p:nvPr/>
            </p:nvSpPr>
            <p:spPr bwMode="auto">
              <a:xfrm>
                <a:off x="2755" y="3214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51" name="Rectangle 879"/>
              <p:cNvSpPr>
                <a:spLocks noChangeArrowheads="1"/>
              </p:cNvSpPr>
              <p:nvPr/>
            </p:nvSpPr>
            <p:spPr bwMode="auto">
              <a:xfrm>
                <a:off x="2757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52" name="Rectangle 880"/>
              <p:cNvSpPr>
                <a:spLocks noChangeArrowheads="1"/>
              </p:cNvSpPr>
              <p:nvPr/>
            </p:nvSpPr>
            <p:spPr bwMode="auto">
              <a:xfrm>
                <a:off x="2757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53" name="Freeform 881"/>
              <p:cNvSpPr>
                <a:spLocks/>
              </p:cNvSpPr>
              <p:nvPr/>
            </p:nvSpPr>
            <p:spPr bwMode="auto">
              <a:xfrm>
                <a:off x="2755" y="3202"/>
                <a:ext cx="2" cy="8"/>
              </a:xfrm>
              <a:custGeom>
                <a:avLst/>
                <a:gdLst>
                  <a:gd name="T0" fmla="*/ 2 w 2"/>
                  <a:gd name="T1" fmla="*/ 8 h 8"/>
                  <a:gd name="T2" fmla="*/ 2 w 2"/>
                  <a:gd name="T3" fmla="*/ 0 h 8"/>
                  <a:gd name="T4" fmla="*/ 2 w 2"/>
                  <a:gd name="T5" fmla="*/ 0 h 8"/>
                  <a:gd name="T6" fmla="*/ 0 w 2"/>
                  <a:gd name="T7" fmla="*/ 0 h 8"/>
                  <a:gd name="T8" fmla="*/ 0 w 2"/>
                  <a:gd name="T9" fmla="*/ 8 h 8"/>
                  <a:gd name="T10" fmla="*/ 2 w 2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8">
                    <a:moveTo>
                      <a:pt x="2" y="8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54" name="Rectangle 882"/>
              <p:cNvSpPr>
                <a:spLocks noChangeArrowheads="1"/>
              </p:cNvSpPr>
              <p:nvPr/>
            </p:nvSpPr>
            <p:spPr bwMode="auto">
              <a:xfrm>
                <a:off x="2755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55" name="Rectangle 883"/>
              <p:cNvSpPr>
                <a:spLocks noChangeArrowheads="1"/>
              </p:cNvSpPr>
              <p:nvPr/>
            </p:nvSpPr>
            <p:spPr bwMode="auto">
              <a:xfrm>
                <a:off x="2757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56" name="Rectangle 884"/>
              <p:cNvSpPr>
                <a:spLocks noChangeArrowheads="1"/>
              </p:cNvSpPr>
              <p:nvPr/>
            </p:nvSpPr>
            <p:spPr bwMode="auto">
              <a:xfrm>
                <a:off x="2781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57" name="Rectangle 885"/>
              <p:cNvSpPr>
                <a:spLocks noChangeArrowheads="1"/>
              </p:cNvSpPr>
              <p:nvPr/>
            </p:nvSpPr>
            <p:spPr bwMode="auto">
              <a:xfrm>
                <a:off x="2779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58" name="Rectangle 886"/>
              <p:cNvSpPr>
                <a:spLocks noChangeArrowheads="1"/>
              </p:cNvSpPr>
              <p:nvPr/>
            </p:nvSpPr>
            <p:spPr bwMode="auto">
              <a:xfrm>
                <a:off x="2781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59" name="Rectangle 887"/>
              <p:cNvSpPr>
                <a:spLocks noChangeArrowheads="1"/>
              </p:cNvSpPr>
              <p:nvPr/>
            </p:nvSpPr>
            <p:spPr bwMode="auto">
              <a:xfrm>
                <a:off x="2779" y="3238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60" name="Freeform 888"/>
              <p:cNvSpPr>
                <a:spLocks/>
              </p:cNvSpPr>
              <p:nvPr/>
            </p:nvSpPr>
            <p:spPr bwMode="auto">
              <a:xfrm>
                <a:off x="2779" y="3214"/>
                <a:ext cx="2" cy="20"/>
              </a:xfrm>
              <a:custGeom>
                <a:avLst/>
                <a:gdLst>
                  <a:gd name="T0" fmla="*/ 2 w 2"/>
                  <a:gd name="T1" fmla="*/ 20 h 20"/>
                  <a:gd name="T2" fmla="*/ 2 w 2"/>
                  <a:gd name="T3" fmla="*/ 2 h 20"/>
                  <a:gd name="T4" fmla="*/ 2 w 2"/>
                  <a:gd name="T5" fmla="*/ 2 h 20"/>
                  <a:gd name="T6" fmla="*/ 0 w 2"/>
                  <a:gd name="T7" fmla="*/ 0 h 20"/>
                  <a:gd name="T8" fmla="*/ 0 w 2"/>
                  <a:gd name="T9" fmla="*/ 0 h 20"/>
                  <a:gd name="T10" fmla="*/ 0 w 2"/>
                  <a:gd name="T11" fmla="*/ 20 h 20"/>
                  <a:gd name="T12" fmla="*/ 2 w 2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0">
                    <a:moveTo>
                      <a:pt x="2" y="2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0"/>
                    </a:lnTo>
                    <a:lnTo>
                      <a:pt x="2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61" name="Freeform 889"/>
              <p:cNvSpPr>
                <a:spLocks/>
              </p:cNvSpPr>
              <p:nvPr/>
            </p:nvSpPr>
            <p:spPr bwMode="auto">
              <a:xfrm>
                <a:off x="2781" y="3336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0 w 2"/>
                  <a:gd name="T5" fmla="*/ 10 h 10"/>
                  <a:gd name="T6" fmla="*/ 2 w 2"/>
                  <a:gd name="T7" fmla="*/ 8 h 10"/>
                  <a:gd name="T8" fmla="*/ 2 w 2"/>
                  <a:gd name="T9" fmla="*/ 0 h 10"/>
                  <a:gd name="T10" fmla="*/ 0 w 2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62" name="Rectangle 890"/>
              <p:cNvSpPr>
                <a:spLocks noChangeArrowheads="1"/>
              </p:cNvSpPr>
              <p:nvPr/>
            </p:nvSpPr>
            <p:spPr bwMode="auto">
              <a:xfrm>
                <a:off x="2779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63" name="Freeform 891"/>
              <p:cNvSpPr>
                <a:spLocks/>
              </p:cNvSpPr>
              <p:nvPr/>
            </p:nvSpPr>
            <p:spPr bwMode="auto">
              <a:xfrm>
                <a:off x="2781" y="3216"/>
                <a:ext cx="2" cy="18"/>
              </a:xfrm>
              <a:custGeom>
                <a:avLst/>
                <a:gdLst>
                  <a:gd name="T0" fmla="*/ 2 w 2"/>
                  <a:gd name="T1" fmla="*/ 18 h 18"/>
                  <a:gd name="T2" fmla="*/ 2 w 2"/>
                  <a:gd name="T3" fmla="*/ 2 h 18"/>
                  <a:gd name="T4" fmla="*/ 2 w 2"/>
                  <a:gd name="T5" fmla="*/ 2 h 18"/>
                  <a:gd name="T6" fmla="*/ 0 w 2"/>
                  <a:gd name="T7" fmla="*/ 0 h 18"/>
                  <a:gd name="T8" fmla="*/ 0 w 2"/>
                  <a:gd name="T9" fmla="*/ 18 h 18"/>
                  <a:gd name="T10" fmla="*/ 2 w 2"/>
                  <a:gd name="T1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8">
                    <a:moveTo>
                      <a:pt x="2" y="18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64" name="Freeform 892"/>
              <p:cNvSpPr>
                <a:spLocks/>
              </p:cNvSpPr>
              <p:nvPr/>
            </p:nvSpPr>
            <p:spPr bwMode="auto">
              <a:xfrm>
                <a:off x="2779" y="3336"/>
                <a:ext cx="2" cy="10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10 h 10"/>
                  <a:gd name="T4" fmla="*/ 0 w 2"/>
                  <a:gd name="T5" fmla="*/ 10 h 10"/>
                  <a:gd name="T6" fmla="*/ 2 w 2"/>
                  <a:gd name="T7" fmla="*/ 10 h 10"/>
                  <a:gd name="T8" fmla="*/ 2 w 2"/>
                  <a:gd name="T9" fmla="*/ 0 h 10"/>
                  <a:gd name="T10" fmla="*/ 0 w 2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65" name="Rectangle 893"/>
              <p:cNvSpPr>
                <a:spLocks noChangeArrowheads="1"/>
              </p:cNvSpPr>
              <p:nvPr/>
            </p:nvSpPr>
            <p:spPr bwMode="auto">
              <a:xfrm>
                <a:off x="2779" y="331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66" name="Rectangle 894"/>
              <p:cNvSpPr>
                <a:spLocks noChangeArrowheads="1"/>
              </p:cNvSpPr>
              <p:nvPr/>
            </p:nvSpPr>
            <p:spPr bwMode="auto">
              <a:xfrm>
                <a:off x="2781" y="331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67" name="Rectangle 895"/>
              <p:cNvSpPr>
                <a:spLocks noChangeArrowheads="1"/>
              </p:cNvSpPr>
              <p:nvPr/>
            </p:nvSpPr>
            <p:spPr bwMode="auto">
              <a:xfrm>
                <a:off x="2781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68" name="Freeform 896"/>
              <p:cNvSpPr>
                <a:spLocks/>
              </p:cNvSpPr>
              <p:nvPr/>
            </p:nvSpPr>
            <p:spPr bwMode="auto">
              <a:xfrm>
                <a:off x="2805" y="3312"/>
                <a:ext cx="2" cy="18"/>
              </a:xfrm>
              <a:custGeom>
                <a:avLst/>
                <a:gdLst>
                  <a:gd name="T0" fmla="*/ 0 w 2"/>
                  <a:gd name="T1" fmla="*/ 0 h 18"/>
                  <a:gd name="T2" fmla="*/ 0 w 2"/>
                  <a:gd name="T3" fmla="*/ 18 h 18"/>
                  <a:gd name="T4" fmla="*/ 0 w 2"/>
                  <a:gd name="T5" fmla="*/ 18 h 18"/>
                  <a:gd name="T6" fmla="*/ 2 w 2"/>
                  <a:gd name="T7" fmla="*/ 16 h 18"/>
                  <a:gd name="T8" fmla="*/ 2 w 2"/>
                  <a:gd name="T9" fmla="*/ 0 h 18"/>
                  <a:gd name="T10" fmla="*/ 0 w 2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8">
                    <a:moveTo>
                      <a:pt x="0" y="0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69" name="Rectangle 897"/>
              <p:cNvSpPr>
                <a:spLocks noChangeArrowheads="1"/>
              </p:cNvSpPr>
              <p:nvPr/>
            </p:nvSpPr>
            <p:spPr bwMode="auto">
              <a:xfrm>
                <a:off x="2803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70" name="Rectangle 898"/>
              <p:cNvSpPr>
                <a:spLocks noChangeArrowheads="1"/>
              </p:cNvSpPr>
              <p:nvPr/>
            </p:nvSpPr>
            <p:spPr bwMode="auto">
              <a:xfrm>
                <a:off x="2803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71" name="Freeform 899"/>
              <p:cNvSpPr>
                <a:spLocks/>
              </p:cNvSpPr>
              <p:nvPr/>
            </p:nvSpPr>
            <p:spPr bwMode="auto">
              <a:xfrm>
                <a:off x="2803" y="3238"/>
                <a:ext cx="2" cy="20"/>
              </a:xfrm>
              <a:custGeom>
                <a:avLst/>
                <a:gdLst>
                  <a:gd name="T0" fmla="*/ 0 w 2"/>
                  <a:gd name="T1" fmla="*/ 20 h 20"/>
                  <a:gd name="T2" fmla="*/ 2 w 2"/>
                  <a:gd name="T3" fmla="*/ 20 h 20"/>
                  <a:gd name="T4" fmla="*/ 2 w 2"/>
                  <a:gd name="T5" fmla="*/ 4 h 20"/>
                  <a:gd name="T6" fmla="*/ 2 w 2"/>
                  <a:gd name="T7" fmla="*/ 4 h 20"/>
                  <a:gd name="T8" fmla="*/ 0 w 2"/>
                  <a:gd name="T9" fmla="*/ 0 h 20"/>
                  <a:gd name="T10" fmla="*/ 0 w 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0">
                    <a:moveTo>
                      <a:pt x="0" y="20"/>
                    </a:moveTo>
                    <a:lnTo>
                      <a:pt x="2" y="2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72" name="Freeform 900"/>
              <p:cNvSpPr>
                <a:spLocks/>
              </p:cNvSpPr>
              <p:nvPr/>
            </p:nvSpPr>
            <p:spPr bwMode="auto">
              <a:xfrm>
                <a:off x="2803" y="3312"/>
                <a:ext cx="2" cy="20"/>
              </a:xfrm>
              <a:custGeom>
                <a:avLst/>
                <a:gdLst>
                  <a:gd name="T0" fmla="*/ 0 w 2"/>
                  <a:gd name="T1" fmla="*/ 20 h 20"/>
                  <a:gd name="T2" fmla="*/ 0 w 2"/>
                  <a:gd name="T3" fmla="*/ 20 h 20"/>
                  <a:gd name="T4" fmla="*/ 0 w 2"/>
                  <a:gd name="T5" fmla="*/ 20 h 20"/>
                  <a:gd name="T6" fmla="*/ 2 w 2"/>
                  <a:gd name="T7" fmla="*/ 18 h 20"/>
                  <a:gd name="T8" fmla="*/ 2 w 2"/>
                  <a:gd name="T9" fmla="*/ 0 h 20"/>
                  <a:gd name="T10" fmla="*/ 0 w 2"/>
                  <a:gd name="T11" fmla="*/ 0 h 20"/>
                  <a:gd name="T12" fmla="*/ 0 w 2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0">
                    <a:moveTo>
                      <a:pt x="0" y="20"/>
                    </a:moveTo>
                    <a:lnTo>
                      <a:pt x="0" y="20"/>
                    </a:lnTo>
                    <a:lnTo>
                      <a:pt x="0" y="20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73" name="Rectangle 901"/>
              <p:cNvSpPr>
                <a:spLocks noChangeArrowheads="1"/>
              </p:cNvSpPr>
              <p:nvPr/>
            </p:nvSpPr>
            <p:spPr bwMode="auto">
              <a:xfrm>
                <a:off x="2805" y="3286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74" name="Rectangle 902"/>
              <p:cNvSpPr>
                <a:spLocks noChangeArrowheads="1"/>
              </p:cNvSpPr>
              <p:nvPr/>
            </p:nvSpPr>
            <p:spPr bwMode="auto">
              <a:xfrm>
                <a:off x="2805" y="3262"/>
                <a:ext cx="2" cy="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75" name="Freeform 903"/>
              <p:cNvSpPr>
                <a:spLocks/>
              </p:cNvSpPr>
              <p:nvPr/>
            </p:nvSpPr>
            <p:spPr bwMode="auto">
              <a:xfrm>
                <a:off x="2805" y="3242"/>
                <a:ext cx="2" cy="16"/>
              </a:xfrm>
              <a:custGeom>
                <a:avLst/>
                <a:gdLst>
                  <a:gd name="T0" fmla="*/ 0 w 2"/>
                  <a:gd name="T1" fmla="*/ 16 h 16"/>
                  <a:gd name="T2" fmla="*/ 2 w 2"/>
                  <a:gd name="T3" fmla="*/ 16 h 16"/>
                  <a:gd name="T4" fmla="*/ 2 w 2"/>
                  <a:gd name="T5" fmla="*/ 2 h 16"/>
                  <a:gd name="T6" fmla="*/ 2 w 2"/>
                  <a:gd name="T7" fmla="*/ 2 h 16"/>
                  <a:gd name="T8" fmla="*/ 0 w 2"/>
                  <a:gd name="T9" fmla="*/ 0 h 16"/>
                  <a:gd name="T10" fmla="*/ 0 w 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6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76" name="Freeform 904"/>
              <p:cNvSpPr>
                <a:spLocks/>
              </p:cNvSpPr>
              <p:nvPr/>
            </p:nvSpPr>
            <p:spPr bwMode="auto">
              <a:xfrm>
                <a:off x="2687" y="3210"/>
                <a:ext cx="18" cy="2"/>
              </a:xfrm>
              <a:custGeom>
                <a:avLst/>
                <a:gdLst>
                  <a:gd name="T0" fmla="*/ 18 w 18"/>
                  <a:gd name="T1" fmla="*/ 2 h 2"/>
                  <a:gd name="T2" fmla="*/ 18 w 18"/>
                  <a:gd name="T3" fmla="*/ 0 h 2"/>
                  <a:gd name="T4" fmla="*/ 2 w 18"/>
                  <a:gd name="T5" fmla="*/ 0 h 2"/>
                  <a:gd name="T6" fmla="*/ 2 w 18"/>
                  <a:gd name="T7" fmla="*/ 0 h 2"/>
                  <a:gd name="T8" fmla="*/ 0 w 18"/>
                  <a:gd name="T9" fmla="*/ 2 h 2"/>
                  <a:gd name="T10" fmla="*/ 18 w 18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">
                    <a:moveTo>
                      <a:pt x="18" y="2"/>
                    </a:moveTo>
                    <a:lnTo>
                      <a:pt x="18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77" name="Rectangle 905"/>
              <p:cNvSpPr>
                <a:spLocks noChangeArrowheads="1"/>
              </p:cNvSpPr>
              <p:nvPr/>
            </p:nvSpPr>
            <p:spPr bwMode="auto">
              <a:xfrm>
                <a:off x="2735" y="321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78" name="Freeform 906"/>
              <p:cNvSpPr>
                <a:spLocks/>
              </p:cNvSpPr>
              <p:nvPr/>
            </p:nvSpPr>
            <p:spPr bwMode="auto">
              <a:xfrm>
                <a:off x="2759" y="3212"/>
                <a:ext cx="20" cy="2"/>
              </a:xfrm>
              <a:custGeom>
                <a:avLst/>
                <a:gdLst>
                  <a:gd name="T0" fmla="*/ 20 w 20"/>
                  <a:gd name="T1" fmla="*/ 2 h 2"/>
                  <a:gd name="T2" fmla="*/ 20 w 20"/>
                  <a:gd name="T3" fmla="*/ 2 h 2"/>
                  <a:gd name="T4" fmla="*/ 20 w 20"/>
                  <a:gd name="T5" fmla="*/ 2 h 2"/>
                  <a:gd name="T6" fmla="*/ 16 w 20"/>
                  <a:gd name="T7" fmla="*/ 0 h 2"/>
                  <a:gd name="T8" fmla="*/ 0 w 20"/>
                  <a:gd name="T9" fmla="*/ 0 h 2"/>
                  <a:gd name="T10" fmla="*/ 0 w 20"/>
                  <a:gd name="T11" fmla="*/ 2 h 2"/>
                  <a:gd name="T12" fmla="*/ 20 w 20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">
                    <a:moveTo>
                      <a:pt x="20" y="2"/>
                    </a:move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79" name="Rectangle 907"/>
              <p:cNvSpPr>
                <a:spLocks noChangeArrowheads="1"/>
              </p:cNvSpPr>
              <p:nvPr/>
            </p:nvSpPr>
            <p:spPr bwMode="auto">
              <a:xfrm>
                <a:off x="2709" y="321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80" name="Freeform 908"/>
              <p:cNvSpPr>
                <a:spLocks/>
              </p:cNvSpPr>
              <p:nvPr/>
            </p:nvSpPr>
            <p:spPr bwMode="auto">
              <a:xfrm>
                <a:off x="2759" y="3210"/>
                <a:ext cx="16" cy="2"/>
              </a:xfrm>
              <a:custGeom>
                <a:avLst/>
                <a:gdLst>
                  <a:gd name="T0" fmla="*/ 0 w 16"/>
                  <a:gd name="T1" fmla="*/ 2 h 2"/>
                  <a:gd name="T2" fmla="*/ 16 w 16"/>
                  <a:gd name="T3" fmla="*/ 2 h 2"/>
                  <a:gd name="T4" fmla="*/ 16 w 16"/>
                  <a:gd name="T5" fmla="*/ 2 h 2"/>
                  <a:gd name="T6" fmla="*/ 14 w 16"/>
                  <a:gd name="T7" fmla="*/ 0 h 2"/>
                  <a:gd name="T8" fmla="*/ 0 w 16"/>
                  <a:gd name="T9" fmla="*/ 0 h 2"/>
                  <a:gd name="T10" fmla="*/ 0 w 16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">
                    <a:moveTo>
                      <a:pt x="0" y="2"/>
                    </a:move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81" name="Freeform 909"/>
              <p:cNvSpPr>
                <a:spLocks/>
              </p:cNvSpPr>
              <p:nvPr/>
            </p:nvSpPr>
            <p:spPr bwMode="auto">
              <a:xfrm>
                <a:off x="2685" y="3212"/>
                <a:ext cx="20" cy="2"/>
              </a:xfrm>
              <a:custGeom>
                <a:avLst/>
                <a:gdLst>
                  <a:gd name="T0" fmla="*/ 0 w 20"/>
                  <a:gd name="T1" fmla="*/ 2 h 2"/>
                  <a:gd name="T2" fmla="*/ 20 w 20"/>
                  <a:gd name="T3" fmla="*/ 2 h 2"/>
                  <a:gd name="T4" fmla="*/ 20 w 20"/>
                  <a:gd name="T5" fmla="*/ 0 h 2"/>
                  <a:gd name="T6" fmla="*/ 2 w 20"/>
                  <a:gd name="T7" fmla="*/ 0 h 2"/>
                  <a:gd name="T8" fmla="*/ 2 w 20"/>
                  <a:gd name="T9" fmla="*/ 0 h 2"/>
                  <a:gd name="T10" fmla="*/ 0 w 20"/>
                  <a:gd name="T11" fmla="*/ 0 h 2"/>
                  <a:gd name="T12" fmla="*/ 0 w 20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">
                    <a:moveTo>
                      <a:pt x="0" y="2"/>
                    </a:moveTo>
                    <a:lnTo>
                      <a:pt x="20" y="2"/>
                    </a:lnTo>
                    <a:lnTo>
                      <a:pt x="2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82" name="Rectangle 910"/>
              <p:cNvSpPr>
                <a:spLocks noChangeArrowheads="1"/>
              </p:cNvSpPr>
              <p:nvPr/>
            </p:nvSpPr>
            <p:spPr bwMode="auto">
              <a:xfrm>
                <a:off x="2709" y="321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83" name="Rectangle 911"/>
              <p:cNvSpPr>
                <a:spLocks noChangeArrowheads="1"/>
              </p:cNvSpPr>
              <p:nvPr/>
            </p:nvSpPr>
            <p:spPr bwMode="auto">
              <a:xfrm>
                <a:off x="2735" y="321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84" name="Freeform 912"/>
              <p:cNvSpPr>
                <a:spLocks/>
              </p:cNvSpPr>
              <p:nvPr/>
            </p:nvSpPr>
            <p:spPr bwMode="auto">
              <a:xfrm>
                <a:off x="2685" y="321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2 h 2"/>
                  <a:gd name="T4" fmla="*/ 0 h 2"/>
                  <a:gd name="T5" fmla="*/ 0 h 2"/>
                  <a:gd name="T6" fmla="*/ 2 h 2"/>
                  <a:gd name="T7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85" name="Rectangle 913"/>
              <p:cNvSpPr>
                <a:spLocks noChangeArrowheads="1"/>
              </p:cNvSpPr>
              <p:nvPr/>
            </p:nvSpPr>
            <p:spPr bwMode="auto">
              <a:xfrm>
                <a:off x="2705" y="3212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86" name="Rectangle 914"/>
              <p:cNvSpPr>
                <a:spLocks noChangeArrowheads="1"/>
              </p:cNvSpPr>
              <p:nvPr/>
            </p:nvSpPr>
            <p:spPr bwMode="auto">
              <a:xfrm>
                <a:off x="2707" y="321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87" name="Rectangle 915"/>
              <p:cNvSpPr>
                <a:spLocks noChangeArrowheads="1"/>
              </p:cNvSpPr>
              <p:nvPr/>
            </p:nvSpPr>
            <p:spPr bwMode="auto">
              <a:xfrm>
                <a:off x="2705" y="321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88" name="Rectangle 916"/>
              <p:cNvSpPr>
                <a:spLocks noChangeArrowheads="1"/>
              </p:cNvSpPr>
              <p:nvPr/>
            </p:nvSpPr>
            <p:spPr bwMode="auto">
              <a:xfrm>
                <a:off x="2707" y="3212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89" name="Rectangle 917"/>
              <p:cNvSpPr>
                <a:spLocks noChangeArrowheads="1"/>
              </p:cNvSpPr>
              <p:nvPr/>
            </p:nvSpPr>
            <p:spPr bwMode="auto">
              <a:xfrm>
                <a:off x="2729" y="3212"/>
                <a:ext cx="4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90" name="Rectangle 918"/>
              <p:cNvSpPr>
                <a:spLocks noChangeArrowheads="1"/>
              </p:cNvSpPr>
              <p:nvPr/>
            </p:nvSpPr>
            <p:spPr bwMode="auto">
              <a:xfrm>
                <a:off x="2729" y="3210"/>
                <a:ext cx="4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91" name="Rectangle 919"/>
              <p:cNvSpPr>
                <a:spLocks noChangeArrowheads="1"/>
              </p:cNvSpPr>
              <p:nvPr/>
            </p:nvSpPr>
            <p:spPr bwMode="auto">
              <a:xfrm>
                <a:off x="2733" y="321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92" name="Rectangle 920"/>
              <p:cNvSpPr>
                <a:spLocks noChangeArrowheads="1"/>
              </p:cNvSpPr>
              <p:nvPr/>
            </p:nvSpPr>
            <p:spPr bwMode="auto">
              <a:xfrm>
                <a:off x="2733" y="3212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93" name="Rectangle 921"/>
              <p:cNvSpPr>
                <a:spLocks noChangeArrowheads="1"/>
              </p:cNvSpPr>
              <p:nvPr/>
            </p:nvSpPr>
            <p:spPr bwMode="auto">
              <a:xfrm>
                <a:off x="2755" y="321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94" name="Rectangle 922"/>
              <p:cNvSpPr>
                <a:spLocks noChangeArrowheads="1"/>
              </p:cNvSpPr>
              <p:nvPr/>
            </p:nvSpPr>
            <p:spPr bwMode="auto">
              <a:xfrm>
                <a:off x="2755" y="3212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95" name="Rectangle 923"/>
              <p:cNvSpPr>
                <a:spLocks noChangeArrowheads="1"/>
              </p:cNvSpPr>
              <p:nvPr/>
            </p:nvSpPr>
            <p:spPr bwMode="auto">
              <a:xfrm>
                <a:off x="2757" y="3212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96" name="Rectangle 924"/>
              <p:cNvSpPr>
                <a:spLocks noChangeArrowheads="1"/>
              </p:cNvSpPr>
              <p:nvPr/>
            </p:nvSpPr>
            <p:spPr bwMode="auto">
              <a:xfrm>
                <a:off x="2757" y="321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97" name="Rectangle 925"/>
              <p:cNvSpPr>
                <a:spLocks noChangeArrowheads="1"/>
              </p:cNvSpPr>
              <p:nvPr/>
            </p:nvSpPr>
            <p:spPr bwMode="auto">
              <a:xfrm>
                <a:off x="2779" y="321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98" name="Rectangle 926"/>
              <p:cNvSpPr>
                <a:spLocks noChangeArrowheads="1"/>
              </p:cNvSpPr>
              <p:nvPr/>
            </p:nvSpPr>
            <p:spPr bwMode="auto">
              <a:xfrm>
                <a:off x="2685" y="3236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299" name="Rectangle 927"/>
              <p:cNvSpPr>
                <a:spLocks noChangeArrowheads="1"/>
              </p:cNvSpPr>
              <p:nvPr/>
            </p:nvSpPr>
            <p:spPr bwMode="auto">
              <a:xfrm>
                <a:off x="2735" y="3236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00" name="Rectangle 928"/>
              <p:cNvSpPr>
                <a:spLocks noChangeArrowheads="1"/>
              </p:cNvSpPr>
              <p:nvPr/>
            </p:nvSpPr>
            <p:spPr bwMode="auto">
              <a:xfrm>
                <a:off x="2709" y="3236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01" name="Freeform 929"/>
              <p:cNvSpPr>
                <a:spLocks/>
              </p:cNvSpPr>
              <p:nvPr/>
            </p:nvSpPr>
            <p:spPr bwMode="auto">
              <a:xfrm>
                <a:off x="2671" y="3234"/>
                <a:ext cx="10" cy="2"/>
              </a:xfrm>
              <a:custGeom>
                <a:avLst/>
                <a:gdLst>
                  <a:gd name="T0" fmla="*/ 10 w 10"/>
                  <a:gd name="T1" fmla="*/ 0 h 2"/>
                  <a:gd name="T2" fmla="*/ 0 w 10"/>
                  <a:gd name="T3" fmla="*/ 0 h 2"/>
                  <a:gd name="T4" fmla="*/ 0 w 10"/>
                  <a:gd name="T5" fmla="*/ 0 h 2"/>
                  <a:gd name="T6" fmla="*/ 0 w 10"/>
                  <a:gd name="T7" fmla="*/ 2 h 2"/>
                  <a:gd name="T8" fmla="*/ 10 w 10"/>
                  <a:gd name="T9" fmla="*/ 2 h 2"/>
                  <a:gd name="T10" fmla="*/ 10 w 10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">
                    <a:moveTo>
                      <a:pt x="1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0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02" name="Rectangle 930"/>
              <p:cNvSpPr>
                <a:spLocks noChangeArrowheads="1"/>
              </p:cNvSpPr>
              <p:nvPr/>
            </p:nvSpPr>
            <p:spPr bwMode="auto">
              <a:xfrm>
                <a:off x="2735" y="323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03" name="Freeform 931"/>
              <p:cNvSpPr>
                <a:spLocks/>
              </p:cNvSpPr>
              <p:nvPr/>
            </p:nvSpPr>
            <p:spPr bwMode="auto">
              <a:xfrm>
                <a:off x="2783" y="3236"/>
                <a:ext cx="20" cy="2"/>
              </a:xfrm>
              <a:custGeom>
                <a:avLst/>
                <a:gdLst>
                  <a:gd name="T0" fmla="*/ 0 w 20"/>
                  <a:gd name="T1" fmla="*/ 2 h 2"/>
                  <a:gd name="T2" fmla="*/ 20 w 20"/>
                  <a:gd name="T3" fmla="*/ 2 h 2"/>
                  <a:gd name="T4" fmla="*/ 20 w 20"/>
                  <a:gd name="T5" fmla="*/ 2 h 2"/>
                  <a:gd name="T6" fmla="*/ 18 w 20"/>
                  <a:gd name="T7" fmla="*/ 0 h 2"/>
                  <a:gd name="T8" fmla="*/ 0 w 20"/>
                  <a:gd name="T9" fmla="*/ 0 h 2"/>
                  <a:gd name="T10" fmla="*/ 0 w 20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">
                    <a:moveTo>
                      <a:pt x="0" y="2"/>
                    </a:moveTo>
                    <a:lnTo>
                      <a:pt x="20" y="2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04" name="Freeform 932"/>
              <p:cNvSpPr>
                <a:spLocks/>
              </p:cNvSpPr>
              <p:nvPr/>
            </p:nvSpPr>
            <p:spPr bwMode="auto">
              <a:xfrm>
                <a:off x="2671" y="3236"/>
                <a:ext cx="10" cy="2"/>
              </a:xfrm>
              <a:custGeom>
                <a:avLst/>
                <a:gdLst>
                  <a:gd name="T0" fmla="*/ 10 w 10"/>
                  <a:gd name="T1" fmla="*/ 0 h 2"/>
                  <a:gd name="T2" fmla="*/ 0 w 10"/>
                  <a:gd name="T3" fmla="*/ 0 h 2"/>
                  <a:gd name="T4" fmla="*/ 0 w 10"/>
                  <a:gd name="T5" fmla="*/ 0 h 2"/>
                  <a:gd name="T6" fmla="*/ 0 w 10"/>
                  <a:gd name="T7" fmla="*/ 2 h 2"/>
                  <a:gd name="T8" fmla="*/ 10 w 10"/>
                  <a:gd name="T9" fmla="*/ 2 h 2"/>
                  <a:gd name="T10" fmla="*/ 10 w 10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">
                    <a:moveTo>
                      <a:pt x="1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0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05" name="Rectangle 933"/>
              <p:cNvSpPr>
                <a:spLocks noChangeArrowheads="1"/>
              </p:cNvSpPr>
              <p:nvPr/>
            </p:nvSpPr>
            <p:spPr bwMode="auto">
              <a:xfrm>
                <a:off x="2759" y="323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06" name="Rectangle 934"/>
              <p:cNvSpPr>
                <a:spLocks noChangeArrowheads="1"/>
              </p:cNvSpPr>
              <p:nvPr/>
            </p:nvSpPr>
            <p:spPr bwMode="auto">
              <a:xfrm>
                <a:off x="2709" y="323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07" name="Freeform 935"/>
              <p:cNvSpPr>
                <a:spLocks/>
              </p:cNvSpPr>
              <p:nvPr/>
            </p:nvSpPr>
            <p:spPr bwMode="auto">
              <a:xfrm>
                <a:off x="2783" y="3234"/>
                <a:ext cx="18" cy="2"/>
              </a:xfrm>
              <a:custGeom>
                <a:avLst/>
                <a:gdLst>
                  <a:gd name="T0" fmla="*/ 0 w 18"/>
                  <a:gd name="T1" fmla="*/ 2 h 2"/>
                  <a:gd name="T2" fmla="*/ 18 w 18"/>
                  <a:gd name="T3" fmla="*/ 2 h 2"/>
                  <a:gd name="T4" fmla="*/ 18 w 18"/>
                  <a:gd name="T5" fmla="*/ 2 h 2"/>
                  <a:gd name="T6" fmla="*/ 16 w 18"/>
                  <a:gd name="T7" fmla="*/ 0 h 2"/>
                  <a:gd name="T8" fmla="*/ 0 w 18"/>
                  <a:gd name="T9" fmla="*/ 0 h 2"/>
                  <a:gd name="T10" fmla="*/ 0 w 18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">
                    <a:moveTo>
                      <a:pt x="0" y="2"/>
                    </a:move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08" name="Rectangle 936"/>
              <p:cNvSpPr>
                <a:spLocks noChangeArrowheads="1"/>
              </p:cNvSpPr>
              <p:nvPr/>
            </p:nvSpPr>
            <p:spPr bwMode="auto">
              <a:xfrm>
                <a:off x="2685" y="323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09" name="Rectangle 937"/>
              <p:cNvSpPr>
                <a:spLocks noChangeArrowheads="1"/>
              </p:cNvSpPr>
              <p:nvPr/>
            </p:nvSpPr>
            <p:spPr bwMode="auto">
              <a:xfrm>
                <a:off x="2759" y="3236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10" name="Rectangle 938"/>
              <p:cNvSpPr>
                <a:spLocks noChangeArrowheads="1"/>
              </p:cNvSpPr>
              <p:nvPr/>
            </p:nvSpPr>
            <p:spPr bwMode="auto">
              <a:xfrm>
                <a:off x="2683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11" name="Rectangle 939"/>
              <p:cNvSpPr>
                <a:spLocks noChangeArrowheads="1"/>
              </p:cNvSpPr>
              <p:nvPr/>
            </p:nvSpPr>
            <p:spPr bwMode="auto">
              <a:xfrm>
                <a:off x="2681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12" name="Rectangle 940"/>
              <p:cNvSpPr>
                <a:spLocks noChangeArrowheads="1"/>
              </p:cNvSpPr>
              <p:nvPr/>
            </p:nvSpPr>
            <p:spPr bwMode="auto">
              <a:xfrm>
                <a:off x="2683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13" name="Rectangle 941"/>
              <p:cNvSpPr>
                <a:spLocks noChangeArrowheads="1"/>
              </p:cNvSpPr>
              <p:nvPr/>
            </p:nvSpPr>
            <p:spPr bwMode="auto">
              <a:xfrm>
                <a:off x="2681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14" name="Rectangle 942"/>
              <p:cNvSpPr>
                <a:spLocks noChangeArrowheads="1"/>
              </p:cNvSpPr>
              <p:nvPr/>
            </p:nvSpPr>
            <p:spPr bwMode="auto">
              <a:xfrm>
                <a:off x="2705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15" name="Rectangle 943"/>
              <p:cNvSpPr>
                <a:spLocks noChangeArrowheads="1"/>
              </p:cNvSpPr>
              <p:nvPr/>
            </p:nvSpPr>
            <p:spPr bwMode="auto">
              <a:xfrm>
                <a:off x="2707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16" name="Rectangle 944"/>
              <p:cNvSpPr>
                <a:spLocks noChangeArrowheads="1"/>
              </p:cNvSpPr>
              <p:nvPr/>
            </p:nvSpPr>
            <p:spPr bwMode="auto">
              <a:xfrm>
                <a:off x="2707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17" name="Rectangle 945"/>
              <p:cNvSpPr>
                <a:spLocks noChangeArrowheads="1"/>
              </p:cNvSpPr>
              <p:nvPr/>
            </p:nvSpPr>
            <p:spPr bwMode="auto">
              <a:xfrm>
                <a:off x="2705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18" name="Rectangle 946"/>
              <p:cNvSpPr>
                <a:spLocks noChangeArrowheads="1"/>
              </p:cNvSpPr>
              <p:nvPr/>
            </p:nvSpPr>
            <p:spPr bwMode="auto">
              <a:xfrm>
                <a:off x="2733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19" name="Rectangle 947"/>
              <p:cNvSpPr>
                <a:spLocks noChangeArrowheads="1"/>
              </p:cNvSpPr>
              <p:nvPr/>
            </p:nvSpPr>
            <p:spPr bwMode="auto">
              <a:xfrm>
                <a:off x="2729" y="3234"/>
                <a:ext cx="4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20" name="Rectangle 948"/>
              <p:cNvSpPr>
                <a:spLocks noChangeArrowheads="1"/>
              </p:cNvSpPr>
              <p:nvPr/>
            </p:nvSpPr>
            <p:spPr bwMode="auto">
              <a:xfrm>
                <a:off x="2729" y="3236"/>
                <a:ext cx="4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21" name="Rectangle 949"/>
              <p:cNvSpPr>
                <a:spLocks noChangeArrowheads="1"/>
              </p:cNvSpPr>
              <p:nvPr/>
            </p:nvSpPr>
            <p:spPr bwMode="auto">
              <a:xfrm>
                <a:off x="2733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22" name="Rectangle 950"/>
              <p:cNvSpPr>
                <a:spLocks noChangeArrowheads="1"/>
              </p:cNvSpPr>
              <p:nvPr/>
            </p:nvSpPr>
            <p:spPr bwMode="auto">
              <a:xfrm>
                <a:off x="2757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23" name="Rectangle 951"/>
              <p:cNvSpPr>
                <a:spLocks noChangeArrowheads="1"/>
              </p:cNvSpPr>
              <p:nvPr/>
            </p:nvSpPr>
            <p:spPr bwMode="auto">
              <a:xfrm>
                <a:off x="2757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24" name="Rectangle 952"/>
              <p:cNvSpPr>
                <a:spLocks noChangeArrowheads="1"/>
              </p:cNvSpPr>
              <p:nvPr/>
            </p:nvSpPr>
            <p:spPr bwMode="auto">
              <a:xfrm>
                <a:off x="2755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25" name="Rectangle 953"/>
              <p:cNvSpPr>
                <a:spLocks noChangeArrowheads="1"/>
              </p:cNvSpPr>
              <p:nvPr/>
            </p:nvSpPr>
            <p:spPr bwMode="auto">
              <a:xfrm>
                <a:off x="2755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26" name="Rectangle 954"/>
              <p:cNvSpPr>
                <a:spLocks noChangeArrowheads="1"/>
              </p:cNvSpPr>
              <p:nvPr/>
            </p:nvSpPr>
            <p:spPr bwMode="auto">
              <a:xfrm>
                <a:off x="2781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27" name="Rectangle 955"/>
              <p:cNvSpPr>
                <a:spLocks noChangeArrowheads="1"/>
              </p:cNvSpPr>
              <p:nvPr/>
            </p:nvSpPr>
            <p:spPr bwMode="auto">
              <a:xfrm>
                <a:off x="2781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28" name="Rectangle 956"/>
              <p:cNvSpPr>
                <a:spLocks noChangeArrowheads="1"/>
              </p:cNvSpPr>
              <p:nvPr/>
            </p:nvSpPr>
            <p:spPr bwMode="auto">
              <a:xfrm>
                <a:off x="2779" y="3236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29" name="Rectangle 957"/>
              <p:cNvSpPr>
                <a:spLocks noChangeArrowheads="1"/>
              </p:cNvSpPr>
              <p:nvPr/>
            </p:nvSpPr>
            <p:spPr bwMode="auto">
              <a:xfrm>
                <a:off x="2779" y="3234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30" name="Freeform 958"/>
              <p:cNvSpPr>
                <a:spLocks/>
              </p:cNvSpPr>
              <p:nvPr/>
            </p:nvSpPr>
            <p:spPr bwMode="auto">
              <a:xfrm>
                <a:off x="2807" y="3258"/>
                <a:ext cx="8" cy="2"/>
              </a:xfrm>
              <a:custGeom>
                <a:avLst/>
                <a:gdLst>
                  <a:gd name="T0" fmla="*/ 0 w 8"/>
                  <a:gd name="T1" fmla="*/ 2 h 2"/>
                  <a:gd name="T2" fmla="*/ 8 w 8"/>
                  <a:gd name="T3" fmla="*/ 2 h 2"/>
                  <a:gd name="T4" fmla="*/ 8 w 8"/>
                  <a:gd name="T5" fmla="*/ 2 h 2"/>
                  <a:gd name="T6" fmla="*/ 6 w 8"/>
                  <a:gd name="T7" fmla="*/ 0 h 2"/>
                  <a:gd name="T8" fmla="*/ 0 w 8"/>
                  <a:gd name="T9" fmla="*/ 0 h 2"/>
                  <a:gd name="T10" fmla="*/ 0 w 8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0" y="2"/>
                    </a:move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31" name="Freeform 959"/>
              <p:cNvSpPr>
                <a:spLocks/>
              </p:cNvSpPr>
              <p:nvPr/>
            </p:nvSpPr>
            <p:spPr bwMode="auto">
              <a:xfrm>
                <a:off x="2807" y="3260"/>
                <a:ext cx="8" cy="2"/>
              </a:xfrm>
              <a:custGeom>
                <a:avLst/>
                <a:gdLst>
                  <a:gd name="T0" fmla="*/ 0 w 8"/>
                  <a:gd name="T1" fmla="*/ 2 h 2"/>
                  <a:gd name="T2" fmla="*/ 8 w 8"/>
                  <a:gd name="T3" fmla="*/ 2 h 2"/>
                  <a:gd name="T4" fmla="*/ 8 w 8"/>
                  <a:gd name="T5" fmla="*/ 2 h 2"/>
                  <a:gd name="T6" fmla="*/ 8 w 8"/>
                  <a:gd name="T7" fmla="*/ 0 h 2"/>
                  <a:gd name="T8" fmla="*/ 0 w 8"/>
                  <a:gd name="T9" fmla="*/ 0 h 2"/>
                  <a:gd name="T10" fmla="*/ 0 w 8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0" y="2"/>
                    </a:move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32" name="Freeform 960"/>
              <p:cNvSpPr>
                <a:spLocks/>
              </p:cNvSpPr>
              <p:nvPr/>
            </p:nvSpPr>
            <p:spPr bwMode="auto">
              <a:xfrm>
                <a:off x="2669" y="3260"/>
                <a:ext cx="12" cy="2"/>
              </a:xfrm>
              <a:custGeom>
                <a:avLst/>
                <a:gdLst>
                  <a:gd name="T0" fmla="*/ 12 w 12"/>
                  <a:gd name="T1" fmla="*/ 0 h 2"/>
                  <a:gd name="T2" fmla="*/ 0 w 12"/>
                  <a:gd name="T3" fmla="*/ 0 h 2"/>
                  <a:gd name="T4" fmla="*/ 0 w 12"/>
                  <a:gd name="T5" fmla="*/ 0 h 2"/>
                  <a:gd name="T6" fmla="*/ 0 w 12"/>
                  <a:gd name="T7" fmla="*/ 2 h 2"/>
                  <a:gd name="T8" fmla="*/ 12 w 12"/>
                  <a:gd name="T9" fmla="*/ 2 h 2"/>
                  <a:gd name="T10" fmla="*/ 12 w 1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">
                    <a:moveTo>
                      <a:pt x="1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2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33" name="Rectangle 961"/>
              <p:cNvSpPr>
                <a:spLocks noChangeArrowheads="1"/>
              </p:cNvSpPr>
              <p:nvPr/>
            </p:nvSpPr>
            <p:spPr bwMode="auto">
              <a:xfrm>
                <a:off x="2735" y="326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34" name="Rectangle 962"/>
              <p:cNvSpPr>
                <a:spLocks noChangeArrowheads="1"/>
              </p:cNvSpPr>
              <p:nvPr/>
            </p:nvSpPr>
            <p:spPr bwMode="auto">
              <a:xfrm>
                <a:off x="2685" y="3258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35" name="Freeform 963"/>
              <p:cNvSpPr>
                <a:spLocks/>
              </p:cNvSpPr>
              <p:nvPr/>
            </p:nvSpPr>
            <p:spPr bwMode="auto">
              <a:xfrm>
                <a:off x="2669" y="3258"/>
                <a:ext cx="12" cy="2"/>
              </a:xfrm>
              <a:custGeom>
                <a:avLst/>
                <a:gdLst>
                  <a:gd name="T0" fmla="*/ 12 w 12"/>
                  <a:gd name="T1" fmla="*/ 0 h 2"/>
                  <a:gd name="T2" fmla="*/ 0 w 12"/>
                  <a:gd name="T3" fmla="*/ 0 h 2"/>
                  <a:gd name="T4" fmla="*/ 0 w 12"/>
                  <a:gd name="T5" fmla="*/ 0 h 2"/>
                  <a:gd name="T6" fmla="*/ 0 w 12"/>
                  <a:gd name="T7" fmla="*/ 2 h 2"/>
                  <a:gd name="T8" fmla="*/ 12 w 12"/>
                  <a:gd name="T9" fmla="*/ 2 h 2"/>
                  <a:gd name="T10" fmla="*/ 12 w 1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">
                    <a:moveTo>
                      <a:pt x="1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2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36" name="Rectangle 964"/>
              <p:cNvSpPr>
                <a:spLocks noChangeArrowheads="1"/>
              </p:cNvSpPr>
              <p:nvPr/>
            </p:nvSpPr>
            <p:spPr bwMode="auto">
              <a:xfrm>
                <a:off x="2735" y="3258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37" name="Rectangle 965"/>
              <p:cNvSpPr>
                <a:spLocks noChangeArrowheads="1"/>
              </p:cNvSpPr>
              <p:nvPr/>
            </p:nvSpPr>
            <p:spPr bwMode="auto">
              <a:xfrm>
                <a:off x="2783" y="3258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38" name="Rectangle 966"/>
              <p:cNvSpPr>
                <a:spLocks noChangeArrowheads="1"/>
              </p:cNvSpPr>
              <p:nvPr/>
            </p:nvSpPr>
            <p:spPr bwMode="auto">
              <a:xfrm>
                <a:off x="2783" y="326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39" name="Rectangle 967"/>
              <p:cNvSpPr>
                <a:spLocks noChangeArrowheads="1"/>
              </p:cNvSpPr>
              <p:nvPr/>
            </p:nvSpPr>
            <p:spPr bwMode="auto">
              <a:xfrm>
                <a:off x="2759" y="326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40" name="Rectangle 968"/>
              <p:cNvSpPr>
                <a:spLocks noChangeArrowheads="1"/>
              </p:cNvSpPr>
              <p:nvPr/>
            </p:nvSpPr>
            <p:spPr bwMode="auto">
              <a:xfrm>
                <a:off x="2759" y="3258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41" name="Rectangle 969"/>
              <p:cNvSpPr>
                <a:spLocks noChangeArrowheads="1"/>
              </p:cNvSpPr>
              <p:nvPr/>
            </p:nvSpPr>
            <p:spPr bwMode="auto">
              <a:xfrm>
                <a:off x="2685" y="326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42" name="Rectangle 970"/>
              <p:cNvSpPr>
                <a:spLocks noChangeArrowheads="1"/>
              </p:cNvSpPr>
              <p:nvPr/>
            </p:nvSpPr>
            <p:spPr bwMode="auto">
              <a:xfrm>
                <a:off x="2709" y="3260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43" name="Rectangle 971"/>
              <p:cNvSpPr>
                <a:spLocks noChangeArrowheads="1"/>
              </p:cNvSpPr>
              <p:nvPr/>
            </p:nvSpPr>
            <p:spPr bwMode="auto">
              <a:xfrm>
                <a:off x="2709" y="3258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44" name="Rectangle 972"/>
              <p:cNvSpPr>
                <a:spLocks noChangeArrowheads="1"/>
              </p:cNvSpPr>
              <p:nvPr/>
            </p:nvSpPr>
            <p:spPr bwMode="auto">
              <a:xfrm>
                <a:off x="2681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45" name="Rectangle 973"/>
              <p:cNvSpPr>
                <a:spLocks noChangeArrowheads="1"/>
              </p:cNvSpPr>
              <p:nvPr/>
            </p:nvSpPr>
            <p:spPr bwMode="auto">
              <a:xfrm>
                <a:off x="2683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46" name="Rectangle 974"/>
              <p:cNvSpPr>
                <a:spLocks noChangeArrowheads="1"/>
              </p:cNvSpPr>
              <p:nvPr/>
            </p:nvSpPr>
            <p:spPr bwMode="auto">
              <a:xfrm>
                <a:off x="2683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47" name="Rectangle 975"/>
              <p:cNvSpPr>
                <a:spLocks noChangeArrowheads="1"/>
              </p:cNvSpPr>
              <p:nvPr/>
            </p:nvSpPr>
            <p:spPr bwMode="auto">
              <a:xfrm>
                <a:off x="2681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48" name="Rectangle 976"/>
              <p:cNvSpPr>
                <a:spLocks noChangeArrowheads="1"/>
              </p:cNvSpPr>
              <p:nvPr/>
            </p:nvSpPr>
            <p:spPr bwMode="auto">
              <a:xfrm>
                <a:off x="2705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49" name="Rectangle 977"/>
              <p:cNvSpPr>
                <a:spLocks noChangeArrowheads="1"/>
              </p:cNvSpPr>
              <p:nvPr/>
            </p:nvSpPr>
            <p:spPr bwMode="auto">
              <a:xfrm>
                <a:off x="2707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50" name="Rectangle 978"/>
              <p:cNvSpPr>
                <a:spLocks noChangeArrowheads="1"/>
              </p:cNvSpPr>
              <p:nvPr/>
            </p:nvSpPr>
            <p:spPr bwMode="auto">
              <a:xfrm>
                <a:off x="2705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51" name="Rectangle 979"/>
              <p:cNvSpPr>
                <a:spLocks noChangeArrowheads="1"/>
              </p:cNvSpPr>
              <p:nvPr/>
            </p:nvSpPr>
            <p:spPr bwMode="auto">
              <a:xfrm>
                <a:off x="2707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52" name="Rectangle 980"/>
              <p:cNvSpPr>
                <a:spLocks noChangeArrowheads="1"/>
              </p:cNvSpPr>
              <p:nvPr/>
            </p:nvSpPr>
            <p:spPr bwMode="auto">
              <a:xfrm>
                <a:off x="2729" y="3258"/>
                <a:ext cx="4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53" name="Rectangle 981"/>
              <p:cNvSpPr>
                <a:spLocks noChangeArrowheads="1"/>
              </p:cNvSpPr>
              <p:nvPr/>
            </p:nvSpPr>
            <p:spPr bwMode="auto">
              <a:xfrm>
                <a:off x="2733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54" name="Rectangle 982"/>
              <p:cNvSpPr>
                <a:spLocks noChangeArrowheads="1"/>
              </p:cNvSpPr>
              <p:nvPr/>
            </p:nvSpPr>
            <p:spPr bwMode="auto">
              <a:xfrm>
                <a:off x="2733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55" name="Rectangle 983"/>
              <p:cNvSpPr>
                <a:spLocks noChangeArrowheads="1"/>
              </p:cNvSpPr>
              <p:nvPr/>
            </p:nvSpPr>
            <p:spPr bwMode="auto">
              <a:xfrm>
                <a:off x="2729" y="3260"/>
                <a:ext cx="4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56" name="Rectangle 984"/>
              <p:cNvSpPr>
                <a:spLocks noChangeArrowheads="1"/>
              </p:cNvSpPr>
              <p:nvPr/>
            </p:nvSpPr>
            <p:spPr bwMode="auto">
              <a:xfrm>
                <a:off x="2755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57" name="Rectangle 985"/>
              <p:cNvSpPr>
                <a:spLocks noChangeArrowheads="1"/>
              </p:cNvSpPr>
              <p:nvPr/>
            </p:nvSpPr>
            <p:spPr bwMode="auto">
              <a:xfrm>
                <a:off x="2755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58" name="Rectangle 986"/>
              <p:cNvSpPr>
                <a:spLocks noChangeArrowheads="1"/>
              </p:cNvSpPr>
              <p:nvPr/>
            </p:nvSpPr>
            <p:spPr bwMode="auto">
              <a:xfrm>
                <a:off x="2757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59" name="Rectangle 987"/>
              <p:cNvSpPr>
                <a:spLocks noChangeArrowheads="1"/>
              </p:cNvSpPr>
              <p:nvPr/>
            </p:nvSpPr>
            <p:spPr bwMode="auto">
              <a:xfrm>
                <a:off x="2757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60" name="Rectangle 988"/>
              <p:cNvSpPr>
                <a:spLocks noChangeArrowheads="1"/>
              </p:cNvSpPr>
              <p:nvPr/>
            </p:nvSpPr>
            <p:spPr bwMode="auto">
              <a:xfrm>
                <a:off x="2779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61" name="Rectangle 989"/>
              <p:cNvSpPr>
                <a:spLocks noChangeArrowheads="1"/>
              </p:cNvSpPr>
              <p:nvPr/>
            </p:nvSpPr>
            <p:spPr bwMode="auto">
              <a:xfrm>
                <a:off x="2781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62" name="Rectangle 990"/>
              <p:cNvSpPr>
                <a:spLocks noChangeArrowheads="1"/>
              </p:cNvSpPr>
              <p:nvPr/>
            </p:nvSpPr>
            <p:spPr bwMode="auto">
              <a:xfrm>
                <a:off x="2781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63" name="Rectangle 991"/>
              <p:cNvSpPr>
                <a:spLocks noChangeArrowheads="1"/>
              </p:cNvSpPr>
              <p:nvPr/>
            </p:nvSpPr>
            <p:spPr bwMode="auto">
              <a:xfrm>
                <a:off x="2779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64" name="Rectangle 992"/>
              <p:cNvSpPr>
                <a:spLocks noChangeArrowheads="1"/>
              </p:cNvSpPr>
              <p:nvPr/>
            </p:nvSpPr>
            <p:spPr bwMode="auto">
              <a:xfrm>
                <a:off x="2805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65" name="Rectangle 993"/>
              <p:cNvSpPr>
                <a:spLocks noChangeArrowheads="1"/>
              </p:cNvSpPr>
              <p:nvPr/>
            </p:nvSpPr>
            <p:spPr bwMode="auto">
              <a:xfrm>
                <a:off x="2803" y="3260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66" name="Rectangle 994"/>
              <p:cNvSpPr>
                <a:spLocks noChangeArrowheads="1"/>
              </p:cNvSpPr>
              <p:nvPr/>
            </p:nvSpPr>
            <p:spPr bwMode="auto">
              <a:xfrm>
                <a:off x="2805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67" name="Rectangle 995"/>
              <p:cNvSpPr>
                <a:spLocks noChangeArrowheads="1"/>
              </p:cNvSpPr>
              <p:nvPr/>
            </p:nvSpPr>
            <p:spPr bwMode="auto">
              <a:xfrm>
                <a:off x="2803" y="3258"/>
                <a:ext cx="2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68" name="Rectangle 996"/>
              <p:cNvSpPr>
                <a:spLocks noChangeArrowheads="1"/>
              </p:cNvSpPr>
              <p:nvPr/>
            </p:nvSpPr>
            <p:spPr bwMode="auto">
              <a:xfrm>
                <a:off x="2709" y="328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69" name="Rectangle 997"/>
              <p:cNvSpPr>
                <a:spLocks noChangeArrowheads="1"/>
              </p:cNvSpPr>
              <p:nvPr/>
            </p:nvSpPr>
            <p:spPr bwMode="auto">
              <a:xfrm>
                <a:off x="2735" y="328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70" name="Rectangle 998"/>
              <p:cNvSpPr>
                <a:spLocks noChangeArrowheads="1"/>
              </p:cNvSpPr>
              <p:nvPr/>
            </p:nvSpPr>
            <p:spPr bwMode="auto">
              <a:xfrm>
                <a:off x="2783" y="328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71" name="Freeform 999"/>
              <p:cNvSpPr>
                <a:spLocks/>
              </p:cNvSpPr>
              <p:nvPr/>
            </p:nvSpPr>
            <p:spPr bwMode="auto">
              <a:xfrm>
                <a:off x="2807" y="3282"/>
                <a:ext cx="12" cy="2"/>
              </a:xfrm>
              <a:custGeom>
                <a:avLst/>
                <a:gdLst>
                  <a:gd name="T0" fmla="*/ 0 w 12"/>
                  <a:gd name="T1" fmla="*/ 2 h 2"/>
                  <a:gd name="T2" fmla="*/ 12 w 12"/>
                  <a:gd name="T3" fmla="*/ 2 h 2"/>
                  <a:gd name="T4" fmla="*/ 12 w 12"/>
                  <a:gd name="T5" fmla="*/ 2 h 2"/>
                  <a:gd name="T6" fmla="*/ 12 w 12"/>
                  <a:gd name="T7" fmla="*/ 0 h 2"/>
                  <a:gd name="T8" fmla="*/ 0 w 12"/>
                  <a:gd name="T9" fmla="*/ 0 h 2"/>
                  <a:gd name="T10" fmla="*/ 0 w 1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">
                    <a:moveTo>
                      <a:pt x="0" y="2"/>
                    </a:moveTo>
                    <a:lnTo>
                      <a:pt x="12" y="2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72" name="Freeform 1000"/>
              <p:cNvSpPr>
                <a:spLocks/>
              </p:cNvSpPr>
              <p:nvPr/>
            </p:nvSpPr>
            <p:spPr bwMode="auto">
              <a:xfrm>
                <a:off x="2807" y="3284"/>
                <a:ext cx="14" cy="2"/>
              </a:xfrm>
              <a:custGeom>
                <a:avLst/>
                <a:gdLst>
                  <a:gd name="T0" fmla="*/ 0 w 14"/>
                  <a:gd name="T1" fmla="*/ 2 h 2"/>
                  <a:gd name="T2" fmla="*/ 14 w 14"/>
                  <a:gd name="T3" fmla="*/ 2 h 2"/>
                  <a:gd name="T4" fmla="*/ 14 w 14"/>
                  <a:gd name="T5" fmla="*/ 2 h 2"/>
                  <a:gd name="T6" fmla="*/ 12 w 14"/>
                  <a:gd name="T7" fmla="*/ 0 h 2"/>
                  <a:gd name="T8" fmla="*/ 0 w 14"/>
                  <a:gd name="T9" fmla="*/ 0 h 2"/>
                  <a:gd name="T10" fmla="*/ 0 w 1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2">
                    <a:moveTo>
                      <a:pt x="0" y="2"/>
                    </a:move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73" name="Rectangle 1001"/>
              <p:cNvSpPr>
                <a:spLocks noChangeArrowheads="1"/>
              </p:cNvSpPr>
              <p:nvPr/>
            </p:nvSpPr>
            <p:spPr bwMode="auto">
              <a:xfrm>
                <a:off x="2783" y="328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74" name="Rectangle 1002"/>
              <p:cNvSpPr>
                <a:spLocks noChangeArrowheads="1"/>
              </p:cNvSpPr>
              <p:nvPr/>
            </p:nvSpPr>
            <p:spPr bwMode="auto">
              <a:xfrm>
                <a:off x="2685" y="3284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75" name="Rectangle 1003"/>
              <p:cNvSpPr>
                <a:spLocks noChangeArrowheads="1"/>
              </p:cNvSpPr>
              <p:nvPr/>
            </p:nvSpPr>
            <p:spPr bwMode="auto">
              <a:xfrm>
                <a:off x="2685" y="328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76" name="Rectangle 1004"/>
              <p:cNvSpPr>
                <a:spLocks noChangeArrowheads="1"/>
              </p:cNvSpPr>
              <p:nvPr/>
            </p:nvSpPr>
            <p:spPr bwMode="auto">
              <a:xfrm>
                <a:off x="2709" y="328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77" name="Rectangle 1005"/>
              <p:cNvSpPr>
                <a:spLocks noChangeArrowheads="1"/>
              </p:cNvSpPr>
              <p:nvPr/>
            </p:nvSpPr>
            <p:spPr bwMode="auto">
              <a:xfrm>
                <a:off x="2759" y="328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78" name="Freeform 1006"/>
              <p:cNvSpPr>
                <a:spLocks/>
              </p:cNvSpPr>
              <p:nvPr/>
            </p:nvSpPr>
            <p:spPr bwMode="auto">
              <a:xfrm>
                <a:off x="2673" y="3284"/>
                <a:ext cx="8" cy="2"/>
              </a:xfrm>
              <a:custGeom>
                <a:avLst/>
                <a:gdLst>
                  <a:gd name="T0" fmla="*/ 8 w 8"/>
                  <a:gd name="T1" fmla="*/ 0 h 2"/>
                  <a:gd name="T2" fmla="*/ 0 w 8"/>
                  <a:gd name="T3" fmla="*/ 0 h 2"/>
                  <a:gd name="T4" fmla="*/ 0 w 8"/>
                  <a:gd name="T5" fmla="*/ 0 h 2"/>
                  <a:gd name="T6" fmla="*/ 2 w 8"/>
                  <a:gd name="T7" fmla="*/ 2 h 2"/>
                  <a:gd name="T8" fmla="*/ 8 w 8"/>
                  <a:gd name="T9" fmla="*/ 2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79" name="Freeform 1007"/>
              <p:cNvSpPr>
                <a:spLocks/>
              </p:cNvSpPr>
              <p:nvPr/>
            </p:nvSpPr>
            <p:spPr bwMode="auto">
              <a:xfrm>
                <a:off x="2673" y="3282"/>
                <a:ext cx="8" cy="2"/>
              </a:xfrm>
              <a:custGeom>
                <a:avLst/>
                <a:gdLst>
                  <a:gd name="T0" fmla="*/ 8 w 8"/>
                  <a:gd name="T1" fmla="*/ 0 h 2"/>
                  <a:gd name="T2" fmla="*/ 0 w 8"/>
                  <a:gd name="T3" fmla="*/ 0 h 2"/>
                  <a:gd name="T4" fmla="*/ 0 w 8"/>
                  <a:gd name="T5" fmla="*/ 0 h 2"/>
                  <a:gd name="T6" fmla="*/ 0 w 8"/>
                  <a:gd name="T7" fmla="*/ 2 h 2"/>
                  <a:gd name="T8" fmla="*/ 8 w 8"/>
                  <a:gd name="T9" fmla="*/ 2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8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  <p:sp>
            <p:nvSpPr>
              <p:cNvPr id="2380" name="Rectangle 1008"/>
              <p:cNvSpPr>
                <a:spLocks noChangeArrowheads="1"/>
              </p:cNvSpPr>
              <p:nvPr/>
            </p:nvSpPr>
            <p:spPr bwMode="auto">
              <a:xfrm>
                <a:off x="2735" y="3282"/>
                <a:ext cx="20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53" tIns="41476" rIns="82953" bIns="41476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633"/>
              </a:p>
            </p:txBody>
          </p:sp>
        </p:grpSp>
        <p:sp>
          <p:nvSpPr>
            <p:cNvPr id="2048" name="Rectangle 1010"/>
            <p:cNvSpPr>
              <a:spLocks noChangeArrowheads="1"/>
            </p:cNvSpPr>
            <p:nvPr/>
          </p:nvSpPr>
          <p:spPr bwMode="auto">
            <a:xfrm>
              <a:off x="4379913" y="5213350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49" name="Rectangle 1011"/>
            <p:cNvSpPr>
              <a:spLocks noChangeArrowheads="1"/>
            </p:cNvSpPr>
            <p:nvPr/>
          </p:nvSpPr>
          <p:spPr bwMode="auto">
            <a:xfrm>
              <a:off x="4259263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50" name="Rectangle 1012"/>
            <p:cNvSpPr>
              <a:spLocks noChangeArrowheads="1"/>
            </p:cNvSpPr>
            <p:nvPr/>
          </p:nvSpPr>
          <p:spPr bwMode="auto">
            <a:xfrm>
              <a:off x="4256088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51" name="Rectangle 1013"/>
            <p:cNvSpPr>
              <a:spLocks noChangeArrowheads="1"/>
            </p:cNvSpPr>
            <p:nvPr/>
          </p:nvSpPr>
          <p:spPr bwMode="auto">
            <a:xfrm>
              <a:off x="4256088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52" name="Rectangle 1014"/>
            <p:cNvSpPr>
              <a:spLocks noChangeArrowheads="1"/>
            </p:cNvSpPr>
            <p:nvPr/>
          </p:nvSpPr>
          <p:spPr bwMode="auto">
            <a:xfrm>
              <a:off x="4259263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53" name="Rectangle 1015"/>
            <p:cNvSpPr>
              <a:spLocks noChangeArrowheads="1"/>
            </p:cNvSpPr>
            <p:nvPr/>
          </p:nvSpPr>
          <p:spPr bwMode="auto">
            <a:xfrm>
              <a:off x="4297363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54" name="Rectangle 1016"/>
            <p:cNvSpPr>
              <a:spLocks noChangeArrowheads="1"/>
            </p:cNvSpPr>
            <p:nvPr/>
          </p:nvSpPr>
          <p:spPr bwMode="auto">
            <a:xfrm>
              <a:off x="4294188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55" name="Rectangle 1017"/>
            <p:cNvSpPr>
              <a:spLocks noChangeArrowheads="1"/>
            </p:cNvSpPr>
            <p:nvPr/>
          </p:nvSpPr>
          <p:spPr bwMode="auto">
            <a:xfrm>
              <a:off x="4297363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56" name="Rectangle 1018"/>
            <p:cNvSpPr>
              <a:spLocks noChangeArrowheads="1"/>
            </p:cNvSpPr>
            <p:nvPr/>
          </p:nvSpPr>
          <p:spPr bwMode="auto">
            <a:xfrm>
              <a:off x="4294188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57" name="Rectangle 1019"/>
            <p:cNvSpPr>
              <a:spLocks noChangeArrowheads="1"/>
            </p:cNvSpPr>
            <p:nvPr/>
          </p:nvSpPr>
          <p:spPr bwMode="auto">
            <a:xfrm>
              <a:off x="4332288" y="5210175"/>
              <a:ext cx="63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58" name="Rectangle 1020"/>
            <p:cNvSpPr>
              <a:spLocks noChangeArrowheads="1"/>
            </p:cNvSpPr>
            <p:nvPr/>
          </p:nvSpPr>
          <p:spPr bwMode="auto">
            <a:xfrm>
              <a:off x="4332288" y="5213350"/>
              <a:ext cx="63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59" name="Rectangle 1021"/>
            <p:cNvSpPr>
              <a:spLocks noChangeArrowheads="1"/>
            </p:cNvSpPr>
            <p:nvPr/>
          </p:nvSpPr>
          <p:spPr bwMode="auto">
            <a:xfrm>
              <a:off x="4338638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60" name="Rectangle 1022"/>
            <p:cNvSpPr>
              <a:spLocks noChangeArrowheads="1"/>
            </p:cNvSpPr>
            <p:nvPr/>
          </p:nvSpPr>
          <p:spPr bwMode="auto">
            <a:xfrm>
              <a:off x="4338638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61" name="Rectangle 1023"/>
            <p:cNvSpPr>
              <a:spLocks noChangeArrowheads="1"/>
            </p:cNvSpPr>
            <p:nvPr/>
          </p:nvSpPr>
          <p:spPr bwMode="auto">
            <a:xfrm>
              <a:off x="4373563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62" name="Rectangle 1024"/>
            <p:cNvSpPr>
              <a:spLocks noChangeArrowheads="1"/>
            </p:cNvSpPr>
            <p:nvPr/>
          </p:nvSpPr>
          <p:spPr bwMode="auto">
            <a:xfrm>
              <a:off x="4376738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63" name="Rectangle 1025"/>
            <p:cNvSpPr>
              <a:spLocks noChangeArrowheads="1"/>
            </p:cNvSpPr>
            <p:nvPr/>
          </p:nvSpPr>
          <p:spPr bwMode="auto">
            <a:xfrm>
              <a:off x="4376738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64" name="Rectangle 1026"/>
            <p:cNvSpPr>
              <a:spLocks noChangeArrowheads="1"/>
            </p:cNvSpPr>
            <p:nvPr/>
          </p:nvSpPr>
          <p:spPr bwMode="auto">
            <a:xfrm>
              <a:off x="4373563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65" name="Rectangle 1027"/>
            <p:cNvSpPr>
              <a:spLocks noChangeArrowheads="1"/>
            </p:cNvSpPr>
            <p:nvPr/>
          </p:nvSpPr>
          <p:spPr bwMode="auto">
            <a:xfrm>
              <a:off x="4411663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66" name="Rectangle 1028"/>
            <p:cNvSpPr>
              <a:spLocks noChangeArrowheads="1"/>
            </p:cNvSpPr>
            <p:nvPr/>
          </p:nvSpPr>
          <p:spPr bwMode="auto">
            <a:xfrm>
              <a:off x="4411663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67" name="Rectangle 1029"/>
            <p:cNvSpPr>
              <a:spLocks noChangeArrowheads="1"/>
            </p:cNvSpPr>
            <p:nvPr/>
          </p:nvSpPr>
          <p:spPr bwMode="auto">
            <a:xfrm>
              <a:off x="4414838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68" name="Rectangle 1030"/>
            <p:cNvSpPr>
              <a:spLocks noChangeArrowheads="1"/>
            </p:cNvSpPr>
            <p:nvPr/>
          </p:nvSpPr>
          <p:spPr bwMode="auto">
            <a:xfrm>
              <a:off x="4414838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69" name="Rectangle 1031"/>
            <p:cNvSpPr>
              <a:spLocks noChangeArrowheads="1"/>
            </p:cNvSpPr>
            <p:nvPr/>
          </p:nvSpPr>
          <p:spPr bwMode="auto">
            <a:xfrm>
              <a:off x="4452938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70" name="Rectangle 1032"/>
            <p:cNvSpPr>
              <a:spLocks noChangeArrowheads="1"/>
            </p:cNvSpPr>
            <p:nvPr/>
          </p:nvSpPr>
          <p:spPr bwMode="auto">
            <a:xfrm>
              <a:off x="4452938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71" name="Rectangle 1033"/>
            <p:cNvSpPr>
              <a:spLocks noChangeArrowheads="1"/>
            </p:cNvSpPr>
            <p:nvPr/>
          </p:nvSpPr>
          <p:spPr bwMode="auto">
            <a:xfrm>
              <a:off x="4449763" y="52133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72" name="Rectangle 1034"/>
            <p:cNvSpPr>
              <a:spLocks noChangeArrowheads="1"/>
            </p:cNvSpPr>
            <p:nvPr/>
          </p:nvSpPr>
          <p:spPr bwMode="auto">
            <a:xfrm>
              <a:off x="4449763" y="52101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73" name="Freeform 1035"/>
            <p:cNvSpPr>
              <a:spLocks/>
            </p:cNvSpPr>
            <p:nvPr/>
          </p:nvSpPr>
          <p:spPr bwMode="auto">
            <a:xfrm>
              <a:off x="4265613" y="5254625"/>
              <a:ext cx="28575" cy="3175"/>
            </a:xfrm>
            <a:custGeom>
              <a:avLst/>
              <a:gdLst>
                <a:gd name="T0" fmla="*/ 18 w 18"/>
                <a:gd name="T1" fmla="*/ 0 h 2"/>
                <a:gd name="T2" fmla="*/ 0 w 18"/>
                <a:gd name="T3" fmla="*/ 0 h 2"/>
                <a:gd name="T4" fmla="*/ 0 w 18"/>
                <a:gd name="T5" fmla="*/ 0 h 2"/>
                <a:gd name="T6" fmla="*/ 2 w 18"/>
                <a:gd name="T7" fmla="*/ 2 h 2"/>
                <a:gd name="T8" fmla="*/ 18 w 18"/>
                <a:gd name="T9" fmla="*/ 2 h 2"/>
                <a:gd name="T10" fmla="*/ 18 w 1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">
                  <a:moveTo>
                    <a:pt x="1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18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74" name="Freeform 1036"/>
            <p:cNvSpPr>
              <a:spLocks/>
            </p:cNvSpPr>
            <p:nvPr/>
          </p:nvSpPr>
          <p:spPr bwMode="auto">
            <a:xfrm>
              <a:off x="4262438" y="5248275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0 h 4"/>
                <a:gd name="T6" fmla="*/ 0 w 20"/>
                <a:gd name="T7" fmla="*/ 0 h 4"/>
                <a:gd name="T8" fmla="*/ 2 w 20"/>
                <a:gd name="T9" fmla="*/ 4 h 4"/>
                <a:gd name="T10" fmla="*/ 20 w 20"/>
                <a:gd name="T11" fmla="*/ 4 h 4"/>
                <a:gd name="T12" fmla="*/ 20 w 2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0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75" name="Rectangle 1037"/>
            <p:cNvSpPr>
              <a:spLocks noChangeArrowheads="1"/>
            </p:cNvSpPr>
            <p:nvPr/>
          </p:nvSpPr>
          <p:spPr bwMode="auto">
            <a:xfrm>
              <a:off x="4341813" y="5254625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76" name="Freeform 1038"/>
            <p:cNvSpPr>
              <a:spLocks/>
            </p:cNvSpPr>
            <p:nvPr/>
          </p:nvSpPr>
          <p:spPr bwMode="auto">
            <a:xfrm>
              <a:off x="4456113" y="5248275"/>
              <a:ext cx="15875" cy="6350"/>
            </a:xfrm>
            <a:custGeom>
              <a:avLst/>
              <a:gdLst>
                <a:gd name="T0" fmla="*/ 0 w 10"/>
                <a:gd name="T1" fmla="*/ 4 h 4"/>
                <a:gd name="T2" fmla="*/ 10 w 10"/>
                <a:gd name="T3" fmla="*/ 4 h 4"/>
                <a:gd name="T4" fmla="*/ 10 w 10"/>
                <a:gd name="T5" fmla="*/ 4 h 4"/>
                <a:gd name="T6" fmla="*/ 10 w 10"/>
                <a:gd name="T7" fmla="*/ 0 h 4"/>
                <a:gd name="T8" fmla="*/ 0 w 10"/>
                <a:gd name="T9" fmla="*/ 0 h 4"/>
                <a:gd name="T10" fmla="*/ 0 w 10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77" name="Rectangle 1039"/>
            <p:cNvSpPr>
              <a:spLocks noChangeArrowheads="1"/>
            </p:cNvSpPr>
            <p:nvPr/>
          </p:nvSpPr>
          <p:spPr bwMode="auto">
            <a:xfrm>
              <a:off x="4379913" y="5254625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78" name="Freeform 1040"/>
            <p:cNvSpPr>
              <a:spLocks/>
            </p:cNvSpPr>
            <p:nvPr/>
          </p:nvSpPr>
          <p:spPr bwMode="auto">
            <a:xfrm>
              <a:off x="4456113" y="5254625"/>
              <a:ext cx="15875" cy="3175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2 h 2"/>
                <a:gd name="T4" fmla="*/ 10 w 10"/>
                <a:gd name="T5" fmla="*/ 2 h 2"/>
                <a:gd name="T6" fmla="*/ 10 w 10"/>
                <a:gd name="T7" fmla="*/ 0 h 2"/>
                <a:gd name="T8" fmla="*/ 0 w 10"/>
                <a:gd name="T9" fmla="*/ 0 h 2"/>
                <a:gd name="T10" fmla="*/ 0 w 10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79" name="Rectangle 1041"/>
            <p:cNvSpPr>
              <a:spLocks noChangeArrowheads="1"/>
            </p:cNvSpPr>
            <p:nvPr/>
          </p:nvSpPr>
          <p:spPr bwMode="auto">
            <a:xfrm>
              <a:off x="4300538" y="5254625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80" name="Rectangle 1042"/>
            <p:cNvSpPr>
              <a:spLocks noChangeArrowheads="1"/>
            </p:cNvSpPr>
            <p:nvPr/>
          </p:nvSpPr>
          <p:spPr bwMode="auto">
            <a:xfrm>
              <a:off x="4418013" y="5248275"/>
              <a:ext cx="31750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81" name="Rectangle 1043"/>
            <p:cNvSpPr>
              <a:spLocks noChangeArrowheads="1"/>
            </p:cNvSpPr>
            <p:nvPr/>
          </p:nvSpPr>
          <p:spPr bwMode="auto">
            <a:xfrm>
              <a:off x="4300538" y="5248275"/>
              <a:ext cx="31750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82" name="Rectangle 1044"/>
            <p:cNvSpPr>
              <a:spLocks noChangeArrowheads="1"/>
            </p:cNvSpPr>
            <p:nvPr/>
          </p:nvSpPr>
          <p:spPr bwMode="auto">
            <a:xfrm>
              <a:off x="4418013" y="5254625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83" name="Rectangle 1045"/>
            <p:cNvSpPr>
              <a:spLocks noChangeArrowheads="1"/>
            </p:cNvSpPr>
            <p:nvPr/>
          </p:nvSpPr>
          <p:spPr bwMode="auto">
            <a:xfrm>
              <a:off x="4341813" y="5248275"/>
              <a:ext cx="31750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84" name="Rectangle 1046"/>
            <p:cNvSpPr>
              <a:spLocks noChangeArrowheads="1"/>
            </p:cNvSpPr>
            <p:nvPr/>
          </p:nvSpPr>
          <p:spPr bwMode="auto">
            <a:xfrm>
              <a:off x="4379913" y="5248275"/>
              <a:ext cx="31750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85" name="Rectangle 1047"/>
            <p:cNvSpPr>
              <a:spLocks noChangeArrowheads="1"/>
            </p:cNvSpPr>
            <p:nvPr/>
          </p:nvSpPr>
          <p:spPr bwMode="auto">
            <a:xfrm>
              <a:off x="4262438" y="5248275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86" name="Rectangle 1048"/>
            <p:cNvSpPr>
              <a:spLocks noChangeArrowheads="1"/>
            </p:cNvSpPr>
            <p:nvPr/>
          </p:nvSpPr>
          <p:spPr bwMode="auto">
            <a:xfrm>
              <a:off x="4294188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87" name="Rectangle 1049"/>
            <p:cNvSpPr>
              <a:spLocks noChangeArrowheads="1"/>
            </p:cNvSpPr>
            <p:nvPr/>
          </p:nvSpPr>
          <p:spPr bwMode="auto">
            <a:xfrm>
              <a:off x="4294188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88" name="Rectangle 1050"/>
            <p:cNvSpPr>
              <a:spLocks noChangeArrowheads="1"/>
            </p:cNvSpPr>
            <p:nvPr/>
          </p:nvSpPr>
          <p:spPr bwMode="auto">
            <a:xfrm>
              <a:off x="4297363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89" name="Rectangle 1051"/>
            <p:cNvSpPr>
              <a:spLocks noChangeArrowheads="1"/>
            </p:cNvSpPr>
            <p:nvPr/>
          </p:nvSpPr>
          <p:spPr bwMode="auto">
            <a:xfrm>
              <a:off x="4297363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90" name="Rectangle 1052"/>
            <p:cNvSpPr>
              <a:spLocks noChangeArrowheads="1"/>
            </p:cNvSpPr>
            <p:nvPr/>
          </p:nvSpPr>
          <p:spPr bwMode="auto">
            <a:xfrm>
              <a:off x="4332288" y="5248275"/>
              <a:ext cx="6350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91" name="Rectangle 1053"/>
            <p:cNvSpPr>
              <a:spLocks noChangeArrowheads="1"/>
            </p:cNvSpPr>
            <p:nvPr/>
          </p:nvSpPr>
          <p:spPr bwMode="auto">
            <a:xfrm>
              <a:off x="4338638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92" name="Rectangle 1054"/>
            <p:cNvSpPr>
              <a:spLocks noChangeArrowheads="1"/>
            </p:cNvSpPr>
            <p:nvPr/>
          </p:nvSpPr>
          <p:spPr bwMode="auto">
            <a:xfrm>
              <a:off x="4338638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93" name="Rectangle 1055"/>
            <p:cNvSpPr>
              <a:spLocks noChangeArrowheads="1"/>
            </p:cNvSpPr>
            <p:nvPr/>
          </p:nvSpPr>
          <p:spPr bwMode="auto">
            <a:xfrm>
              <a:off x="4332288" y="5254625"/>
              <a:ext cx="63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94" name="Rectangle 1056"/>
            <p:cNvSpPr>
              <a:spLocks noChangeArrowheads="1"/>
            </p:cNvSpPr>
            <p:nvPr/>
          </p:nvSpPr>
          <p:spPr bwMode="auto">
            <a:xfrm>
              <a:off x="4376738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95" name="Rectangle 1057"/>
            <p:cNvSpPr>
              <a:spLocks noChangeArrowheads="1"/>
            </p:cNvSpPr>
            <p:nvPr/>
          </p:nvSpPr>
          <p:spPr bwMode="auto">
            <a:xfrm>
              <a:off x="4376738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96" name="Rectangle 1058"/>
            <p:cNvSpPr>
              <a:spLocks noChangeArrowheads="1"/>
            </p:cNvSpPr>
            <p:nvPr/>
          </p:nvSpPr>
          <p:spPr bwMode="auto">
            <a:xfrm>
              <a:off x="4373563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97" name="Rectangle 1059"/>
            <p:cNvSpPr>
              <a:spLocks noChangeArrowheads="1"/>
            </p:cNvSpPr>
            <p:nvPr/>
          </p:nvSpPr>
          <p:spPr bwMode="auto">
            <a:xfrm>
              <a:off x="4373563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98" name="Rectangle 1060"/>
            <p:cNvSpPr>
              <a:spLocks noChangeArrowheads="1"/>
            </p:cNvSpPr>
            <p:nvPr/>
          </p:nvSpPr>
          <p:spPr bwMode="auto">
            <a:xfrm>
              <a:off x="4414838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099" name="Rectangle 1061"/>
            <p:cNvSpPr>
              <a:spLocks noChangeArrowheads="1"/>
            </p:cNvSpPr>
            <p:nvPr/>
          </p:nvSpPr>
          <p:spPr bwMode="auto">
            <a:xfrm>
              <a:off x="4411663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00" name="Rectangle 1062"/>
            <p:cNvSpPr>
              <a:spLocks noChangeArrowheads="1"/>
            </p:cNvSpPr>
            <p:nvPr/>
          </p:nvSpPr>
          <p:spPr bwMode="auto">
            <a:xfrm>
              <a:off x="4411663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01" name="Rectangle 1063"/>
            <p:cNvSpPr>
              <a:spLocks noChangeArrowheads="1"/>
            </p:cNvSpPr>
            <p:nvPr/>
          </p:nvSpPr>
          <p:spPr bwMode="auto">
            <a:xfrm>
              <a:off x="4414838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02" name="Rectangle 1064"/>
            <p:cNvSpPr>
              <a:spLocks noChangeArrowheads="1"/>
            </p:cNvSpPr>
            <p:nvPr/>
          </p:nvSpPr>
          <p:spPr bwMode="auto">
            <a:xfrm>
              <a:off x="4452938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03" name="Rectangle 1065"/>
            <p:cNvSpPr>
              <a:spLocks noChangeArrowheads="1"/>
            </p:cNvSpPr>
            <p:nvPr/>
          </p:nvSpPr>
          <p:spPr bwMode="auto">
            <a:xfrm>
              <a:off x="4452938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04" name="Rectangle 1066"/>
            <p:cNvSpPr>
              <a:spLocks noChangeArrowheads="1"/>
            </p:cNvSpPr>
            <p:nvPr/>
          </p:nvSpPr>
          <p:spPr bwMode="auto">
            <a:xfrm>
              <a:off x="4449763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05" name="Rectangle 1067"/>
            <p:cNvSpPr>
              <a:spLocks noChangeArrowheads="1"/>
            </p:cNvSpPr>
            <p:nvPr/>
          </p:nvSpPr>
          <p:spPr bwMode="auto">
            <a:xfrm>
              <a:off x="4449763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06" name="Freeform 1068"/>
            <p:cNvSpPr>
              <a:spLocks/>
            </p:cNvSpPr>
            <p:nvPr/>
          </p:nvSpPr>
          <p:spPr bwMode="auto">
            <a:xfrm>
              <a:off x="4418013" y="5292725"/>
              <a:ext cx="28575" cy="3175"/>
            </a:xfrm>
            <a:custGeom>
              <a:avLst/>
              <a:gdLst>
                <a:gd name="T0" fmla="*/ 0 w 18"/>
                <a:gd name="T1" fmla="*/ 0 h 2"/>
                <a:gd name="T2" fmla="*/ 0 w 18"/>
                <a:gd name="T3" fmla="*/ 2 h 2"/>
                <a:gd name="T4" fmla="*/ 16 w 18"/>
                <a:gd name="T5" fmla="*/ 2 h 2"/>
                <a:gd name="T6" fmla="*/ 16 w 18"/>
                <a:gd name="T7" fmla="*/ 2 h 2"/>
                <a:gd name="T8" fmla="*/ 18 w 18"/>
                <a:gd name="T9" fmla="*/ 0 h 2"/>
                <a:gd name="T10" fmla="*/ 0 w 1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lnTo>
                    <a:pt x="0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07" name="Rectangle 1069"/>
            <p:cNvSpPr>
              <a:spLocks noChangeArrowheads="1"/>
            </p:cNvSpPr>
            <p:nvPr/>
          </p:nvSpPr>
          <p:spPr bwMode="auto">
            <a:xfrm>
              <a:off x="4341813" y="5289550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08" name="Freeform 1070"/>
            <p:cNvSpPr>
              <a:spLocks/>
            </p:cNvSpPr>
            <p:nvPr/>
          </p:nvSpPr>
          <p:spPr bwMode="auto">
            <a:xfrm>
              <a:off x="4306888" y="5292725"/>
              <a:ext cx="25400" cy="3175"/>
            </a:xfrm>
            <a:custGeom>
              <a:avLst/>
              <a:gdLst>
                <a:gd name="T0" fmla="*/ 16 w 16"/>
                <a:gd name="T1" fmla="*/ 0 h 2"/>
                <a:gd name="T2" fmla="*/ 0 w 16"/>
                <a:gd name="T3" fmla="*/ 0 h 2"/>
                <a:gd name="T4" fmla="*/ 0 w 16"/>
                <a:gd name="T5" fmla="*/ 0 h 2"/>
                <a:gd name="T6" fmla="*/ 4 w 16"/>
                <a:gd name="T7" fmla="*/ 2 h 2"/>
                <a:gd name="T8" fmla="*/ 16 w 16"/>
                <a:gd name="T9" fmla="*/ 2 h 2"/>
                <a:gd name="T10" fmla="*/ 16 w 16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16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09" name="Rectangle 1071"/>
            <p:cNvSpPr>
              <a:spLocks noChangeArrowheads="1"/>
            </p:cNvSpPr>
            <p:nvPr/>
          </p:nvSpPr>
          <p:spPr bwMode="auto">
            <a:xfrm>
              <a:off x="4379913" y="5292725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10" name="Rectangle 1072"/>
            <p:cNvSpPr>
              <a:spLocks noChangeArrowheads="1"/>
            </p:cNvSpPr>
            <p:nvPr/>
          </p:nvSpPr>
          <p:spPr bwMode="auto">
            <a:xfrm>
              <a:off x="4379913" y="5289550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11" name="Freeform 1073"/>
            <p:cNvSpPr>
              <a:spLocks/>
            </p:cNvSpPr>
            <p:nvPr/>
          </p:nvSpPr>
          <p:spPr bwMode="auto">
            <a:xfrm>
              <a:off x="4300538" y="5289550"/>
              <a:ext cx="31750" cy="3175"/>
            </a:xfrm>
            <a:custGeom>
              <a:avLst/>
              <a:gdLst>
                <a:gd name="T0" fmla="*/ 0 w 20"/>
                <a:gd name="T1" fmla="*/ 0 h 2"/>
                <a:gd name="T2" fmla="*/ 0 w 20"/>
                <a:gd name="T3" fmla="*/ 0 h 2"/>
                <a:gd name="T4" fmla="*/ 4 w 20"/>
                <a:gd name="T5" fmla="*/ 2 h 2"/>
                <a:gd name="T6" fmla="*/ 20 w 20"/>
                <a:gd name="T7" fmla="*/ 2 h 2"/>
                <a:gd name="T8" fmla="*/ 20 w 20"/>
                <a:gd name="T9" fmla="*/ 0 h 2"/>
                <a:gd name="T10" fmla="*/ 0 w 20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">
                  <a:moveTo>
                    <a:pt x="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12" name="Rectangle 1074"/>
            <p:cNvSpPr>
              <a:spLocks noChangeArrowheads="1"/>
            </p:cNvSpPr>
            <p:nvPr/>
          </p:nvSpPr>
          <p:spPr bwMode="auto">
            <a:xfrm>
              <a:off x="4341813" y="5292725"/>
              <a:ext cx="317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13" name="Freeform 1075"/>
            <p:cNvSpPr>
              <a:spLocks/>
            </p:cNvSpPr>
            <p:nvPr/>
          </p:nvSpPr>
          <p:spPr bwMode="auto">
            <a:xfrm>
              <a:off x="4418013" y="5289550"/>
              <a:ext cx="31750" cy="3175"/>
            </a:xfrm>
            <a:custGeom>
              <a:avLst/>
              <a:gdLst>
                <a:gd name="T0" fmla="*/ 20 w 20"/>
                <a:gd name="T1" fmla="*/ 0 h 2"/>
                <a:gd name="T2" fmla="*/ 0 w 20"/>
                <a:gd name="T3" fmla="*/ 0 h 2"/>
                <a:gd name="T4" fmla="*/ 0 w 20"/>
                <a:gd name="T5" fmla="*/ 2 h 2"/>
                <a:gd name="T6" fmla="*/ 18 w 20"/>
                <a:gd name="T7" fmla="*/ 2 h 2"/>
                <a:gd name="T8" fmla="*/ 18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">
                  <a:moveTo>
                    <a:pt x="2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14" name="Rectangle 1076"/>
            <p:cNvSpPr>
              <a:spLocks noChangeArrowheads="1"/>
            </p:cNvSpPr>
            <p:nvPr/>
          </p:nvSpPr>
          <p:spPr bwMode="auto">
            <a:xfrm>
              <a:off x="4338638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15" name="Rectangle 1077"/>
            <p:cNvSpPr>
              <a:spLocks noChangeArrowheads="1"/>
            </p:cNvSpPr>
            <p:nvPr/>
          </p:nvSpPr>
          <p:spPr bwMode="auto">
            <a:xfrm>
              <a:off x="4338638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16" name="Rectangle 1078"/>
            <p:cNvSpPr>
              <a:spLocks noChangeArrowheads="1"/>
            </p:cNvSpPr>
            <p:nvPr/>
          </p:nvSpPr>
          <p:spPr bwMode="auto">
            <a:xfrm>
              <a:off x="4332288" y="5292725"/>
              <a:ext cx="63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17" name="Rectangle 1079"/>
            <p:cNvSpPr>
              <a:spLocks noChangeArrowheads="1"/>
            </p:cNvSpPr>
            <p:nvPr/>
          </p:nvSpPr>
          <p:spPr bwMode="auto">
            <a:xfrm>
              <a:off x="4332288" y="5289550"/>
              <a:ext cx="6350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18" name="Rectangle 1080"/>
            <p:cNvSpPr>
              <a:spLocks noChangeArrowheads="1"/>
            </p:cNvSpPr>
            <p:nvPr/>
          </p:nvSpPr>
          <p:spPr bwMode="auto">
            <a:xfrm>
              <a:off x="4376738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19" name="Rectangle 1081"/>
            <p:cNvSpPr>
              <a:spLocks noChangeArrowheads="1"/>
            </p:cNvSpPr>
            <p:nvPr/>
          </p:nvSpPr>
          <p:spPr bwMode="auto">
            <a:xfrm>
              <a:off x="4376738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20" name="Rectangle 1082"/>
            <p:cNvSpPr>
              <a:spLocks noChangeArrowheads="1"/>
            </p:cNvSpPr>
            <p:nvPr/>
          </p:nvSpPr>
          <p:spPr bwMode="auto">
            <a:xfrm>
              <a:off x="4373563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21" name="Rectangle 1083"/>
            <p:cNvSpPr>
              <a:spLocks noChangeArrowheads="1"/>
            </p:cNvSpPr>
            <p:nvPr/>
          </p:nvSpPr>
          <p:spPr bwMode="auto">
            <a:xfrm>
              <a:off x="4373563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22" name="Rectangle 1084"/>
            <p:cNvSpPr>
              <a:spLocks noChangeArrowheads="1"/>
            </p:cNvSpPr>
            <p:nvPr/>
          </p:nvSpPr>
          <p:spPr bwMode="auto">
            <a:xfrm>
              <a:off x="4411663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23" name="Rectangle 1085"/>
            <p:cNvSpPr>
              <a:spLocks noChangeArrowheads="1"/>
            </p:cNvSpPr>
            <p:nvPr/>
          </p:nvSpPr>
          <p:spPr bwMode="auto">
            <a:xfrm>
              <a:off x="4411663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24" name="Rectangle 1086"/>
            <p:cNvSpPr>
              <a:spLocks noChangeArrowheads="1"/>
            </p:cNvSpPr>
            <p:nvPr/>
          </p:nvSpPr>
          <p:spPr bwMode="auto">
            <a:xfrm>
              <a:off x="4414838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25" name="Rectangle 1087"/>
            <p:cNvSpPr>
              <a:spLocks noChangeArrowheads="1"/>
            </p:cNvSpPr>
            <p:nvPr/>
          </p:nvSpPr>
          <p:spPr bwMode="auto">
            <a:xfrm>
              <a:off x="4414838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26" name="Freeform 1088"/>
            <p:cNvSpPr>
              <a:spLocks/>
            </p:cNvSpPr>
            <p:nvPr/>
          </p:nvSpPr>
          <p:spPr bwMode="auto">
            <a:xfrm>
              <a:off x="4449763" y="5289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27" name="Rectangle 1089"/>
            <p:cNvSpPr>
              <a:spLocks noChangeArrowheads="1"/>
            </p:cNvSpPr>
            <p:nvPr/>
          </p:nvSpPr>
          <p:spPr bwMode="auto">
            <a:xfrm>
              <a:off x="4300538" y="5289550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28" name="Freeform 1090"/>
            <p:cNvSpPr>
              <a:spLocks/>
            </p:cNvSpPr>
            <p:nvPr/>
          </p:nvSpPr>
          <p:spPr bwMode="auto">
            <a:xfrm>
              <a:off x="4449763" y="51403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29" name="Freeform 1091"/>
            <p:cNvSpPr>
              <a:spLocks/>
            </p:cNvSpPr>
            <p:nvPr/>
          </p:nvSpPr>
          <p:spPr bwMode="auto">
            <a:xfrm>
              <a:off x="4259263" y="5245100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30" name="Freeform 1092"/>
            <p:cNvSpPr>
              <a:spLocks/>
            </p:cNvSpPr>
            <p:nvPr/>
          </p:nvSpPr>
          <p:spPr bwMode="auto">
            <a:xfrm>
              <a:off x="4259263" y="5102225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31" name="Freeform 1093"/>
            <p:cNvSpPr>
              <a:spLocks/>
            </p:cNvSpPr>
            <p:nvPr/>
          </p:nvSpPr>
          <p:spPr bwMode="auto">
            <a:xfrm>
              <a:off x="4256088" y="5238750"/>
              <a:ext cx="3175" cy="9525"/>
            </a:xfrm>
            <a:custGeom>
              <a:avLst/>
              <a:gdLst>
                <a:gd name="T0" fmla="*/ 2 w 2"/>
                <a:gd name="T1" fmla="*/ 4 h 6"/>
                <a:gd name="T2" fmla="*/ 2 w 2"/>
                <a:gd name="T3" fmla="*/ 4 h 6"/>
                <a:gd name="T4" fmla="*/ 0 w 2"/>
                <a:gd name="T5" fmla="*/ 0 h 6"/>
                <a:gd name="T6" fmla="*/ 0 w 2"/>
                <a:gd name="T7" fmla="*/ 6 h 6"/>
                <a:gd name="T8" fmla="*/ 2 w 2"/>
                <a:gd name="T9" fmla="*/ 6 h 6"/>
                <a:gd name="T10" fmla="*/ 2 w 2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2" y="4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32" name="Freeform 1094"/>
            <p:cNvSpPr>
              <a:spLocks/>
            </p:cNvSpPr>
            <p:nvPr/>
          </p:nvSpPr>
          <p:spPr bwMode="auto">
            <a:xfrm>
              <a:off x="4256088" y="5102225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0 w 2"/>
                <a:gd name="T7" fmla="*/ 4 h 4"/>
                <a:gd name="T8" fmla="*/ 2 w 2"/>
                <a:gd name="T9" fmla="*/ 0 h 4"/>
                <a:gd name="T10" fmla="*/ 2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33" name="Freeform 1095"/>
            <p:cNvSpPr>
              <a:spLocks/>
            </p:cNvSpPr>
            <p:nvPr/>
          </p:nvSpPr>
          <p:spPr bwMode="auto">
            <a:xfrm>
              <a:off x="4297363" y="5286375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34" name="Freeform 1096"/>
            <p:cNvSpPr>
              <a:spLocks/>
            </p:cNvSpPr>
            <p:nvPr/>
          </p:nvSpPr>
          <p:spPr bwMode="auto">
            <a:xfrm>
              <a:off x="4294188" y="5283200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4 h 4"/>
                <a:gd name="T4" fmla="*/ 2 w 2"/>
                <a:gd name="T5" fmla="*/ 4 h 4"/>
                <a:gd name="T6" fmla="*/ 2 w 2"/>
                <a:gd name="T7" fmla="*/ 2 h 4"/>
                <a:gd name="T8" fmla="*/ 2 w 2"/>
                <a:gd name="T9" fmla="*/ 2 h 4"/>
                <a:gd name="T10" fmla="*/ 0 w 2"/>
                <a:gd name="T11" fmla="*/ 0 h 4"/>
                <a:gd name="T12" fmla="*/ 0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35" name="Freeform 1097"/>
            <p:cNvSpPr>
              <a:spLocks/>
            </p:cNvSpPr>
            <p:nvPr/>
          </p:nvSpPr>
          <p:spPr bwMode="auto">
            <a:xfrm>
              <a:off x="4414838" y="5102225"/>
              <a:ext cx="3175" cy="6350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2 h 4"/>
                <a:gd name="T8" fmla="*/ 0 w 2"/>
                <a:gd name="T9" fmla="*/ 2 h 4"/>
                <a:gd name="T10" fmla="*/ 2 w 2"/>
                <a:gd name="T11" fmla="*/ 4 h 4"/>
                <a:gd name="T12" fmla="*/ 2 w 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36" name="Freeform 1098"/>
            <p:cNvSpPr>
              <a:spLocks/>
            </p:cNvSpPr>
            <p:nvPr/>
          </p:nvSpPr>
          <p:spPr bwMode="auto">
            <a:xfrm>
              <a:off x="4411663" y="5102225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37" name="Freeform 1099"/>
            <p:cNvSpPr>
              <a:spLocks/>
            </p:cNvSpPr>
            <p:nvPr/>
          </p:nvSpPr>
          <p:spPr bwMode="auto">
            <a:xfrm>
              <a:off x="4452938" y="5140325"/>
              <a:ext cx="3175" cy="9525"/>
            </a:xfrm>
            <a:custGeom>
              <a:avLst/>
              <a:gdLst>
                <a:gd name="T0" fmla="*/ 0 w 2"/>
                <a:gd name="T1" fmla="*/ 4 h 6"/>
                <a:gd name="T2" fmla="*/ 0 w 2"/>
                <a:gd name="T3" fmla="*/ 4 h 6"/>
                <a:gd name="T4" fmla="*/ 2 w 2"/>
                <a:gd name="T5" fmla="*/ 6 h 6"/>
                <a:gd name="T6" fmla="*/ 2 w 2"/>
                <a:gd name="T7" fmla="*/ 0 h 6"/>
                <a:gd name="T8" fmla="*/ 0 w 2"/>
                <a:gd name="T9" fmla="*/ 0 h 6"/>
                <a:gd name="T10" fmla="*/ 0 w 2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38" name="Freeform 1100"/>
            <p:cNvSpPr>
              <a:spLocks/>
            </p:cNvSpPr>
            <p:nvPr/>
          </p:nvSpPr>
          <p:spPr bwMode="auto">
            <a:xfrm>
              <a:off x="4449763" y="5140325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2 w 2"/>
                <a:gd name="T5" fmla="*/ 4 h 4"/>
                <a:gd name="T6" fmla="*/ 2 w 2"/>
                <a:gd name="T7" fmla="*/ 0 h 4"/>
                <a:gd name="T8" fmla="*/ 0 w 2"/>
                <a:gd name="T9" fmla="*/ 0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39" name="Freeform 1101"/>
            <p:cNvSpPr>
              <a:spLocks/>
            </p:cNvSpPr>
            <p:nvPr/>
          </p:nvSpPr>
          <p:spPr bwMode="auto">
            <a:xfrm>
              <a:off x="4449763" y="5286375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40" name="Freeform 1102"/>
            <p:cNvSpPr>
              <a:spLocks/>
            </p:cNvSpPr>
            <p:nvPr/>
          </p:nvSpPr>
          <p:spPr bwMode="auto">
            <a:xfrm>
              <a:off x="4452938" y="5283200"/>
              <a:ext cx="3175" cy="6350"/>
            </a:xfrm>
            <a:custGeom>
              <a:avLst/>
              <a:gdLst>
                <a:gd name="T0" fmla="*/ 0 w 2"/>
                <a:gd name="T1" fmla="*/ 4 h 4"/>
                <a:gd name="T2" fmla="*/ 2 w 2"/>
                <a:gd name="T3" fmla="*/ 4 h 4"/>
                <a:gd name="T4" fmla="*/ 2 w 2"/>
                <a:gd name="T5" fmla="*/ 0 h 4"/>
                <a:gd name="T6" fmla="*/ 2 w 2"/>
                <a:gd name="T7" fmla="*/ 0 h 4"/>
                <a:gd name="T8" fmla="*/ 0 w 2"/>
                <a:gd name="T9" fmla="*/ 2 h 4"/>
                <a:gd name="T10" fmla="*/ 0 w 2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41" name="Freeform 1103"/>
            <p:cNvSpPr>
              <a:spLocks/>
            </p:cNvSpPr>
            <p:nvPr/>
          </p:nvSpPr>
          <p:spPr bwMode="auto">
            <a:xfrm>
              <a:off x="4402138" y="5095875"/>
              <a:ext cx="9525" cy="3175"/>
            </a:xfrm>
            <a:custGeom>
              <a:avLst/>
              <a:gdLst>
                <a:gd name="T0" fmla="*/ 6 w 6"/>
                <a:gd name="T1" fmla="*/ 2 h 2"/>
                <a:gd name="T2" fmla="*/ 6 w 6"/>
                <a:gd name="T3" fmla="*/ 0 h 2"/>
                <a:gd name="T4" fmla="*/ 0 w 6"/>
                <a:gd name="T5" fmla="*/ 0 h 2"/>
                <a:gd name="T6" fmla="*/ 0 w 6"/>
                <a:gd name="T7" fmla="*/ 0 h 2"/>
                <a:gd name="T8" fmla="*/ 2 w 6"/>
                <a:gd name="T9" fmla="*/ 2 h 2"/>
                <a:gd name="T10" fmla="*/ 6 w 6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42" name="Freeform 1104"/>
            <p:cNvSpPr>
              <a:spLocks/>
            </p:cNvSpPr>
            <p:nvPr/>
          </p:nvSpPr>
          <p:spPr bwMode="auto">
            <a:xfrm>
              <a:off x="4405313" y="5099050"/>
              <a:ext cx="6350" cy="3175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0 h 2"/>
                <a:gd name="T4" fmla="*/ 0 w 4"/>
                <a:gd name="T5" fmla="*/ 0 h 2"/>
                <a:gd name="T6" fmla="*/ 4 w 4"/>
                <a:gd name="T7" fmla="*/ 2 h 2"/>
                <a:gd name="T8" fmla="*/ 4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43" name="Freeform 1105"/>
            <p:cNvSpPr>
              <a:spLocks/>
            </p:cNvSpPr>
            <p:nvPr/>
          </p:nvSpPr>
          <p:spPr bwMode="auto">
            <a:xfrm>
              <a:off x="4262438" y="5099050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0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44" name="Freeform 1106"/>
            <p:cNvSpPr>
              <a:spLocks/>
            </p:cNvSpPr>
            <p:nvPr/>
          </p:nvSpPr>
          <p:spPr bwMode="auto">
            <a:xfrm>
              <a:off x="4262438" y="5095875"/>
              <a:ext cx="6350" cy="3175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2 h 2"/>
                <a:gd name="T4" fmla="*/ 4 w 4"/>
                <a:gd name="T5" fmla="*/ 0 h 2"/>
                <a:gd name="T6" fmla="*/ 0 w 4"/>
                <a:gd name="T7" fmla="*/ 0 h 2"/>
                <a:gd name="T8" fmla="*/ 0 w 4"/>
                <a:gd name="T9" fmla="*/ 2 h 2"/>
                <a:gd name="T10" fmla="*/ 2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45" name="Rectangle 1107"/>
            <p:cNvSpPr>
              <a:spLocks noChangeArrowheads="1"/>
            </p:cNvSpPr>
            <p:nvPr/>
          </p:nvSpPr>
          <p:spPr bwMode="auto">
            <a:xfrm>
              <a:off x="4256088" y="50990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46" name="Rectangle 1108"/>
            <p:cNvSpPr>
              <a:spLocks noChangeArrowheads="1"/>
            </p:cNvSpPr>
            <p:nvPr/>
          </p:nvSpPr>
          <p:spPr bwMode="auto">
            <a:xfrm>
              <a:off x="4256088" y="50958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47" name="Rectangle 1109"/>
            <p:cNvSpPr>
              <a:spLocks noChangeArrowheads="1"/>
            </p:cNvSpPr>
            <p:nvPr/>
          </p:nvSpPr>
          <p:spPr bwMode="auto">
            <a:xfrm>
              <a:off x="4259263" y="50958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48" name="Freeform 1110"/>
            <p:cNvSpPr>
              <a:spLocks/>
            </p:cNvSpPr>
            <p:nvPr/>
          </p:nvSpPr>
          <p:spPr bwMode="auto">
            <a:xfrm>
              <a:off x="4259263" y="509905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49" name="Freeform 1111"/>
            <p:cNvSpPr>
              <a:spLocks/>
            </p:cNvSpPr>
            <p:nvPr/>
          </p:nvSpPr>
          <p:spPr bwMode="auto">
            <a:xfrm>
              <a:off x="4411663" y="5099050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2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50" name="Rectangle 1112"/>
            <p:cNvSpPr>
              <a:spLocks noChangeArrowheads="1"/>
            </p:cNvSpPr>
            <p:nvPr/>
          </p:nvSpPr>
          <p:spPr bwMode="auto">
            <a:xfrm>
              <a:off x="4411663" y="50958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51" name="Rectangle 1113"/>
            <p:cNvSpPr>
              <a:spLocks noChangeArrowheads="1"/>
            </p:cNvSpPr>
            <p:nvPr/>
          </p:nvSpPr>
          <p:spPr bwMode="auto">
            <a:xfrm>
              <a:off x="4414838" y="50990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52" name="Rectangle 1114"/>
            <p:cNvSpPr>
              <a:spLocks noChangeArrowheads="1"/>
            </p:cNvSpPr>
            <p:nvPr/>
          </p:nvSpPr>
          <p:spPr bwMode="auto">
            <a:xfrm>
              <a:off x="4414838" y="50958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53" name="Freeform 1115"/>
            <p:cNvSpPr>
              <a:spLocks/>
            </p:cNvSpPr>
            <p:nvPr/>
          </p:nvSpPr>
          <p:spPr bwMode="auto">
            <a:xfrm>
              <a:off x="4443413" y="5133975"/>
              <a:ext cx="6350" cy="3175"/>
            </a:xfrm>
            <a:custGeom>
              <a:avLst/>
              <a:gdLst>
                <a:gd name="T0" fmla="*/ 2 w 4"/>
                <a:gd name="T1" fmla="*/ 2 h 2"/>
                <a:gd name="T2" fmla="*/ 4 w 4"/>
                <a:gd name="T3" fmla="*/ 2 h 2"/>
                <a:gd name="T4" fmla="*/ 4 w 4"/>
                <a:gd name="T5" fmla="*/ 0 h 2"/>
                <a:gd name="T6" fmla="*/ 0 w 4"/>
                <a:gd name="T7" fmla="*/ 0 h 2"/>
                <a:gd name="T8" fmla="*/ 0 w 4"/>
                <a:gd name="T9" fmla="*/ 0 h 2"/>
                <a:gd name="T10" fmla="*/ 2 w 4"/>
                <a:gd name="T11" fmla="*/ 2 h 2"/>
                <a:gd name="T12" fmla="*/ 2 w 4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4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54" name="Freeform 1116"/>
            <p:cNvSpPr>
              <a:spLocks/>
            </p:cNvSpPr>
            <p:nvPr/>
          </p:nvSpPr>
          <p:spPr bwMode="auto">
            <a:xfrm>
              <a:off x="4446588" y="513715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2 w 2"/>
                <a:gd name="T11" fmla="*/ 2 h 2"/>
                <a:gd name="T12" fmla="*/ 2 w 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55" name="Rectangle 1117"/>
            <p:cNvSpPr>
              <a:spLocks noChangeArrowheads="1"/>
            </p:cNvSpPr>
            <p:nvPr/>
          </p:nvSpPr>
          <p:spPr bwMode="auto">
            <a:xfrm>
              <a:off x="4449763" y="51339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56" name="Rectangle 1118"/>
            <p:cNvSpPr>
              <a:spLocks noChangeArrowheads="1"/>
            </p:cNvSpPr>
            <p:nvPr/>
          </p:nvSpPr>
          <p:spPr bwMode="auto">
            <a:xfrm>
              <a:off x="4452938" y="51371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57" name="Rectangle 1119"/>
            <p:cNvSpPr>
              <a:spLocks noChangeArrowheads="1"/>
            </p:cNvSpPr>
            <p:nvPr/>
          </p:nvSpPr>
          <p:spPr bwMode="auto">
            <a:xfrm>
              <a:off x="4452938" y="513397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58" name="Rectangle 1120"/>
            <p:cNvSpPr>
              <a:spLocks noChangeArrowheads="1"/>
            </p:cNvSpPr>
            <p:nvPr/>
          </p:nvSpPr>
          <p:spPr bwMode="auto">
            <a:xfrm>
              <a:off x="4449763" y="51371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59" name="Freeform 1121"/>
            <p:cNvSpPr>
              <a:spLocks/>
            </p:cNvSpPr>
            <p:nvPr/>
          </p:nvSpPr>
          <p:spPr bwMode="auto">
            <a:xfrm>
              <a:off x="4262438" y="5248275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4 h 4"/>
                <a:gd name="T4" fmla="*/ 2 w 2"/>
                <a:gd name="T5" fmla="*/ 4 h 4"/>
                <a:gd name="T6" fmla="*/ 2 w 2"/>
                <a:gd name="T7" fmla="*/ 4 h 4"/>
                <a:gd name="T8" fmla="*/ 0 w 2"/>
                <a:gd name="T9" fmla="*/ 0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60" name="Freeform 1122"/>
            <p:cNvSpPr>
              <a:spLocks/>
            </p:cNvSpPr>
            <p:nvPr/>
          </p:nvSpPr>
          <p:spPr bwMode="auto">
            <a:xfrm>
              <a:off x="4262438" y="5254625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0 h 2"/>
                <a:gd name="T4" fmla="*/ 0 w 4"/>
                <a:gd name="T5" fmla="*/ 2 h 2"/>
                <a:gd name="T6" fmla="*/ 4 w 4"/>
                <a:gd name="T7" fmla="*/ 2 h 2"/>
                <a:gd name="T8" fmla="*/ 4 w 4"/>
                <a:gd name="T9" fmla="*/ 2 h 2"/>
                <a:gd name="T10" fmla="*/ 2 w 4"/>
                <a:gd name="T11" fmla="*/ 0 h 2"/>
                <a:gd name="T12" fmla="*/ 2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61" name="Rectangle 1123"/>
            <p:cNvSpPr>
              <a:spLocks noChangeArrowheads="1"/>
            </p:cNvSpPr>
            <p:nvPr/>
          </p:nvSpPr>
          <p:spPr bwMode="auto">
            <a:xfrm>
              <a:off x="4256088" y="5248275"/>
              <a:ext cx="3175" cy="6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62" name="Rectangle 1124"/>
            <p:cNvSpPr>
              <a:spLocks noChangeArrowheads="1"/>
            </p:cNvSpPr>
            <p:nvPr/>
          </p:nvSpPr>
          <p:spPr bwMode="auto">
            <a:xfrm>
              <a:off x="4259263" y="52546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63" name="Freeform 1125"/>
            <p:cNvSpPr>
              <a:spLocks/>
            </p:cNvSpPr>
            <p:nvPr/>
          </p:nvSpPr>
          <p:spPr bwMode="auto">
            <a:xfrm>
              <a:off x="4259263" y="5248275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0 h 4"/>
                <a:gd name="T10" fmla="*/ 2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64" name="Freeform 1126"/>
            <p:cNvSpPr>
              <a:spLocks/>
            </p:cNvSpPr>
            <p:nvPr/>
          </p:nvSpPr>
          <p:spPr bwMode="auto">
            <a:xfrm>
              <a:off x="4300538" y="5289550"/>
              <a:ext cx="6350" cy="3175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2 h 2"/>
                <a:gd name="T4" fmla="*/ 4 w 4"/>
                <a:gd name="T5" fmla="*/ 2 h 2"/>
                <a:gd name="T6" fmla="*/ 4 w 4"/>
                <a:gd name="T7" fmla="*/ 2 h 2"/>
                <a:gd name="T8" fmla="*/ 0 w 4"/>
                <a:gd name="T9" fmla="*/ 0 h 2"/>
                <a:gd name="T10" fmla="*/ 0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65" name="Freeform 1127"/>
            <p:cNvSpPr>
              <a:spLocks/>
            </p:cNvSpPr>
            <p:nvPr/>
          </p:nvSpPr>
          <p:spPr bwMode="auto">
            <a:xfrm>
              <a:off x="4443413" y="5292725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0 h 2"/>
                <a:gd name="T4" fmla="*/ 0 w 4"/>
                <a:gd name="T5" fmla="*/ 2 h 2"/>
                <a:gd name="T6" fmla="*/ 4 w 4"/>
                <a:gd name="T7" fmla="*/ 2 h 2"/>
                <a:gd name="T8" fmla="*/ 4 w 4"/>
                <a:gd name="T9" fmla="*/ 0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66" name="Freeform 1128"/>
            <p:cNvSpPr>
              <a:spLocks/>
            </p:cNvSpPr>
            <p:nvPr/>
          </p:nvSpPr>
          <p:spPr bwMode="auto">
            <a:xfrm>
              <a:off x="4446588" y="5289550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2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67" name="Freeform 1129"/>
            <p:cNvSpPr>
              <a:spLocks/>
            </p:cNvSpPr>
            <p:nvPr/>
          </p:nvSpPr>
          <p:spPr bwMode="auto">
            <a:xfrm>
              <a:off x="4300538" y="5292725"/>
              <a:ext cx="12700" cy="3175"/>
            </a:xfrm>
            <a:custGeom>
              <a:avLst/>
              <a:gdLst>
                <a:gd name="T0" fmla="*/ 0 w 8"/>
                <a:gd name="T1" fmla="*/ 0 h 2"/>
                <a:gd name="T2" fmla="*/ 0 w 8"/>
                <a:gd name="T3" fmla="*/ 2 h 2"/>
                <a:gd name="T4" fmla="*/ 8 w 8"/>
                <a:gd name="T5" fmla="*/ 2 h 2"/>
                <a:gd name="T6" fmla="*/ 8 w 8"/>
                <a:gd name="T7" fmla="*/ 2 h 2"/>
                <a:gd name="T8" fmla="*/ 4 w 8"/>
                <a:gd name="T9" fmla="*/ 0 h 2"/>
                <a:gd name="T10" fmla="*/ 0 w 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68" name="Rectangle 1130"/>
            <p:cNvSpPr>
              <a:spLocks noChangeArrowheads="1"/>
            </p:cNvSpPr>
            <p:nvPr/>
          </p:nvSpPr>
          <p:spPr bwMode="auto">
            <a:xfrm>
              <a:off x="4294188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69" name="Rectangle 1131"/>
            <p:cNvSpPr>
              <a:spLocks noChangeArrowheads="1"/>
            </p:cNvSpPr>
            <p:nvPr/>
          </p:nvSpPr>
          <p:spPr bwMode="auto">
            <a:xfrm>
              <a:off x="4297363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70" name="Rectangle 1132"/>
            <p:cNvSpPr>
              <a:spLocks noChangeArrowheads="1"/>
            </p:cNvSpPr>
            <p:nvPr/>
          </p:nvSpPr>
          <p:spPr bwMode="auto">
            <a:xfrm>
              <a:off x="4297363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71" name="Freeform 1133"/>
            <p:cNvSpPr>
              <a:spLocks/>
            </p:cNvSpPr>
            <p:nvPr/>
          </p:nvSpPr>
          <p:spPr bwMode="auto">
            <a:xfrm>
              <a:off x="4449763" y="5289550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0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72" name="Rectangle 1134"/>
            <p:cNvSpPr>
              <a:spLocks noChangeArrowheads="1"/>
            </p:cNvSpPr>
            <p:nvPr/>
          </p:nvSpPr>
          <p:spPr bwMode="auto">
            <a:xfrm>
              <a:off x="4452938" y="5289550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73" name="Rectangle 1135"/>
            <p:cNvSpPr>
              <a:spLocks noChangeArrowheads="1"/>
            </p:cNvSpPr>
            <p:nvPr/>
          </p:nvSpPr>
          <p:spPr bwMode="auto">
            <a:xfrm>
              <a:off x="4452938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74" name="Rectangle 1136"/>
            <p:cNvSpPr>
              <a:spLocks noChangeArrowheads="1"/>
            </p:cNvSpPr>
            <p:nvPr/>
          </p:nvSpPr>
          <p:spPr bwMode="auto">
            <a:xfrm>
              <a:off x="4449763" y="5292725"/>
              <a:ext cx="3175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75" name="Freeform 1137"/>
            <p:cNvSpPr>
              <a:spLocks noEditPoints="1"/>
            </p:cNvSpPr>
            <p:nvPr/>
          </p:nvSpPr>
          <p:spPr bwMode="auto">
            <a:xfrm>
              <a:off x="4208463" y="5048250"/>
              <a:ext cx="368300" cy="365125"/>
            </a:xfrm>
            <a:custGeom>
              <a:avLst/>
              <a:gdLst>
                <a:gd name="T0" fmla="*/ 152 w 232"/>
                <a:gd name="T1" fmla="*/ 32 h 230"/>
                <a:gd name="T2" fmla="*/ 120 w 232"/>
                <a:gd name="T3" fmla="*/ 10 h 230"/>
                <a:gd name="T4" fmla="*/ 84 w 232"/>
                <a:gd name="T5" fmla="*/ 0 h 230"/>
                <a:gd name="T6" fmla="*/ 50 w 232"/>
                <a:gd name="T7" fmla="*/ 4 h 230"/>
                <a:gd name="T8" fmla="*/ 22 w 232"/>
                <a:gd name="T9" fmla="*/ 22 h 230"/>
                <a:gd name="T10" fmla="*/ 12 w 232"/>
                <a:gd name="T11" fmla="*/ 34 h 230"/>
                <a:gd name="T12" fmla="*/ 0 w 232"/>
                <a:gd name="T13" fmla="*/ 66 h 230"/>
                <a:gd name="T14" fmla="*/ 4 w 232"/>
                <a:gd name="T15" fmla="*/ 102 h 230"/>
                <a:gd name="T16" fmla="*/ 20 w 232"/>
                <a:gd name="T17" fmla="*/ 136 h 230"/>
                <a:gd name="T18" fmla="*/ 34 w 232"/>
                <a:gd name="T19" fmla="*/ 152 h 230"/>
                <a:gd name="T20" fmla="*/ 70 w 232"/>
                <a:gd name="T21" fmla="*/ 176 h 230"/>
                <a:gd name="T22" fmla="*/ 110 w 232"/>
                <a:gd name="T23" fmla="*/ 186 h 230"/>
                <a:gd name="T24" fmla="*/ 110 w 232"/>
                <a:gd name="T25" fmla="*/ 186 h 230"/>
                <a:gd name="T26" fmla="*/ 132 w 232"/>
                <a:gd name="T27" fmla="*/ 188 h 230"/>
                <a:gd name="T28" fmla="*/ 164 w 232"/>
                <a:gd name="T29" fmla="*/ 196 h 230"/>
                <a:gd name="T30" fmla="*/ 200 w 232"/>
                <a:gd name="T31" fmla="*/ 214 h 230"/>
                <a:gd name="T32" fmla="*/ 216 w 232"/>
                <a:gd name="T33" fmla="*/ 228 h 230"/>
                <a:gd name="T34" fmla="*/ 222 w 232"/>
                <a:gd name="T35" fmla="*/ 230 h 230"/>
                <a:gd name="T36" fmla="*/ 228 w 232"/>
                <a:gd name="T37" fmla="*/ 228 h 230"/>
                <a:gd name="T38" fmla="*/ 230 w 232"/>
                <a:gd name="T39" fmla="*/ 226 h 230"/>
                <a:gd name="T40" fmla="*/ 230 w 232"/>
                <a:gd name="T41" fmla="*/ 218 h 230"/>
                <a:gd name="T42" fmla="*/ 228 w 232"/>
                <a:gd name="T43" fmla="*/ 216 h 230"/>
                <a:gd name="T44" fmla="*/ 204 w 232"/>
                <a:gd name="T45" fmla="*/ 182 h 230"/>
                <a:gd name="T46" fmla="*/ 192 w 232"/>
                <a:gd name="T47" fmla="*/ 146 h 230"/>
                <a:gd name="T48" fmla="*/ 186 w 232"/>
                <a:gd name="T49" fmla="*/ 120 h 230"/>
                <a:gd name="T50" fmla="*/ 186 w 232"/>
                <a:gd name="T51" fmla="*/ 108 h 230"/>
                <a:gd name="T52" fmla="*/ 184 w 232"/>
                <a:gd name="T53" fmla="*/ 90 h 230"/>
                <a:gd name="T54" fmla="*/ 168 w 232"/>
                <a:gd name="T55" fmla="*/ 50 h 230"/>
                <a:gd name="T56" fmla="*/ 152 w 232"/>
                <a:gd name="T57" fmla="*/ 32 h 230"/>
                <a:gd name="T58" fmla="*/ 34 w 232"/>
                <a:gd name="T59" fmla="*/ 34 h 230"/>
                <a:gd name="T60" fmla="*/ 56 w 232"/>
                <a:gd name="T61" fmla="*/ 20 h 230"/>
                <a:gd name="T62" fmla="*/ 84 w 232"/>
                <a:gd name="T63" fmla="*/ 16 h 230"/>
                <a:gd name="T64" fmla="*/ 114 w 232"/>
                <a:gd name="T65" fmla="*/ 26 h 230"/>
                <a:gd name="T66" fmla="*/ 140 w 232"/>
                <a:gd name="T67" fmla="*/ 44 h 230"/>
                <a:gd name="T68" fmla="*/ 152 w 232"/>
                <a:gd name="T69" fmla="*/ 58 h 230"/>
                <a:gd name="T70" fmla="*/ 166 w 232"/>
                <a:gd name="T71" fmla="*/ 86 h 230"/>
                <a:gd name="T72" fmla="*/ 168 w 232"/>
                <a:gd name="T73" fmla="*/ 116 h 230"/>
                <a:gd name="T74" fmla="*/ 160 w 232"/>
                <a:gd name="T75" fmla="*/ 140 h 230"/>
                <a:gd name="T76" fmla="*/ 152 w 232"/>
                <a:gd name="T77" fmla="*/ 152 h 230"/>
                <a:gd name="T78" fmla="*/ 130 w 232"/>
                <a:gd name="T79" fmla="*/ 166 h 230"/>
                <a:gd name="T80" fmla="*/ 102 w 232"/>
                <a:gd name="T81" fmla="*/ 168 h 230"/>
                <a:gd name="T82" fmla="*/ 72 w 232"/>
                <a:gd name="T83" fmla="*/ 160 h 230"/>
                <a:gd name="T84" fmla="*/ 46 w 232"/>
                <a:gd name="T85" fmla="*/ 140 h 230"/>
                <a:gd name="T86" fmla="*/ 34 w 232"/>
                <a:gd name="T87" fmla="*/ 128 h 230"/>
                <a:gd name="T88" fmla="*/ 20 w 232"/>
                <a:gd name="T89" fmla="*/ 98 h 230"/>
                <a:gd name="T90" fmla="*/ 18 w 232"/>
                <a:gd name="T91" fmla="*/ 70 h 230"/>
                <a:gd name="T92" fmla="*/ 26 w 232"/>
                <a:gd name="T93" fmla="*/ 44 h 230"/>
                <a:gd name="T94" fmla="*/ 34 w 232"/>
                <a:gd name="T95" fmla="*/ 34 h 230"/>
                <a:gd name="T96" fmla="*/ 188 w 232"/>
                <a:gd name="T97" fmla="*/ 188 h 230"/>
                <a:gd name="T98" fmla="*/ 152 w 232"/>
                <a:gd name="T99" fmla="*/ 174 h 230"/>
                <a:gd name="T100" fmla="*/ 164 w 232"/>
                <a:gd name="T101" fmla="*/ 164 h 230"/>
                <a:gd name="T102" fmla="*/ 174 w 232"/>
                <a:gd name="T103" fmla="*/ 150 h 230"/>
                <a:gd name="T104" fmla="*/ 180 w 232"/>
                <a:gd name="T105" fmla="*/ 168 h 230"/>
                <a:gd name="T106" fmla="*/ 188 w 232"/>
                <a:gd name="T107" fmla="*/ 18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2" h="230">
                  <a:moveTo>
                    <a:pt x="152" y="32"/>
                  </a:moveTo>
                  <a:lnTo>
                    <a:pt x="152" y="32"/>
                  </a:lnTo>
                  <a:lnTo>
                    <a:pt x="138" y="20"/>
                  </a:lnTo>
                  <a:lnTo>
                    <a:pt x="120" y="10"/>
                  </a:lnTo>
                  <a:lnTo>
                    <a:pt x="102" y="4"/>
                  </a:lnTo>
                  <a:lnTo>
                    <a:pt x="84" y="0"/>
                  </a:lnTo>
                  <a:lnTo>
                    <a:pt x="68" y="0"/>
                  </a:lnTo>
                  <a:lnTo>
                    <a:pt x="50" y="4"/>
                  </a:lnTo>
                  <a:lnTo>
                    <a:pt x="36" y="10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12" y="34"/>
                  </a:lnTo>
                  <a:lnTo>
                    <a:pt x="4" y="50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4" y="102"/>
                  </a:lnTo>
                  <a:lnTo>
                    <a:pt x="10" y="120"/>
                  </a:lnTo>
                  <a:lnTo>
                    <a:pt x="20" y="136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50" y="166"/>
                  </a:lnTo>
                  <a:lnTo>
                    <a:pt x="70" y="176"/>
                  </a:lnTo>
                  <a:lnTo>
                    <a:pt x="90" y="184"/>
                  </a:lnTo>
                  <a:lnTo>
                    <a:pt x="110" y="186"/>
                  </a:lnTo>
                  <a:lnTo>
                    <a:pt x="110" y="186"/>
                  </a:lnTo>
                  <a:lnTo>
                    <a:pt x="110" y="186"/>
                  </a:lnTo>
                  <a:lnTo>
                    <a:pt x="120" y="186"/>
                  </a:lnTo>
                  <a:lnTo>
                    <a:pt x="132" y="188"/>
                  </a:lnTo>
                  <a:lnTo>
                    <a:pt x="148" y="190"/>
                  </a:lnTo>
                  <a:lnTo>
                    <a:pt x="164" y="196"/>
                  </a:lnTo>
                  <a:lnTo>
                    <a:pt x="182" y="204"/>
                  </a:lnTo>
                  <a:lnTo>
                    <a:pt x="200" y="214"/>
                  </a:lnTo>
                  <a:lnTo>
                    <a:pt x="216" y="228"/>
                  </a:lnTo>
                  <a:lnTo>
                    <a:pt x="216" y="228"/>
                  </a:lnTo>
                  <a:lnTo>
                    <a:pt x="220" y="230"/>
                  </a:lnTo>
                  <a:lnTo>
                    <a:pt x="222" y="230"/>
                  </a:lnTo>
                  <a:lnTo>
                    <a:pt x="226" y="230"/>
                  </a:lnTo>
                  <a:lnTo>
                    <a:pt x="228" y="228"/>
                  </a:lnTo>
                  <a:lnTo>
                    <a:pt x="228" y="228"/>
                  </a:lnTo>
                  <a:lnTo>
                    <a:pt x="230" y="226"/>
                  </a:lnTo>
                  <a:lnTo>
                    <a:pt x="232" y="222"/>
                  </a:lnTo>
                  <a:lnTo>
                    <a:pt x="230" y="218"/>
                  </a:lnTo>
                  <a:lnTo>
                    <a:pt x="228" y="216"/>
                  </a:lnTo>
                  <a:lnTo>
                    <a:pt x="228" y="216"/>
                  </a:lnTo>
                  <a:lnTo>
                    <a:pt x="214" y="200"/>
                  </a:lnTo>
                  <a:lnTo>
                    <a:pt x="204" y="182"/>
                  </a:lnTo>
                  <a:lnTo>
                    <a:pt x="196" y="164"/>
                  </a:lnTo>
                  <a:lnTo>
                    <a:pt x="192" y="146"/>
                  </a:lnTo>
                  <a:lnTo>
                    <a:pt x="188" y="132"/>
                  </a:lnTo>
                  <a:lnTo>
                    <a:pt x="186" y="120"/>
                  </a:lnTo>
                  <a:lnTo>
                    <a:pt x="186" y="108"/>
                  </a:lnTo>
                  <a:lnTo>
                    <a:pt x="186" y="108"/>
                  </a:lnTo>
                  <a:lnTo>
                    <a:pt x="186" y="108"/>
                  </a:lnTo>
                  <a:lnTo>
                    <a:pt x="184" y="90"/>
                  </a:lnTo>
                  <a:lnTo>
                    <a:pt x="178" y="70"/>
                  </a:lnTo>
                  <a:lnTo>
                    <a:pt x="168" y="50"/>
                  </a:lnTo>
                  <a:lnTo>
                    <a:pt x="152" y="32"/>
                  </a:lnTo>
                  <a:lnTo>
                    <a:pt x="152" y="32"/>
                  </a:lnTo>
                  <a:close/>
                  <a:moveTo>
                    <a:pt x="34" y="34"/>
                  </a:moveTo>
                  <a:lnTo>
                    <a:pt x="34" y="34"/>
                  </a:lnTo>
                  <a:lnTo>
                    <a:pt x="44" y="24"/>
                  </a:lnTo>
                  <a:lnTo>
                    <a:pt x="56" y="20"/>
                  </a:lnTo>
                  <a:lnTo>
                    <a:pt x="70" y="16"/>
                  </a:lnTo>
                  <a:lnTo>
                    <a:pt x="84" y="16"/>
                  </a:lnTo>
                  <a:lnTo>
                    <a:pt x="100" y="20"/>
                  </a:lnTo>
                  <a:lnTo>
                    <a:pt x="114" y="26"/>
                  </a:lnTo>
                  <a:lnTo>
                    <a:pt x="128" y="34"/>
                  </a:lnTo>
                  <a:lnTo>
                    <a:pt x="140" y="44"/>
                  </a:lnTo>
                  <a:lnTo>
                    <a:pt x="140" y="44"/>
                  </a:lnTo>
                  <a:lnTo>
                    <a:pt x="152" y="58"/>
                  </a:lnTo>
                  <a:lnTo>
                    <a:pt x="160" y="72"/>
                  </a:lnTo>
                  <a:lnTo>
                    <a:pt x="166" y="86"/>
                  </a:lnTo>
                  <a:lnTo>
                    <a:pt x="168" y="100"/>
                  </a:lnTo>
                  <a:lnTo>
                    <a:pt x="168" y="116"/>
                  </a:lnTo>
                  <a:lnTo>
                    <a:pt x="166" y="128"/>
                  </a:lnTo>
                  <a:lnTo>
                    <a:pt x="160" y="140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42" y="160"/>
                  </a:lnTo>
                  <a:lnTo>
                    <a:pt x="130" y="166"/>
                  </a:lnTo>
                  <a:lnTo>
                    <a:pt x="116" y="168"/>
                  </a:lnTo>
                  <a:lnTo>
                    <a:pt x="102" y="168"/>
                  </a:lnTo>
                  <a:lnTo>
                    <a:pt x="86" y="164"/>
                  </a:lnTo>
                  <a:lnTo>
                    <a:pt x="72" y="160"/>
                  </a:lnTo>
                  <a:lnTo>
                    <a:pt x="58" y="150"/>
                  </a:lnTo>
                  <a:lnTo>
                    <a:pt x="46" y="140"/>
                  </a:lnTo>
                  <a:lnTo>
                    <a:pt x="46" y="140"/>
                  </a:lnTo>
                  <a:lnTo>
                    <a:pt x="34" y="128"/>
                  </a:lnTo>
                  <a:lnTo>
                    <a:pt x="26" y="114"/>
                  </a:lnTo>
                  <a:lnTo>
                    <a:pt x="20" y="98"/>
                  </a:lnTo>
                  <a:lnTo>
                    <a:pt x="18" y="84"/>
                  </a:lnTo>
                  <a:lnTo>
                    <a:pt x="18" y="70"/>
                  </a:lnTo>
                  <a:lnTo>
                    <a:pt x="20" y="56"/>
                  </a:lnTo>
                  <a:lnTo>
                    <a:pt x="26" y="44"/>
                  </a:lnTo>
                  <a:lnTo>
                    <a:pt x="34" y="34"/>
                  </a:lnTo>
                  <a:lnTo>
                    <a:pt x="34" y="34"/>
                  </a:lnTo>
                  <a:close/>
                  <a:moveTo>
                    <a:pt x="188" y="188"/>
                  </a:moveTo>
                  <a:lnTo>
                    <a:pt x="188" y="188"/>
                  </a:lnTo>
                  <a:lnTo>
                    <a:pt x="170" y="180"/>
                  </a:lnTo>
                  <a:lnTo>
                    <a:pt x="152" y="174"/>
                  </a:lnTo>
                  <a:lnTo>
                    <a:pt x="152" y="17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74" y="150"/>
                  </a:lnTo>
                  <a:lnTo>
                    <a:pt x="174" y="150"/>
                  </a:lnTo>
                  <a:lnTo>
                    <a:pt x="180" y="168"/>
                  </a:lnTo>
                  <a:lnTo>
                    <a:pt x="188" y="188"/>
                  </a:lnTo>
                  <a:lnTo>
                    <a:pt x="188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76" name="Freeform 1138"/>
            <p:cNvSpPr>
              <a:spLocks/>
            </p:cNvSpPr>
            <p:nvPr/>
          </p:nvSpPr>
          <p:spPr bwMode="auto">
            <a:xfrm>
              <a:off x="4541838" y="5381625"/>
              <a:ext cx="146050" cy="146050"/>
            </a:xfrm>
            <a:custGeom>
              <a:avLst/>
              <a:gdLst>
                <a:gd name="T0" fmla="*/ 92 w 92"/>
                <a:gd name="T1" fmla="*/ 76 h 92"/>
                <a:gd name="T2" fmla="*/ 76 w 92"/>
                <a:gd name="T3" fmla="*/ 92 h 92"/>
                <a:gd name="T4" fmla="*/ 0 w 92"/>
                <a:gd name="T5" fmla="*/ 16 h 92"/>
                <a:gd name="T6" fmla="*/ 18 w 92"/>
                <a:gd name="T7" fmla="*/ 0 h 92"/>
                <a:gd name="T8" fmla="*/ 92 w 92"/>
                <a:gd name="T9" fmla="*/ 7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92" y="76"/>
                  </a:moveTo>
                  <a:lnTo>
                    <a:pt x="76" y="92"/>
                  </a:lnTo>
                  <a:lnTo>
                    <a:pt x="0" y="16"/>
                  </a:lnTo>
                  <a:lnTo>
                    <a:pt x="18" y="0"/>
                  </a:lnTo>
                  <a:lnTo>
                    <a:pt x="92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77" name="Freeform 1139"/>
            <p:cNvSpPr>
              <a:spLocks/>
            </p:cNvSpPr>
            <p:nvPr/>
          </p:nvSpPr>
          <p:spPr bwMode="auto">
            <a:xfrm>
              <a:off x="4233863" y="5343525"/>
              <a:ext cx="130175" cy="50800"/>
            </a:xfrm>
            <a:custGeom>
              <a:avLst/>
              <a:gdLst>
                <a:gd name="T0" fmla="*/ 40 w 82"/>
                <a:gd name="T1" fmla="*/ 32 h 32"/>
                <a:gd name="T2" fmla="*/ 40 w 82"/>
                <a:gd name="T3" fmla="*/ 32 h 32"/>
                <a:gd name="T4" fmla="*/ 52 w 82"/>
                <a:gd name="T5" fmla="*/ 30 h 32"/>
                <a:gd name="T6" fmla="*/ 64 w 82"/>
                <a:gd name="T7" fmla="*/ 28 h 32"/>
                <a:gd name="T8" fmla="*/ 74 w 82"/>
                <a:gd name="T9" fmla="*/ 24 h 32"/>
                <a:gd name="T10" fmla="*/ 82 w 82"/>
                <a:gd name="T11" fmla="*/ 18 h 32"/>
                <a:gd name="T12" fmla="*/ 82 w 82"/>
                <a:gd name="T13" fmla="*/ 18 h 32"/>
                <a:gd name="T14" fmla="*/ 80 w 82"/>
                <a:gd name="T15" fmla="*/ 16 h 32"/>
                <a:gd name="T16" fmla="*/ 80 w 82"/>
                <a:gd name="T17" fmla="*/ 16 h 32"/>
                <a:gd name="T18" fmla="*/ 72 w 82"/>
                <a:gd name="T19" fmla="*/ 10 h 32"/>
                <a:gd name="T20" fmla="*/ 62 w 82"/>
                <a:gd name="T21" fmla="*/ 4 h 32"/>
                <a:gd name="T22" fmla="*/ 52 w 82"/>
                <a:gd name="T23" fmla="*/ 2 h 32"/>
                <a:gd name="T24" fmla="*/ 40 w 82"/>
                <a:gd name="T25" fmla="*/ 0 h 32"/>
                <a:gd name="T26" fmla="*/ 40 w 82"/>
                <a:gd name="T27" fmla="*/ 0 h 32"/>
                <a:gd name="T28" fmla="*/ 30 w 82"/>
                <a:gd name="T29" fmla="*/ 2 h 32"/>
                <a:gd name="T30" fmla="*/ 18 w 82"/>
                <a:gd name="T31" fmla="*/ 4 h 32"/>
                <a:gd name="T32" fmla="*/ 8 w 82"/>
                <a:gd name="T33" fmla="*/ 10 h 32"/>
                <a:gd name="T34" fmla="*/ 0 w 82"/>
                <a:gd name="T35" fmla="*/ 18 h 32"/>
                <a:gd name="T36" fmla="*/ 0 w 82"/>
                <a:gd name="T37" fmla="*/ 18 h 32"/>
                <a:gd name="T38" fmla="*/ 0 w 82"/>
                <a:gd name="T39" fmla="*/ 18 h 32"/>
                <a:gd name="T40" fmla="*/ 0 w 82"/>
                <a:gd name="T41" fmla="*/ 18 h 32"/>
                <a:gd name="T42" fmla="*/ 8 w 82"/>
                <a:gd name="T43" fmla="*/ 24 h 32"/>
                <a:gd name="T44" fmla="*/ 18 w 82"/>
                <a:gd name="T45" fmla="*/ 28 h 32"/>
                <a:gd name="T46" fmla="*/ 28 w 82"/>
                <a:gd name="T47" fmla="*/ 30 h 32"/>
                <a:gd name="T48" fmla="*/ 40 w 82"/>
                <a:gd name="T49" fmla="*/ 32 h 32"/>
                <a:gd name="T50" fmla="*/ 40 w 82"/>
                <a:gd name="T5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32">
                  <a:moveTo>
                    <a:pt x="40" y="32"/>
                  </a:moveTo>
                  <a:lnTo>
                    <a:pt x="40" y="32"/>
                  </a:lnTo>
                  <a:lnTo>
                    <a:pt x="52" y="30"/>
                  </a:lnTo>
                  <a:lnTo>
                    <a:pt x="64" y="28"/>
                  </a:lnTo>
                  <a:lnTo>
                    <a:pt x="74" y="24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72" y="10"/>
                  </a:lnTo>
                  <a:lnTo>
                    <a:pt x="62" y="4"/>
                  </a:lnTo>
                  <a:lnTo>
                    <a:pt x="52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0" y="2"/>
                  </a:lnTo>
                  <a:lnTo>
                    <a:pt x="18" y="4"/>
                  </a:lnTo>
                  <a:lnTo>
                    <a:pt x="8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8" y="24"/>
                  </a:lnTo>
                  <a:lnTo>
                    <a:pt x="18" y="28"/>
                  </a:lnTo>
                  <a:lnTo>
                    <a:pt x="28" y="30"/>
                  </a:lnTo>
                  <a:lnTo>
                    <a:pt x="40" y="32"/>
                  </a:lnTo>
                  <a:lnTo>
                    <a:pt x="4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78" name="Freeform 1140"/>
            <p:cNvSpPr>
              <a:spLocks/>
            </p:cNvSpPr>
            <p:nvPr/>
          </p:nvSpPr>
          <p:spPr bwMode="auto">
            <a:xfrm>
              <a:off x="4364038" y="5372100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2 w 2"/>
                <a:gd name="T5" fmla="*/ 4 h 4"/>
                <a:gd name="T6" fmla="*/ 2 w 2"/>
                <a:gd name="T7" fmla="*/ 4 h 4"/>
                <a:gd name="T8" fmla="*/ 0 w 2"/>
                <a:gd name="T9" fmla="*/ 0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79" name="Freeform 1141"/>
            <p:cNvSpPr>
              <a:spLocks/>
            </p:cNvSpPr>
            <p:nvPr/>
          </p:nvSpPr>
          <p:spPr bwMode="auto">
            <a:xfrm>
              <a:off x="4227513" y="5372100"/>
              <a:ext cx="6350" cy="6350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4 w 4"/>
                <a:gd name="T5" fmla="*/ 0 h 4"/>
                <a:gd name="T6" fmla="*/ 4 w 4"/>
                <a:gd name="T7" fmla="*/ 0 h 4"/>
                <a:gd name="T8" fmla="*/ 0 w 4"/>
                <a:gd name="T9" fmla="*/ 4 h 4"/>
                <a:gd name="T10" fmla="*/ 0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180" name="Freeform 1142"/>
            <p:cNvSpPr>
              <a:spLocks/>
            </p:cNvSpPr>
            <p:nvPr/>
          </p:nvSpPr>
          <p:spPr bwMode="auto">
            <a:xfrm>
              <a:off x="4208463" y="5378450"/>
              <a:ext cx="180975" cy="146050"/>
            </a:xfrm>
            <a:custGeom>
              <a:avLst/>
              <a:gdLst>
                <a:gd name="T0" fmla="*/ 56 w 114"/>
                <a:gd name="T1" fmla="*/ 60 h 92"/>
                <a:gd name="T2" fmla="*/ 32 w 114"/>
                <a:gd name="T3" fmla="*/ 64 h 92"/>
                <a:gd name="T4" fmla="*/ 16 w 114"/>
                <a:gd name="T5" fmla="*/ 74 h 92"/>
                <a:gd name="T6" fmla="*/ 12 w 114"/>
                <a:gd name="T7" fmla="*/ 70 h 92"/>
                <a:gd name="T8" fmla="*/ 20 w 114"/>
                <a:gd name="T9" fmla="*/ 64 h 92"/>
                <a:gd name="T10" fmla="*/ 44 w 114"/>
                <a:gd name="T11" fmla="*/ 56 h 92"/>
                <a:gd name="T12" fmla="*/ 56 w 114"/>
                <a:gd name="T13" fmla="*/ 54 h 92"/>
                <a:gd name="T14" fmla="*/ 82 w 114"/>
                <a:gd name="T15" fmla="*/ 58 h 92"/>
                <a:gd name="T16" fmla="*/ 102 w 114"/>
                <a:gd name="T17" fmla="*/ 70 h 92"/>
                <a:gd name="T18" fmla="*/ 98 w 114"/>
                <a:gd name="T19" fmla="*/ 74 h 92"/>
                <a:gd name="T20" fmla="*/ 104 w 114"/>
                <a:gd name="T21" fmla="*/ 66 h 92"/>
                <a:gd name="T22" fmla="*/ 112 w 114"/>
                <a:gd name="T23" fmla="*/ 46 h 92"/>
                <a:gd name="T24" fmla="*/ 114 w 114"/>
                <a:gd name="T25" fmla="*/ 34 h 92"/>
                <a:gd name="T26" fmla="*/ 110 w 114"/>
                <a:gd name="T27" fmla="*/ 16 h 92"/>
                <a:gd name="T28" fmla="*/ 100 w 114"/>
                <a:gd name="T29" fmla="*/ 0 h 92"/>
                <a:gd name="T30" fmla="*/ 92 w 114"/>
                <a:gd name="T31" fmla="*/ 6 h 92"/>
                <a:gd name="T32" fmla="*/ 70 w 114"/>
                <a:gd name="T33" fmla="*/ 14 h 92"/>
                <a:gd name="T34" fmla="*/ 56 w 114"/>
                <a:gd name="T35" fmla="*/ 16 h 92"/>
                <a:gd name="T36" fmla="*/ 32 w 114"/>
                <a:gd name="T37" fmla="*/ 12 h 92"/>
                <a:gd name="T38" fmla="*/ 12 w 114"/>
                <a:gd name="T39" fmla="*/ 0 h 92"/>
                <a:gd name="T40" fmla="*/ 8 w 114"/>
                <a:gd name="T41" fmla="*/ 8 h 92"/>
                <a:gd name="T42" fmla="*/ 0 w 114"/>
                <a:gd name="T43" fmla="*/ 26 h 92"/>
                <a:gd name="T44" fmla="*/ 0 w 114"/>
                <a:gd name="T45" fmla="*/ 34 h 92"/>
                <a:gd name="T46" fmla="*/ 4 w 114"/>
                <a:gd name="T47" fmla="*/ 56 h 92"/>
                <a:gd name="T48" fmla="*/ 16 w 114"/>
                <a:gd name="T49" fmla="*/ 76 h 92"/>
                <a:gd name="T50" fmla="*/ 24 w 114"/>
                <a:gd name="T51" fmla="*/ 82 h 92"/>
                <a:gd name="T52" fmla="*/ 46 w 114"/>
                <a:gd name="T53" fmla="*/ 90 h 92"/>
                <a:gd name="T54" fmla="*/ 56 w 114"/>
                <a:gd name="T55" fmla="*/ 92 h 92"/>
                <a:gd name="T56" fmla="*/ 78 w 114"/>
                <a:gd name="T57" fmla="*/ 88 h 92"/>
                <a:gd name="T58" fmla="*/ 96 w 114"/>
                <a:gd name="T59" fmla="*/ 76 h 92"/>
                <a:gd name="T60" fmla="*/ 98 w 114"/>
                <a:gd name="T61" fmla="*/ 74 h 92"/>
                <a:gd name="T62" fmla="*/ 90 w 114"/>
                <a:gd name="T63" fmla="*/ 68 h 92"/>
                <a:gd name="T64" fmla="*/ 68 w 114"/>
                <a:gd name="T65" fmla="*/ 62 h 92"/>
                <a:gd name="T66" fmla="*/ 56 w 114"/>
                <a:gd name="T67" fmla="*/ 6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4" h="92">
                  <a:moveTo>
                    <a:pt x="56" y="60"/>
                  </a:moveTo>
                  <a:lnTo>
                    <a:pt x="56" y="60"/>
                  </a:lnTo>
                  <a:lnTo>
                    <a:pt x="44" y="62"/>
                  </a:lnTo>
                  <a:lnTo>
                    <a:pt x="32" y="64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2" y="70"/>
                  </a:lnTo>
                  <a:lnTo>
                    <a:pt x="12" y="70"/>
                  </a:lnTo>
                  <a:lnTo>
                    <a:pt x="20" y="64"/>
                  </a:lnTo>
                  <a:lnTo>
                    <a:pt x="32" y="58"/>
                  </a:lnTo>
                  <a:lnTo>
                    <a:pt x="44" y="56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70" y="56"/>
                  </a:lnTo>
                  <a:lnTo>
                    <a:pt x="82" y="58"/>
                  </a:lnTo>
                  <a:lnTo>
                    <a:pt x="92" y="64"/>
                  </a:lnTo>
                  <a:lnTo>
                    <a:pt x="102" y="70"/>
                  </a:lnTo>
                  <a:lnTo>
                    <a:pt x="102" y="70"/>
                  </a:lnTo>
                  <a:lnTo>
                    <a:pt x="98" y="74"/>
                  </a:lnTo>
                  <a:lnTo>
                    <a:pt x="98" y="74"/>
                  </a:lnTo>
                  <a:lnTo>
                    <a:pt x="104" y="66"/>
                  </a:lnTo>
                  <a:lnTo>
                    <a:pt x="110" y="56"/>
                  </a:lnTo>
                  <a:lnTo>
                    <a:pt x="112" y="46"/>
                  </a:lnTo>
                  <a:lnTo>
                    <a:pt x="114" y="34"/>
                  </a:lnTo>
                  <a:lnTo>
                    <a:pt x="114" y="34"/>
                  </a:lnTo>
                  <a:lnTo>
                    <a:pt x="112" y="26"/>
                  </a:lnTo>
                  <a:lnTo>
                    <a:pt x="110" y="16"/>
                  </a:lnTo>
                  <a:lnTo>
                    <a:pt x="106" y="8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2" y="6"/>
                  </a:lnTo>
                  <a:lnTo>
                    <a:pt x="82" y="12"/>
                  </a:lnTo>
                  <a:lnTo>
                    <a:pt x="70" y="14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44" y="14"/>
                  </a:lnTo>
                  <a:lnTo>
                    <a:pt x="32" y="12"/>
                  </a:lnTo>
                  <a:lnTo>
                    <a:pt x="20" y="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8"/>
                  </a:lnTo>
                  <a:lnTo>
                    <a:pt x="4" y="16"/>
                  </a:lnTo>
                  <a:lnTo>
                    <a:pt x="0" y="2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6"/>
                  </a:lnTo>
                  <a:lnTo>
                    <a:pt x="4" y="56"/>
                  </a:lnTo>
                  <a:lnTo>
                    <a:pt x="10" y="66"/>
                  </a:lnTo>
                  <a:lnTo>
                    <a:pt x="16" y="76"/>
                  </a:lnTo>
                  <a:lnTo>
                    <a:pt x="16" y="76"/>
                  </a:lnTo>
                  <a:lnTo>
                    <a:pt x="24" y="82"/>
                  </a:lnTo>
                  <a:lnTo>
                    <a:pt x="34" y="88"/>
                  </a:lnTo>
                  <a:lnTo>
                    <a:pt x="46" y="90"/>
                  </a:lnTo>
                  <a:lnTo>
                    <a:pt x="56" y="92"/>
                  </a:lnTo>
                  <a:lnTo>
                    <a:pt x="56" y="92"/>
                  </a:lnTo>
                  <a:lnTo>
                    <a:pt x="68" y="90"/>
                  </a:lnTo>
                  <a:lnTo>
                    <a:pt x="78" y="88"/>
                  </a:lnTo>
                  <a:lnTo>
                    <a:pt x="88" y="82"/>
                  </a:lnTo>
                  <a:lnTo>
                    <a:pt x="96" y="76"/>
                  </a:lnTo>
                  <a:lnTo>
                    <a:pt x="96" y="76"/>
                  </a:lnTo>
                  <a:lnTo>
                    <a:pt x="98" y="74"/>
                  </a:lnTo>
                  <a:lnTo>
                    <a:pt x="98" y="74"/>
                  </a:lnTo>
                  <a:lnTo>
                    <a:pt x="90" y="68"/>
                  </a:lnTo>
                  <a:lnTo>
                    <a:pt x="80" y="64"/>
                  </a:lnTo>
                  <a:lnTo>
                    <a:pt x="68" y="62"/>
                  </a:lnTo>
                  <a:lnTo>
                    <a:pt x="56" y="60"/>
                  </a:lnTo>
                  <a:lnTo>
                    <a:pt x="56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381" name="グループ化 2380"/>
          <p:cNvGrpSpPr/>
          <p:nvPr/>
        </p:nvGrpSpPr>
        <p:grpSpPr>
          <a:xfrm>
            <a:off x="8369003" y="4388525"/>
            <a:ext cx="383080" cy="434926"/>
            <a:chOff x="7831138" y="4448175"/>
            <a:chExt cx="422275" cy="479425"/>
          </a:xfrm>
        </p:grpSpPr>
        <p:sp>
          <p:nvSpPr>
            <p:cNvPr id="2382" name="Freeform 1143"/>
            <p:cNvSpPr>
              <a:spLocks/>
            </p:cNvSpPr>
            <p:nvPr/>
          </p:nvSpPr>
          <p:spPr bwMode="auto">
            <a:xfrm>
              <a:off x="7878763" y="4559300"/>
              <a:ext cx="327025" cy="368300"/>
            </a:xfrm>
            <a:custGeom>
              <a:avLst/>
              <a:gdLst>
                <a:gd name="T0" fmla="*/ 0 w 206"/>
                <a:gd name="T1" fmla="*/ 194 h 232"/>
                <a:gd name="T2" fmla="*/ 0 w 206"/>
                <a:gd name="T3" fmla="*/ 194 h 232"/>
                <a:gd name="T4" fmla="*/ 0 w 206"/>
                <a:gd name="T5" fmla="*/ 202 h 232"/>
                <a:gd name="T6" fmla="*/ 2 w 206"/>
                <a:gd name="T7" fmla="*/ 208 h 232"/>
                <a:gd name="T8" fmla="*/ 6 w 206"/>
                <a:gd name="T9" fmla="*/ 216 h 232"/>
                <a:gd name="T10" fmla="*/ 10 w 206"/>
                <a:gd name="T11" fmla="*/ 220 h 232"/>
                <a:gd name="T12" fmla="*/ 16 w 206"/>
                <a:gd name="T13" fmla="*/ 226 h 232"/>
                <a:gd name="T14" fmla="*/ 22 w 206"/>
                <a:gd name="T15" fmla="*/ 228 h 232"/>
                <a:gd name="T16" fmla="*/ 30 w 206"/>
                <a:gd name="T17" fmla="*/ 232 h 232"/>
                <a:gd name="T18" fmla="*/ 36 w 206"/>
                <a:gd name="T19" fmla="*/ 232 h 232"/>
                <a:gd name="T20" fmla="*/ 170 w 206"/>
                <a:gd name="T21" fmla="*/ 232 h 232"/>
                <a:gd name="T22" fmla="*/ 170 w 206"/>
                <a:gd name="T23" fmla="*/ 232 h 232"/>
                <a:gd name="T24" fmla="*/ 176 w 206"/>
                <a:gd name="T25" fmla="*/ 232 h 232"/>
                <a:gd name="T26" fmla="*/ 184 w 206"/>
                <a:gd name="T27" fmla="*/ 228 h 232"/>
                <a:gd name="T28" fmla="*/ 190 w 206"/>
                <a:gd name="T29" fmla="*/ 226 h 232"/>
                <a:gd name="T30" fmla="*/ 196 w 206"/>
                <a:gd name="T31" fmla="*/ 220 h 232"/>
                <a:gd name="T32" fmla="*/ 200 w 206"/>
                <a:gd name="T33" fmla="*/ 216 h 232"/>
                <a:gd name="T34" fmla="*/ 204 w 206"/>
                <a:gd name="T35" fmla="*/ 208 h 232"/>
                <a:gd name="T36" fmla="*/ 206 w 206"/>
                <a:gd name="T37" fmla="*/ 202 h 232"/>
                <a:gd name="T38" fmla="*/ 206 w 206"/>
                <a:gd name="T39" fmla="*/ 194 h 232"/>
                <a:gd name="T40" fmla="*/ 206 w 206"/>
                <a:gd name="T41" fmla="*/ 0 h 232"/>
                <a:gd name="T42" fmla="*/ 0 w 206"/>
                <a:gd name="T43" fmla="*/ 0 h 232"/>
                <a:gd name="T44" fmla="*/ 0 w 206"/>
                <a:gd name="T45" fmla="*/ 19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6" h="232">
                  <a:moveTo>
                    <a:pt x="0" y="194"/>
                  </a:moveTo>
                  <a:lnTo>
                    <a:pt x="0" y="194"/>
                  </a:lnTo>
                  <a:lnTo>
                    <a:pt x="0" y="202"/>
                  </a:lnTo>
                  <a:lnTo>
                    <a:pt x="2" y="208"/>
                  </a:lnTo>
                  <a:lnTo>
                    <a:pt x="6" y="216"/>
                  </a:lnTo>
                  <a:lnTo>
                    <a:pt x="10" y="220"/>
                  </a:lnTo>
                  <a:lnTo>
                    <a:pt x="16" y="226"/>
                  </a:lnTo>
                  <a:lnTo>
                    <a:pt x="22" y="228"/>
                  </a:lnTo>
                  <a:lnTo>
                    <a:pt x="30" y="232"/>
                  </a:lnTo>
                  <a:lnTo>
                    <a:pt x="36" y="232"/>
                  </a:lnTo>
                  <a:lnTo>
                    <a:pt x="170" y="232"/>
                  </a:lnTo>
                  <a:lnTo>
                    <a:pt x="170" y="232"/>
                  </a:lnTo>
                  <a:lnTo>
                    <a:pt x="176" y="232"/>
                  </a:lnTo>
                  <a:lnTo>
                    <a:pt x="184" y="228"/>
                  </a:lnTo>
                  <a:lnTo>
                    <a:pt x="190" y="226"/>
                  </a:lnTo>
                  <a:lnTo>
                    <a:pt x="196" y="220"/>
                  </a:lnTo>
                  <a:lnTo>
                    <a:pt x="200" y="216"/>
                  </a:lnTo>
                  <a:lnTo>
                    <a:pt x="204" y="208"/>
                  </a:lnTo>
                  <a:lnTo>
                    <a:pt x="206" y="202"/>
                  </a:lnTo>
                  <a:lnTo>
                    <a:pt x="206" y="194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83" name="Freeform 1144"/>
            <p:cNvSpPr>
              <a:spLocks/>
            </p:cNvSpPr>
            <p:nvPr/>
          </p:nvSpPr>
          <p:spPr bwMode="auto">
            <a:xfrm>
              <a:off x="8021638" y="4600575"/>
              <a:ext cx="41275" cy="273050"/>
            </a:xfrm>
            <a:custGeom>
              <a:avLst/>
              <a:gdLst>
                <a:gd name="T0" fmla="*/ 12 w 26"/>
                <a:gd name="T1" fmla="*/ 172 h 172"/>
                <a:gd name="T2" fmla="*/ 12 w 26"/>
                <a:gd name="T3" fmla="*/ 172 h 172"/>
                <a:gd name="T4" fmla="*/ 8 w 26"/>
                <a:gd name="T5" fmla="*/ 170 h 172"/>
                <a:gd name="T6" fmla="*/ 4 w 26"/>
                <a:gd name="T7" fmla="*/ 168 h 172"/>
                <a:gd name="T8" fmla="*/ 0 w 26"/>
                <a:gd name="T9" fmla="*/ 164 h 172"/>
                <a:gd name="T10" fmla="*/ 0 w 26"/>
                <a:gd name="T11" fmla="*/ 158 h 172"/>
                <a:gd name="T12" fmla="*/ 0 w 26"/>
                <a:gd name="T13" fmla="*/ 12 h 172"/>
                <a:gd name="T14" fmla="*/ 0 w 26"/>
                <a:gd name="T15" fmla="*/ 12 h 172"/>
                <a:gd name="T16" fmla="*/ 0 w 26"/>
                <a:gd name="T17" fmla="*/ 8 h 172"/>
                <a:gd name="T18" fmla="*/ 4 w 26"/>
                <a:gd name="T19" fmla="*/ 4 h 172"/>
                <a:gd name="T20" fmla="*/ 8 w 26"/>
                <a:gd name="T21" fmla="*/ 0 h 172"/>
                <a:gd name="T22" fmla="*/ 12 w 26"/>
                <a:gd name="T23" fmla="*/ 0 h 172"/>
                <a:gd name="T24" fmla="*/ 12 w 26"/>
                <a:gd name="T25" fmla="*/ 0 h 172"/>
                <a:gd name="T26" fmla="*/ 18 w 26"/>
                <a:gd name="T27" fmla="*/ 0 h 172"/>
                <a:gd name="T28" fmla="*/ 22 w 26"/>
                <a:gd name="T29" fmla="*/ 4 h 172"/>
                <a:gd name="T30" fmla="*/ 26 w 26"/>
                <a:gd name="T31" fmla="*/ 8 h 172"/>
                <a:gd name="T32" fmla="*/ 26 w 26"/>
                <a:gd name="T33" fmla="*/ 12 h 172"/>
                <a:gd name="T34" fmla="*/ 26 w 26"/>
                <a:gd name="T35" fmla="*/ 158 h 172"/>
                <a:gd name="T36" fmla="*/ 26 w 26"/>
                <a:gd name="T37" fmla="*/ 158 h 172"/>
                <a:gd name="T38" fmla="*/ 26 w 26"/>
                <a:gd name="T39" fmla="*/ 164 h 172"/>
                <a:gd name="T40" fmla="*/ 22 w 26"/>
                <a:gd name="T41" fmla="*/ 168 h 172"/>
                <a:gd name="T42" fmla="*/ 18 w 26"/>
                <a:gd name="T43" fmla="*/ 170 h 172"/>
                <a:gd name="T44" fmla="*/ 12 w 26"/>
                <a:gd name="T45" fmla="*/ 172 h 172"/>
                <a:gd name="T46" fmla="*/ 12 w 26"/>
                <a:gd name="T47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72">
                  <a:moveTo>
                    <a:pt x="12" y="172"/>
                  </a:moveTo>
                  <a:lnTo>
                    <a:pt x="12" y="172"/>
                  </a:lnTo>
                  <a:lnTo>
                    <a:pt x="8" y="170"/>
                  </a:lnTo>
                  <a:lnTo>
                    <a:pt x="4" y="168"/>
                  </a:lnTo>
                  <a:lnTo>
                    <a:pt x="0" y="164"/>
                  </a:lnTo>
                  <a:lnTo>
                    <a:pt x="0" y="15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58"/>
                  </a:lnTo>
                  <a:lnTo>
                    <a:pt x="26" y="158"/>
                  </a:lnTo>
                  <a:lnTo>
                    <a:pt x="26" y="164"/>
                  </a:lnTo>
                  <a:lnTo>
                    <a:pt x="22" y="168"/>
                  </a:lnTo>
                  <a:lnTo>
                    <a:pt x="18" y="170"/>
                  </a:lnTo>
                  <a:lnTo>
                    <a:pt x="12" y="172"/>
                  </a:lnTo>
                  <a:lnTo>
                    <a:pt x="12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84" name="Freeform 1145"/>
            <p:cNvSpPr>
              <a:spLocks/>
            </p:cNvSpPr>
            <p:nvPr/>
          </p:nvSpPr>
          <p:spPr bwMode="auto">
            <a:xfrm>
              <a:off x="8110538" y="4600575"/>
              <a:ext cx="41275" cy="273050"/>
            </a:xfrm>
            <a:custGeom>
              <a:avLst/>
              <a:gdLst>
                <a:gd name="T0" fmla="*/ 14 w 26"/>
                <a:gd name="T1" fmla="*/ 172 h 172"/>
                <a:gd name="T2" fmla="*/ 14 w 26"/>
                <a:gd name="T3" fmla="*/ 172 h 172"/>
                <a:gd name="T4" fmla="*/ 8 w 26"/>
                <a:gd name="T5" fmla="*/ 170 h 172"/>
                <a:gd name="T6" fmla="*/ 4 w 26"/>
                <a:gd name="T7" fmla="*/ 168 h 172"/>
                <a:gd name="T8" fmla="*/ 2 w 26"/>
                <a:gd name="T9" fmla="*/ 164 h 172"/>
                <a:gd name="T10" fmla="*/ 0 w 26"/>
                <a:gd name="T11" fmla="*/ 158 h 172"/>
                <a:gd name="T12" fmla="*/ 0 w 26"/>
                <a:gd name="T13" fmla="*/ 12 h 172"/>
                <a:gd name="T14" fmla="*/ 0 w 26"/>
                <a:gd name="T15" fmla="*/ 12 h 172"/>
                <a:gd name="T16" fmla="*/ 2 w 26"/>
                <a:gd name="T17" fmla="*/ 8 h 172"/>
                <a:gd name="T18" fmla="*/ 4 w 26"/>
                <a:gd name="T19" fmla="*/ 4 h 172"/>
                <a:gd name="T20" fmla="*/ 8 w 26"/>
                <a:gd name="T21" fmla="*/ 0 h 172"/>
                <a:gd name="T22" fmla="*/ 14 w 26"/>
                <a:gd name="T23" fmla="*/ 0 h 172"/>
                <a:gd name="T24" fmla="*/ 14 w 26"/>
                <a:gd name="T25" fmla="*/ 0 h 172"/>
                <a:gd name="T26" fmla="*/ 18 w 26"/>
                <a:gd name="T27" fmla="*/ 0 h 172"/>
                <a:gd name="T28" fmla="*/ 22 w 26"/>
                <a:gd name="T29" fmla="*/ 4 h 172"/>
                <a:gd name="T30" fmla="*/ 26 w 26"/>
                <a:gd name="T31" fmla="*/ 8 h 172"/>
                <a:gd name="T32" fmla="*/ 26 w 26"/>
                <a:gd name="T33" fmla="*/ 12 h 172"/>
                <a:gd name="T34" fmla="*/ 26 w 26"/>
                <a:gd name="T35" fmla="*/ 158 h 172"/>
                <a:gd name="T36" fmla="*/ 26 w 26"/>
                <a:gd name="T37" fmla="*/ 158 h 172"/>
                <a:gd name="T38" fmla="*/ 26 w 26"/>
                <a:gd name="T39" fmla="*/ 164 h 172"/>
                <a:gd name="T40" fmla="*/ 22 w 26"/>
                <a:gd name="T41" fmla="*/ 168 h 172"/>
                <a:gd name="T42" fmla="*/ 18 w 26"/>
                <a:gd name="T43" fmla="*/ 170 h 172"/>
                <a:gd name="T44" fmla="*/ 14 w 26"/>
                <a:gd name="T45" fmla="*/ 172 h 172"/>
                <a:gd name="T46" fmla="*/ 14 w 26"/>
                <a:gd name="T47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72">
                  <a:moveTo>
                    <a:pt x="14" y="172"/>
                  </a:moveTo>
                  <a:lnTo>
                    <a:pt x="14" y="172"/>
                  </a:lnTo>
                  <a:lnTo>
                    <a:pt x="8" y="170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58"/>
                  </a:lnTo>
                  <a:lnTo>
                    <a:pt x="26" y="158"/>
                  </a:lnTo>
                  <a:lnTo>
                    <a:pt x="26" y="164"/>
                  </a:lnTo>
                  <a:lnTo>
                    <a:pt x="22" y="168"/>
                  </a:lnTo>
                  <a:lnTo>
                    <a:pt x="18" y="170"/>
                  </a:lnTo>
                  <a:lnTo>
                    <a:pt x="14" y="172"/>
                  </a:lnTo>
                  <a:lnTo>
                    <a:pt x="14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85" name="Freeform 1146"/>
            <p:cNvSpPr>
              <a:spLocks/>
            </p:cNvSpPr>
            <p:nvPr/>
          </p:nvSpPr>
          <p:spPr bwMode="auto">
            <a:xfrm>
              <a:off x="7932738" y="4600575"/>
              <a:ext cx="41275" cy="273050"/>
            </a:xfrm>
            <a:custGeom>
              <a:avLst/>
              <a:gdLst>
                <a:gd name="T0" fmla="*/ 12 w 26"/>
                <a:gd name="T1" fmla="*/ 172 h 172"/>
                <a:gd name="T2" fmla="*/ 12 w 26"/>
                <a:gd name="T3" fmla="*/ 172 h 172"/>
                <a:gd name="T4" fmla="*/ 8 w 26"/>
                <a:gd name="T5" fmla="*/ 170 h 172"/>
                <a:gd name="T6" fmla="*/ 2 w 26"/>
                <a:gd name="T7" fmla="*/ 168 h 172"/>
                <a:gd name="T8" fmla="*/ 0 w 26"/>
                <a:gd name="T9" fmla="*/ 164 h 172"/>
                <a:gd name="T10" fmla="*/ 0 w 26"/>
                <a:gd name="T11" fmla="*/ 158 h 172"/>
                <a:gd name="T12" fmla="*/ 0 w 26"/>
                <a:gd name="T13" fmla="*/ 12 h 172"/>
                <a:gd name="T14" fmla="*/ 0 w 26"/>
                <a:gd name="T15" fmla="*/ 12 h 172"/>
                <a:gd name="T16" fmla="*/ 0 w 26"/>
                <a:gd name="T17" fmla="*/ 8 h 172"/>
                <a:gd name="T18" fmla="*/ 2 w 26"/>
                <a:gd name="T19" fmla="*/ 4 h 172"/>
                <a:gd name="T20" fmla="*/ 8 w 26"/>
                <a:gd name="T21" fmla="*/ 0 h 172"/>
                <a:gd name="T22" fmla="*/ 12 w 26"/>
                <a:gd name="T23" fmla="*/ 0 h 172"/>
                <a:gd name="T24" fmla="*/ 12 w 26"/>
                <a:gd name="T25" fmla="*/ 0 h 172"/>
                <a:gd name="T26" fmla="*/ 18 w 26"/>
                <a:gd name="T27" fmla="*/ 0 h 172"/>
                <a:gd name="T28" fmla="*/ 22 w 26"/>
                <a:gd name="T29" fmla="*/ 4 h 172"/>
                <a:gd name="T30" fmla="*/ 24 w 26"/>
                <a:gd name="T31" fmla="*/ 8 h 172"/>
                <a:gd name="T32" fmla="*/ 26 w 26"/>
                <a:gd name="T33" fmla="*/ 12 h 172"/>
                <a:gd name="T34" fmla="*/ 26 w 26"/>
                <a:gd name="T35" fmla="*/ 158 h 172"/>
                <a:gd name="T36" fmla="*/ 26 w 26"/>
                <a:gd name="T37" fmla="*/ 158 h 172"/>
                <a:gd name="T38" fmla="*/ 24 w 26"/>
                <a:gd name="T39" fmla="*/ 164 h 172"/>
                <a:gd name="T40" fmla="*/ 22 w 26"/>
                <a:gd name="T41" fmla="*/ 168 h 172"/>
                <a:gd name="T42" fmla="*/ 18 w 26"/>
                <a:gd name="T43" fmla="*/ 170 h 172"/>
                <a:gd name="T44" fmla="*/ 12 w 26"/>
                <a:gd name="T45" fmla="*/ 172 h 172"/>
                <a:gd name="T46" fmla="*/ 12 w 26"/>
                <a:gd name="T47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72">
                  <a:moveTo>
                    <a:pt x="12" y="172"/>
                  </a:moveTo>
                  <a:lnTo>
                    <a:pt x="12" y="172"/>
                  </a:lnTo>
                  <a:lnTo>
                    <a:pt x="8" y="170"/>
                  </a:lnTo>
                  <a:lnTo>
                    <a:pt x="2" y="168"/>
                  </a:lnTo>
                  <a:lnTo>
                    <a:pt x="0" y="164"/>
                  </a:lnTo>
                  <a:lnTo>
                    <a:pt x="0" y="15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58"/>
                  </a:lnTo>
                  <a:lnTo>
                    <a:pt x="26" y="158"/>
                  </a:lnTo>
                  <a:lnTo>
                    <a:pt x="24" y="164"/>
                  </a:lnTo>
                  <a:lnTo>
                    <a:pt x="22" y="168"/>
                  </a:lnTo>
                  <a:lnTo>
                    <a:pt x="18" y="170"/>
                  </a:lnTo>
                  <a:lnTo>
                    <a:pt x="12" y="172"/>
                  </a:lnTo>
                  <a:lnTo>
                    <a:pt x="12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86" name="Freeform 1147"/>
            <p:cNvSpPr>
              <a:spLocks/>
            </p:cNvSpPr>
            <p:nvPr/>
          </p:nvSpPr>
          <p:spPr bwMode="auto">
            <a:xfrm>
              <a:off x="7831138" y="4448175"/>
              <a:ext cx="422275" cy="98425"/>
            </a:xfrm>
            <a:custGeom>
              <a:avLst/>
              <a:gdLst>
                <a:gd name="T0" fmla="*/ 248 w 266"/>
                <a:gd name="T1" fmla="*/ 28 h 62"/>
                <a:gd name="T2" fmla="*/ 162 w 266"/>
                <a:gd name="T3" fmla="*/ 28 h 62"/>
                <a:gd name="T4" fmla="*/ 162 w 266"/>
                <a:gd name="T5" fmla="*/ 28 h 62"/>
                <a:gd name="T6" fmla="*/ 160 w 266"/>
                <a:gd name="T7" fmla="*/ 18 h 62"/>
                <a:gd name="T8" fmla="*/ 154 w 266"/>
                <a:gd name="T9" fmla="*/ 10 h 62"/>
                <a:gd name="T10" fmla="*/ 150 w 266"/>
                <a:gd name="T11" fmla="*/ 6 h 62"/>
                <a:gd name="T12" fmla="*/ 146 w 266"/>
                <a:gd name="T13" fmla="*/ 2 h 62"/>
                <a:gd name="T14" fmla="*/ 140 w 266"/>
                <a:gd name="T15" fmla="*/ 0 h 62"/>
                <a:gd name="T16" fmla="*/ 132 w 266"/>
                <a:gd name="T17" fmla="*/ 0 h 62"/>
                <a:gd name="T18" fmla="*/ 132 w 266"/>
                <a:gd name="T19" fmla="*/ 0 h 62"/>
                <a:gd name="T20" fmla="*/ 126 w 266"/>
                <a:gd name="T21" fmla="*/ 0 h 62"/>
                <a:gd name="T22" fmla="*/ 120 w 266"/>
                <a:gd name="T23" fmla="*/ 2 h 62"/>
                <a:gd name="T24" fmla="*/ 116 w 266"/>
                <a:gd name="T25" fmla="*/ 6 h 62"/>
                <a:gd name="T26" fmla="*/ 112 w 266"/>
                <a:gd name="T27" fmla="*/ 10 h 62"/>
                <a:gd name="T28" fmla="*/ 106 w 266"/>
                <a:gd name="T29" fmla="*/ 18 h 62"/>
                <a:gd name="T30" fmla="*/ 104 w 266"/>
                <a:gd name="T31" fmla="*/ 28 h 62"/>
                <a:gd name="T32" fmla="*/ 18 w 266"/>
                <a:gd name="T33" fmla="*/ 28 h 62"/>
                <a:gd name="T34" fmla="*/ 18 w 266"/>
                <a:gd name="T35" fmla="*/ 28 h 62"/>
                <a:gd name="T36" fmla="*/ 12 w 266"/>
                <a:gd name="T37" fmla="*/ 30 h 62"/>
                <a:gd name="T38" fmla="*/ 6 w 266"/>
                <a:gd name="T39" fmla="*/ 34 h 62"/>
                <a:gd name="T40" fmla="*/ 2 w 266"/>
                <a:gd name="T41" fmla="*/ 38 h 62"/>
                <a:gd name="T42" fmla="*/ 0 w 266"/>
                <a:gd name="T43" fmla="*/ 44 h 62"/>
                <a:gd name="T44" fmla="*/ 0 w 266"/>
                <a:gd name="T45" fmla="*/ 44 h 62"/>
                <a:gd name="T46" fmla="*/ 2 w 266"/>
                <a:gd name="T47" fmla="*/ 52 h 62"/>
                <a:gd name="T48" fmla="*/ 6 w 266"/>
                <a:gd name="T49" fmla="*/ 56 h 62"/>
                <a:gd name="T50" fmla="*/ 12 w 266"/>
                <a:gd name="T51" fmla="*/ 60 h 62"/>
                <a:gd name="T52" fmla="*/ 18 w 266"/>
                <a:gd name="T53" fmla="*/ 62 h 62"/>
                <a:gd name="T54" fmla="*/ 248 w 266"/>
                <a:gd name="T55" fmla="*/ 62 h 62"/>
                <a:gd name="T56" fmla="*/ 248 w 266"/>
                <a:gd name="T57" fmla="*/ 62 h 62"/>
                <a:gd name="T58" fmla="*/ 254 w 266"/>
                <a:gd name="T59" fmla="*/ 60 h 62"/>
                <a:gd name="T60" fmla="*/ 260 w 266"/>
                <a:gd name="T61" fmla="*/ 56 h 62"/>
                <a:gd name="T62" fmla="*/ 264 w 266"/>
                <a:gd name="T63" fmla="*/ 52 h 62"/>
                <a:gd name="T64" fmla="*/ 266 w 266"/>
                <a:gd name="T65" fmla="*/ 44 h 62"/>
                <a:gd name="T66" fmla="*/ 266 w 266"/>
                <a:gd name="T67" fmla="*/ 44 h 62"/>
                <a:gd name="T68" fmla="*/ 264 w 266"/>
                <a:gd name="T69" fmla="*/ 38 h 62"/>
                <a:gd name="T70" fmla="*/ 260 w 266"/>
                <a:gd name="T71" fmla="*/ 34 h 62"/>
                <a:gd name="T72" fmla="*/ 254 w 266"/>
                <a:gd name="T73" fmla="*/ 30 h 62"/>
                <a:gd name="T74" fmla="*/ 248 w 266"/>
                <a:gd name="T75" fmla="*/ 28 h 62"/>
                <a:gd name="T76" fmla="*/ 248 w 266"/>
                <a:gd name="T77" fmla="*/ 2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6" h="62">
                  <a:moveTo>
                    <a:pt x="248" y="28"/>
                  </a:moveTo>
                  <a:lnTo>
                    <a:pt x="162" y="28"/>
                  </a:lnTo>
                  <a:lnTo>
                    <a:pt x="162" y="28"/>
                  </a:lnTo>
                  <a:lnTo>
                    <a:pt x="160" y="18"/>
                  </a:lnTo>
                  <a:lnTo>
                    <a:pt x="154" y="10"/>
                  </a:lnTo>
                  <a:lnTo>
                    <a:pt x="150" y="6"/>
                  </a:lnTo>
                  <a:lnTo>
                    <a:pt x="146" y="2"/>
                  </a:lnTo>
                  <a:lnTo>
                    <a:pt x="140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2"/>
                  </a:lnTo>
                  <a:lnTo>
                    <a:pt x="116" y="6"/>
                  </a:lnTo>
                  <a:lnTo>
                    <a:pt x="112" y="10"/>
                  </a:lnTo>
                  <a:lnTo>
                    <a:pt x="106" y="18"/>
                  </a:lnTo>
                  <a:lnTo>
                    <a:pt x="104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2" y="30"/>
                  </a:lnTo>
                  <a:lnTo>
                    <a:pt x="6" y="34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6" y="56"/>
                  </a:lnTo>
                  <a:lnTo>
                    <a:pt x="12" y="60"/>
                  </a:lnTo>
                  <a:lnTo>
                    <a:pt x="18" y="62"/>
                  </a:lnTo>
                  <a:lnTo>
                    <a:pt x="248" y="62"/>
                  </a:lnTo>
                  <a:lnTo>
                    <a:pt x="248" y="62"/>
                  </a:lnTo>
                  <a:lnTo>
                    <a:pt x="254" y="60"/>
                  </a:lnTo>
                  <a:lnTo>
                    <a:pt x="260" y="56"/>
                  </a:lnTo>
                  <a:lnTo>
                    <a:pt x="264" y="52"/>
                  </a:lnTo>
                  <a:lnTo>
                    <a:pt x="266" y="44"/>
                  </a:lnTo>
                  <a:lnTo>
                    <a:pt x="266" y="44"/>
                  </a:lnTo>
                  <a:lnTo>
                    <a:pt x="264" y="38"/>
                  </a:lnTo>
                  <a:lnTo>
                    <a:pt x="260" y="34"/>
                  </a:lnTo>
                  <a:lnTo>
                    <a:pt x="254" y="30"/>
                  </a:lnTo>
                  <a:lnTo>
                    <a:pt x="248" y="28"/>
                  </a:lnTo>
                  <a:lnTo>
                    <a:pt x="24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387" name="グループ化 2386"/>
          <p:cNvGrpSpPr/>
          <p:nvPr/>
        </p:nvGrpSpPr>
        <p:grpSpPr>
          <a:xfrm>
            <a:off x="4780367" y="4379884"/>
            <a:ext cx="339876" cy="434926"/>
            <a:chOff x="3662363" y="4448175"/>
            <a:chExt cx="374650" cy="479425"/>
          </a:xfrm>
        </p:grpSpPr>
        <p:sp>
          <p:nvSpPr>
            <p:cNvPr id="2388" name="Freeform 1148"/>
            <p:cNvSpPr>
              <a:spLocks/>
            </p:cNvSpPr>
            <p:nvPr/>
          </p:nvSpPr>
          <p:spPr bwMode="auto">
            <a:xfrm>
              <a:off x="3662363" y="4448175"/>
              <a:ext cx="374650" cy="225425"/>
            </a:xfrm>
            <a:custGeom>
              <a:avLst/>
              <a:gdLst>
                <a:gd name="T0" fmla="*/ 0 w 236"/>
                <a:gd name="T1" fmla="*/ 70 h 142"/>
                <a:gd name="T2" fmla="*/ 118 w 236"/>
                <a:gd name="T3" fmla="*/ 142 h 142"/>
                <a:gd name="T4" fmla="*/ 236 w 236"/>
                <a:gd name="T5" fmla="*/ 70 h 142"/>
                <a:gd name="T6" fmla="*/ 118 w 236"/>
                <a:gd name="T7" fmla="*/ 0 h 142"/>
                <a:gd name="T8" fmla="*/ 0 w 236"/>
                <a:gd name="T9" fmla="*/ 7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42">
                  <a:moveTo>
                    <a:pt x="0" y="70"/>
                  </a:moveTo>
                  <a:lnTo>
                    <a:pt x="118" y="142"/>
                  </a:lnTo>
                  <a:lnTo>
                    <a:pt x="236" y="70"/>
                  </a:lnTo>
                  <a:lnTo>
                    <a:pt x="118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89" name="Freeform 1149"/>
            <p:cNvSpPr>
              <a:spLocks/>
            </p:cNvSpPr>
            <p:nvPr/>
          </p:nvSpPr>
          <p:spPr bwMode="auto">
            <a:xfrm>
              <a:off x="3662363" y="4591050"/>
              <a:ext cx="374650" cy="336550"/>
            </a:xfrm>
            <a:custGeom>
              <a:avLst/>
              <a:gdLst>
                <a:gd name="T0" fmla="*/ 118 w 236"/>
                <a:gd name="T1" fmla="*/ 70 h 212"/>
                <a:gd name="T2" fmla="*/ 118 w 236"/>
                <a:gd name="T3" fmla="*/ 70 h 212"/>
                <a:gd name="T4" fmla="*/ 118 w 236"/>
                <a:gd name="T5" fmla="*/ 70 h 212"/>
                <a:gd name="T6" fmla="*/ 0 w 236"/>
                <a:gd name="T7" fmla="*/ 0 h 212"/>
                <a:gd name="T8" fmla="*/ 0 w 236"/>
                <a:gd name="T9" fmla="*/ 142 h 212"/>
                <a:gd name="T10" fmla="*/ 118 w 236"/>
                <a:gd name="T11" fmla="*/ 212 h 212"/>
                <a:gd name="T12" fmla="*/ 118 w 236"/>
                <a:gd name="T13" fmla="*/ 212 h 212"/>
                <a:gd name="T14" fmla="*/ 118 w 236"/>
                <a:gd name="T15" fmla="*/ 212 h 212"/>
                <a:gd name="T16" fmla="*/ 236 w 236"/>
                <a:gd name="T17" fmla="*/ 142 h 212"/>
                <a:gd name="T18" fmla="*/ 236 w 236"/>
                <a:gd name="T19" fmla="*/ 0 h 212"/>
                <a:gd name="T20" fmla="*/ 118 w 236"/>
                <a:gd name="T21" fmla="*/ 7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12">
                  <a:moveTo>
                    <a:pt x="118" y="70"/>
                  </a:moveTo>
                  <a:lnTo>
                    <a:pt x="118" y="70"/>
                  </a:lnTo>
                  <a:lnTo>
                    <a:pt x="118" y="7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118" y="212"/>
                  </a:lnTo>
                  <a:lnTo>
                    <a:pt x="118" y="212"/>
                  </a:lnTo>
                  <a:lnTo>
                    <a:pt x="118" y="212"/>
                  </a:lnTo>
                  <a:lnTo>
                    <a:pt x="236" y="142"/>
                  </a:lnTo>
                  <a:lnTo>
                    <a:pt x="236" y="0"/>
                  </a:lnTo>
                  <a:lnTo>
                    <a:pt x="11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90" name="Freeform 1150"/>
            <p:cNvSpPr>
              <a:spLocks/>
            </p:cNvSpPr>
            <p:nvPr/>
          </p:nvSpPr>
          <p:spPr bwMode="auto">
            <a:xfrm>
              <a:off x="3662363" y="4559300"/>
              <a:ext cx="374650" cy="142875"/>
            </a:xfrm>
            <a:custGeom>
              <a:avLst/>
              <a:gdLst>
                <a:gd name="T0" fmla="*/ 0 w 236"/>
                <a:gd name="T1" fmla="*/ 0 h 90"/>
                <a:gd name="T2" fmla="*/ 0 w 236"/>
                <a:gd name="T3" fmla="*/ 20 h 90"/>
                <a:gd name="T4" fmla="*/ 118 w 236"/>
                <a:gd name="T5" fmla="*/ 90 h 90"/>
                <a:gd name="T6" fmla="*/ 236 w 236"/>
                <a:gd name="T7" fmla="*/ 20 h 90"/>
                <a:gd name="T8" fmla="*/ 236 w 236"/>
                <a:gd name="T9" fmla="*/ 0 h 90"/>
                <a:gd name="T10" fmla="*/ 118 w 236"/>
                <a:gd name="T11" fmla="*/ 72 h 90"/>
                <a:gd name="T12" fmla="*/ 0 w 236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90">
                  <a:moveTo>
                    <a:pt x="0" y="0"/>
                  </a:moveTo>
                  <a:lnTo>
                    <a:pt x="0" y="20"/>
                  </a:lnTo>
                  <a:lnTo>
                    <a:pt x="118" y="90"/>
                  </a:lnTo>
                  <a:lnTo>
                    <a:pt x="236" y="20"/>
                  </a:lnTo>
                  <a:lnTo>
                    <a:pt x="236" y="0"/>
                  </a:lnTo>
                  <a:lnTo>
                    <a:pt x="118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391" name="グループ化 2390"/>
          <p:cNvGrpSpPr/>
          <p:nvPr/>
        </p:nvGrpSpPr>
        <p:grpSpPr>
          <a:xfrm>
            <a:off x="7078908" y="5842825"/>
            <a:ext cx="434926" cy="230424"/>
            <a:chOff x="5405438" y="6353175"/>
            <a:chExt cx="479425" cy="254000"/>
          </a:xfrm>
        </p:grpSpPr>
        <p:sp>
          <p:nvSpPr>
            <p:cNvPr id="2392" name="Freeform 5"/>
            <p:cNvSpPr>
              <a:spLocks/>
            </p:cNvSpPr>
            <p:nvPr/>
          </p:nvSpPr>
          <p:spPr bwMode="auto">
            <a:xfrm>
              <a:off x="5405438" y="6353175"/>
              <a:ext cx="479425" cy="209550"/>
            </a:xfrm>
            <a:custGeom>
              <a:avLst/>
              <a:gdLst>
                <a:gd name="T0" fmla="*/ 258 w 302"/>
                <a:gd name="T1" fmla="*/ 66 h 132"/>
                <a:gd name="T2" fmla="*/ 258 w 302"/>
                <a:gd name="T3" fmla="*/ 62 h 132"/>
                <a:gd name="T4" fmla="*/ 250 w 302"/>
                <a:gd name="T5" fmla="*/ 20 h 132"/>
                <a:gd name="T6" fmla="*/ 242 w 302"/>
                <a:gd name="T7" fmla="*/ 6 h 132"/>
                <a:gd name="T8" fmla="*/ 228 w 302"/>
                <a:gd name="T9" fmla="*/ 0 h 132"/>
                <a:gd name="T10" fmla="*/ 142 w 302"/>
                <a:gd name="T11" fmla="*/ 0 h 132"/>
                <a:gd name="T12" fmla="*/ 76 w 302"/>
                <a:gd name="T13" fmla="*/ 0 h 132"/>
                <a:gd name="T14" fmla="*/ 62 w 302"/>
                <a:gd name="T15" fmla="*/ 6 h 132"/>
                <a:gd name="T16" fmla="*/ 54 w 302"/>
                <a:gd name="T17" fmla="*/ 20 h 132"/>
                <a:gd name="T18" fmla="*/ 46 w 302"/>
                <a:gd name="T19" fmla="*/ 62 h 132"/>
                <a:gd name="T20" fmla="*/ 20 w 302"/>
                <a:gd name="T21" fmla="*/ 66 h 132"/>
                <a:gd name="T22" fmla="*/ 12 w 302"/>
                <a:gd name="T23" fmla="*/ 66 h 132"/>
                <a:gd name="T24" fmla="*/ 2 w 302"/>
                <a:gd name="T25" fmla="*/ 76 h 132"/>
                <a:gd name="T26" fmla="*/ 0 w 302"/>
                <a:gd name="T27" fmla="*/ 112 h 132"/>
                <a:gd name="T28" fmla="*/ 2 w 302"/>
                <a:gd name="T29" fmla="*/ 120 h 132"/>
                <a:gd name="T30" fmla="*/ 12 w 302"/>
                <a:gd name="T31" fmla="*/ 130 h 132"/>
                <a:gd name="T32" fmla="*/ 32 w 302"/>
                <a:gd name="T33" fmla="*/ 132 h 132"/>
                <a:gd name="T34" fmla="*/ 32 w 302"/>
                <a:gd name="T35" fmla="*/ 128 h 132"/>
                <a:gd name="T36" fmla="*/ 32 w 302"/>
                <a:gd name="T37" fmla="*/ 120 h 132"/>
                <a:gd name="T38" fmla="*/ 38 w 302"/>
                <a:gd name="T39" fmla="*/ 106 h 132"/>
                <a:gd name="T40" fmla="*/ 48 w 302"/>
                <a:gd name="T41" fmla="*/ 96 h 132"/>
                <a:gd name="T42" fmla="*/ 62 w 302"/>
                <a:gd name="T43" fmla="*/ 90 h 132"/>
                <a:gd name="T44" fmla="*/ 70 w 302"/>
                <a:gd name="T45" fmla="*/ 88 h 132"/>
                <a:gd name="T46" fmla="*/ 86 w 302"/>
                <a:gd name="T47" fmla="*/ 92 h 132"/>
                <a:gd name="T48" fmla="*/ 98 w 302"/>
                <a:gd name="T49" fmla="*/ 100 h 132"/>
                <a:gd name="T50" fmla="*/ 108 w 302"/>
                <a:gd name="T51" fmla="*/ 112 h 132"/>
                <a:gd name="T52" fmla="*/ 110 w 302"/>
                <a:gd name="T53" fmla="*/ 128 h 132"/>
                <a:gd name="T54" fmla="*/ 110 w 302"/>
                <a:gd name="T55" fmla="*/ 132 h 132"/>
                <a:gd name="T56" fmla="*/ 194 w 302"/>
                <a:gd name="T57" fmla="*/ 132 h 132"/>
                <a:gd name="T58" fmla="*/ 192 w 302"/>
                <a:gd name="T59" fmla="*/ 128 h 132"/>
                <a:gd name="T60" fmla="*/ 196 w 302"/>
                <a:gd name="T61" fmla="*/ 112 h 132"/>
                <a:gd name="T62" fmla="*/ 204 w 302"/>
                <a:gd name="T63" fmla="*/ 100 h 132"/>
                <a:gd name="T64" fmla="*/ 216 w 302"/>
                <a:gd name="T65" fmla="*/ 92 h 132"/>
                <a:gd name="T66" fmla="*/ 232 w 302"/>
                <a:gd name="T67" fmla="*/ 88 h 132"/>
                <a:gd name="T68" fmla="*/ 240 w 302"/>
                <a:gd name="T69" fmla="*/ 90 h 132"/>
                <a:gd name="T70" fmla="*/ 254 w 302"/>
                <a:gd name="T71" fmla="*/ 96 h 132"/>
                <a:gd name="T72" fmla="*/ 266 w 302"/>
                <a:gd name="T73" fmla="*/ 106 h 132"/>
                <a:gd name="T74" fmla="*/ 272 w 302"/>
                <a:gd name="T75" fmla="*/ 120 h 132"/>
                <a:gd name="T76" fmla="*/ 272 w 302"/>
                <a:gd name="T77" fmla="*/ 128 h 132"/>
                <a:gd name="T78" fmla="*/ 284 w 302"/>
                <a:gd name="T79" fmla="*/ 132 h 132"/>
                <a:gd name="T80" fmla="*/ 290 w 302"/>
                <a:gd name="T81" fmla="*/ 130 h 132"/>
                <a:gd name="T82" fmla="*/ 302 w 302"/>
                <a:gd name="T83" fmla="*/ 120 h 132"/>
                <a:gd name="T84" fmla="*/ 302 w 302"/>
                <a:gd name="T85" fmla="*/ 84 h 132"/>
                <a:gd name="T86" fmla="*/ 302 w 302"/>
                <a:gd name="T87" fmla="*/ 76 h 132"/>
                <a:gd name="T88" fmla="*/ 290 w 302"/>
                <a:gd name="T89" fmla="*/ 66 h 132"/>
                <a:gd name="T90" fmla="*/ 284 w 302"/>
                <a:gd name="T91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2" h="132">
                  <a:moveTo>
                    <a:pt x="284" y="66"/>
                  </a:moveTo>
                  <a:lnTo>
                    <a:pt x="258" y="66"/>
                  </a:lnTo>
                  <a:lnTo>
                    <a:pt x="258" y="66"/>
                  </a:lnTo>
                  <a:lnTo>
                    <a:pt x="258" y="62"/>
                  </a:lnTo>
                  <a:lnTo>
                    <a:pt x="250" y="20"/>
                  </a:lnTo>
                  <a:lnTo>
                    <a:pt x="250" y="20"/>
                  </a:lnTo>
                  <a:lnTo>
                    <a:pt x="246" y="12"/>
                  </a:lnTo>
                  <a:lnTo>
                    <a:pt x="242" y="6"/>
                  </a:lnTo>
                  <a:lnTo>
                    <a:pt x="234" y="2"/>
                  </a:lnTo>
                  <a:lnTo>
                    <a:pt x="228" y="0"/>
                  </a:lnTo>
                  <a:lnTo>
                    <a:pt x="162" y="0"/>
                  </a:lnTo>
                  <a:lnTo>
                    <a:pt x="142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8" y="2"/>
                  </a:lnTo>
                  <a:lnTo>
                    <a:pt x="62" y="6"/>
                  </a:lnTo>
                  <a:lnTo>
                    <a:pt x="56" y="12"/>
                  </a:lnTo>
                  <a:lnTo>
                    <a:pt x="54" y="20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46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12" y="66"/>
                  </a:lnTo>
                  <a:lnTo>
                    <a:pt x="6" y="70"/>
                  </a:lnTo>
                  <a:lnTo>
                    <a:pt x="2" y="76"/>
                  </a:lnTo>
                  <a:lnTo>
                    <a:pt x="0" y="8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20"/>
                  </a:lnTo>
                  <a:lnTo>
                    <a:pt x="6" y="126"/>
                  </a:lnTo>
                  <a:lnTo>
                    <a:pt x="12" y="130"/>
                  </a:lnTo>
                  <a:lnTo>
                    <a:pt x="20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2" y="128"/>
                  </a:lnTo>
                  <a:lnTo>
                    <a:pt x="32" y="128"/>
                  </a:lnTo>
                  <a:lnTo>
                    <a:pt x="32" y="120"/>
                  </a:lnTo>
                  <a:lnTo>
                    <a:pt x="34" y="112"/>
                  </a:lnTo>
                  <a:lnTo>
                    <a:pt x="38" y="106"/>
                  </a:lnTo>
                  <a:lnTo>
                    <a:pt x="42" y="100"/>
                  </a:lnTo>
                  <a:lnTo>
                    <a:pt x="48" y="96"/>
                  </a:lnTo>
                  <a:lnTo>
                    <a:pt x="56" y="92"/>
                  </a:lnTo>
                  <a:lnTo>
                    <a:pt x="62" y="90"/>
                  </a:lnTo>
                  <a:lnTo>
                    <a:pt x="70" y="88"/>
                  </a:lnTo>
                  <a:lnTo>
                    <a:pt x="70" y="88"/>
                  </a:lnTo>
                  <a:lnTo>
                    <a:pt x="78" y="90"/>
                  </a:lnTo>
                  <a:lnTo>
                    <a:pt x="86" y="92"/>
                  </a:lnTo>
                  <a:lnTo>
                    <a:pt x="92" y="96"/>
                  </a:lnTo>
                  <a:lnTo>
                    <a:pt x="98" y="100"/>
                  </a:lnTo>
                  <a:lnTo>
                    <a:pt x="104" y="106"/>
                  </a:lnTo>
                  <a:lnTo>
                    <a:pt x="108" y="112"/>
                  </a:lnTo>
                  <a:lnTo>
                    <a:pt x="110" y="12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0" y="132"/>
                  </a:lnTo>
                  <a:lnTo>
                    <a:pt x="194" y="132"/>
                  </a:lnTo>
                  <a:lnTo>
                    <a:pt x="194" y="132"/>
                  </a:lnTo>
                  <a:lnTo>
                    <a:pt x="192" y="128"/>
                  </a:lnTo>
                  <a:lnTo>
                    <a:pt x="192" y="128"/>
                  </a:lnTo>
                  <a:lnTo>
                    <a:pt x="194" y="120"/>
                  </a:lnTo>
                  <a:lnTo>
                    <a:pt x="196" y="112"/>
                  </a:lnTo>
                  <a:lnTo>
                    <a:pt x="200" y="106"/>
                  </a:lnTo>
                  <a:lnTo>
                    <a:pt x="204" y="100"/>
                  </a:lnTo>
                  <a:lnTo>
                    <a:pt x="210" y="96"/>
                  </a:lnTo>
                  <a:lnTo>
                    <a:pt x="216" y="92"/>
                  </a:lnTo>
                  <a:lnTo>
                    <a:pt x="224" y="90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40" y="90"/>
                  </a:lnTo>
                  <a:lnTo>
                    <a:pt x="248" y="92"/>
                  </a:lnTo>
                  <a:lnTo>
                    <a:pt x="254" y="96"/>
                  </a:lnTo>
                  <a:lnTo>
                    <a:pt x="260" y="100"/>
                  </a:lnTo>
                  <a:lnTo>
                    <a:pt x="266" y="106"/>
                  </a:lnTo>
                  <a:lnTo>
                    <a:pt x="268" y="112"/>
                  </a:lnTo>
                  <a:lnTo>
                    <a:pt x="272" y="120"/>
                  </a:lnTo>
                  <a:lnTo>
                    <a:pt x="272" y="128"/>
                  </a:lnTo>
                  <a:lnTo>
                    <a:pt x="272" y="128"/>
                  </a:lnTo>
                  <a:lnTo>
                    <a:pt x="272" y="132"/>
                  </a:lnTo>
                  <a:lnTo>
                    <a:pt x="284" y="132"/>
                  </a:lnTo>
                  <a:lnTo>
                    <a:pt x="284" y="132"/>
                  </a:lnTo>
                  <a:lnTo>
                    <a:pt x="290" y="130"/>
                  </a:lnTo>
                  <a:lnTo>
                    <a:pt x="296" y="126"/>
                  </a:lnTo>
                  <a:lnTo>
                    <a:pt x="302" y="120"/>
                  </a:lnTo>
                  <a:lnTo>
                    <a:pt x="302" y="112"/>
                  </a:lnTo>
                  <a:lnTo>
                    <a:pt x="302" y="84"/>
                  </a:lnTo>
                  <a:lnTo>
                    <a:pt x="302" y="84"/>
                  </a:lnTo>
                  <a:lnTo>
                    <a:pt x="302" y="76"/>
                  </a:lnTo>
                  <a:lnTo>
                    <a:pt x="296" y="70"/>
                  </a:lnTo>
                  <a:lnTo>
                    <a:pt x="290" y="66"/>
                  </a:lnTo>
                  <a:lnTo>
                    <a:pt x="284" y="66"/>
                  </a:lnTo>
                  <a:lnTo>
                    <a:pt x="28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93" name="Freeform 148"/>
            <p:cNvSpPr>
              <a:spLocks/>
            </p:cNvSpPr>
            <p:nvPr/>
          </p:nvSpPr>
          <p:spPr bwMode="auto">
            <a:xfrm>
              <a:off x="5722938" y="6505575"/>
              <a:ext cx="101600" cy="101600"/>
            </a:xfrm>
            <a:custGeom>
              <a:avLst/>
              <a:gdLst>
                <a:gd name="T0" fmla="*/ 0 w 64"/>
                <a:gd name="T1" fmla="*/ 32 h 64"/>
                <a:gd name="T2" fmla="*/ 0 w 64"/>
                <a:gd name="T3" fmla="*/ 32 h 64"/>
                <a:gd name="T4" fmla="*/ 0 w 64"/>
                <a:gd name="T5" fmla="*/ 38 h 64"/>
                <a:gd name="T6" fmla="*/ 2 w 64"/>
                <a:gd name="T7" fmla="*/ 44 h 64"/>
                <a:gd name="T8" fmla="*/ 10 w 64"/>
                <a:gd name="T9" fmla="*/ 54 h 64"/>
                <a:gd name="T10" fmla="*/ 20 w 64"/>
                <a:gd name="T11" fmla="*/ 62 h 64"/>
                <a:gd name="T12" fmla="*/ 26 w 64"/>
                <a:gd name="T13" fmla="*/ 64 h 64"/>
                <a:gd name="T14" fmla="*/ 32 w 64"/>
                <a:gd name="T15" fmla="*/ 64 h 64"/>
                <a:gd name="T16" fmla="*/ 32 w 64"/>
                <a:gd name="T17" fmla="*/ 64 h 64"/>
                <a:gd name="T18" fmla="*/ 38 w 64"/>
                <a:gd name="T19" fmla="*/ 64 h 64"/>
                <a:gd name="T20" fmla="*/ 44 w 64"/>
                <a:gd name="T21" fmla="*/ 62 h 64"/>
                <a:gd name="T22" fmla="*/ 56 w 64"/>
                <a:gd name="T23" fmla="*/ 54 h 64"/>
                <a:gd name="T24" fmla="*/ 62 w 64"/>
                <a:gd name="T25" fmla="*/ 44 h 64"/>
                <a:gd name="T26" fmla="*/ 64 w 64"/>
                <a:gd name="T27" fmla="*/ 38 h 64"/>
                <a:gd name="T28" fmla="*/ 64 w 64"/>
                <a:gd name="T29" fmla="*/ 32 h 64"/>
                <a:gd name="T30" fmla="*/ 64 w 64"/>
                <a:gd name="T31" fmla="*/ 32 h 64"/>
                <a:gd name="T32" fmla="*/ 64 w 64"/>
                <a:gd name="T33" fmla="*/ 26 h 64"/>
                <a:gd name="T34" fmla="*/ 62 w 64"/>
                <a:gd name="T35" fmla="*/ 20 h 64"/>
                <a:gd name="T36" fmla="*/ 56 w 64"/>
                <a:gd name="T37" fmla="*/ 10 h 64"/>
                <a:gd name="T38" fmla="*/ 44 w 64"/>
                <a:gd name="T39" fmla="*/ 2 h 64"/>
                <a:gd name="T40" fmla="*/ 38 w 64"/>
                <a:gd name="T41" fmla="*/ 0 h 64"/>
                <a:gd name="T42" fmla="*/ 32 w 64"/>
                <a:gd name="T43" fmla="*/ 0 h 64"/>
                <a:gd name="T44" fmla="*/ 32 w 64"/>
                <a:gd name="T45" fmla="*/ 0 h 64"/>
                <a:gd name="T46" fmla="*/ 26 w 64"/>
                <a:gd name="T47" fmla="*/ 0 h 64"/>
                <a:gd name="T48" fmla="*/ 20 w 64"/>
                <a:gd name="T49" fmla="*/ 2 h 64"/>
                <a:gd name="T50" fmla="*/ 10 w 64"/>
                <a:gd name="T51" fmla="*/ 10 h 64"/>
                <a:gd name="T52" fmla="*/ 2 w 64"/>
                <a:gd name="T53" fmla="*/ 20 h 64"/>
                <a:gd name="T54" fmla="*/ 0 w 64"/>
                <a:gd name="T55" fmla="*/ 26 h 64"/>
                <a:gd name="T56" fmla="*/ 0 w 64"/>
                <a:gd name="T57" fmla="*/ 32 h 64"/>
                <a:gd name="T58" fmla="*/ 0 w 64"/>
                <a:gd name="T5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0" y="32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10" y="54"/>
                  </a:lnTo>
                  <a:lnTo>
                    <a:pt x="20" y="62"/>
                  </a:lnTo>
                  <a:lnTo>
                    <a:pt x="2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64"/>
                  </a:lnTo>
                  <a:lnTo>
                    <a:pt x="44" y="62"/>
                  </a:lnTo>
                  <a:lnTo>
                    <a:pt x="56" y="54"/>
                  </a:lnTo>
                  <a:lnTo>
                    <a:pt x="62" y="44"/>
                  </a:lnTo>
                  <a:lnTo>
                    <a:pt x="64" y="3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94" name="Freeform 149"/>
            <p:cNvSpPr>
              <a:spLocks/>
            </p:cNvSpPr>
            <p:nvPr/>
          </p:nvSpPr>
          <p:spPr bwMode="auto">
            <a:xfrm>
              <a:off x="5751513" y="6534150"/>
              <a:ext cx="44450" cy="44450"/>
            </a:xfrm>
            <a:custGeom>
              <a:avLst/>
              <a:gdLst>
                <a:gd name="T0" fmla="*/ 0 w 28"/>
                <a:gd name="T1" fmla="*/ 14 h 28"/>
                <a:gd name="T2" fmla="*/ 0 w 28"/>
                <a:gd name="T3" fmla="*/ 14 h 28"/>
                <a:gd name="T4" fmla="*/ 2 w 28"/>
                <a:gd name="T5" fmla="*/ 20 h 28"/>
                <a:gd name="T6" fmla="*/ 4 w 28"/>
                <a:gd name="T7" fmla="*/ 24 h 28"/>
                <a:gd name="T8" fmla="*/ 8 w 28"/>
                <a:gd name="T9" fmla="*/ 28 h 28"/>
                <a:gd name="T10" fmla="*/ 14 w 28"/>
                <a:gd name="T11" fmla="*/ 28 h 28"/>
                <a:gd name="T12" fmla="*/ 14 w 28"/>
                <a:gd name="T13" fmla="*/ 28 h 28"/>
                <a:gd name="T14" fmla="*/ 20 w 28"/>
                <a:gd name="T15" fmla="*/ 28 h 28"/>
                <a:gd name="T16" fmla="*/ 24 w 28"/>
                <a:gd name="T17" fmla="*/ 24 h 28"/>
                <a:gd name="T18" fmla="*/ 28 w 28"/>
                <a:gd name="T19" fmla="*/ 20 h 28"/>
                <a:gd name="T20" fmla="*/ 28 w 28"/>
                <a:gd name="T21" fmla="*/ 14 h 28"/>
                <a:gd name="T22" fmla="*/ 28 w 28"/>
                <a:gd name="T23" fmla="*/ 14 h 28"/>
                <a:gd name="T24" fmla="*/ 28 w 28"/>
                <a:gd name="T25" fmla="*/ 8 h 28"/>
                <a:gd name="T26" fmla="*/ 24 w 28"/>
                <a:gd name="T27" fmla="*/ 4 h 28"/>
                <a:gd name="T28" fmla="*/ 20 w 28"/>
                <a:gd name="T29" fmla="*/ 2 h 28"/>
                <a:gd name="T30" fmla="*/ 14 w 28"/>
                <a:gd name="T31" fmla="*/ 0 h 28"/>
                <a:gd name="T32" fmla="*/ 14 w 28"/>
                <a:gd name="T33" fmla="*/ 0 h 28"/>
                <a:gd name="T34" fmla="*/ 8 w 28"/>
                <a:gd name="T35" fmla="*/ 2 h 28"/>
                <a:gd name="T36" fmla="*/ 4 w 28"/>
                <a:gd name="T37" fmla="*/ 4 h 28"/>
                <a:gd name="T38" fmla="*/ 2 w 28"/>
                <a:gd name="T39" fmla="*/ 8 h 28"/>
                <a:gd name="T40" fmla="*/ 0 w 28"/>
                <a:gd name="T41" fmla="*/ 14 h 28"/>
                <a:gd name="T42" fmla="*/ 0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0" y="14"/>
                  </a:move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95" name="Freeform 150"/>
            <p:cNvSpPr>
              <a:spLocks/>
            </p:cNvSpPr>
            <p:nvPr/>
          </p:nvSpPr>
          <p:spPr bwMode="auto">
            <a:xfrm>
              <a:off x="5405438" y="6486525"/>
              <a:ext cx="38100" cy="28575"/>
            </a:xfrm>
            <a:custGeom>
              <a:avLst/>
              <a:gdLst>
                <a:gd name="T0" fmla="*/ 0 w 24"/>
                <a:gd name="T1" fmla="*/ 0 h 18"/>
                <a:gd name="T2" fmla="*/ 12 w 24"/>
                <a:gd name="T3" fmla="*/ 0 h 18"/>
                <a:gd name="T4" fmla="*/ 12 w 24"/>
                <a:gd name="T5" fmla="*/ 0 h 18"/>
                <a:gd name="T6" fmla="*/ 16 w 24"/>
                <a:gd name="T7" fmla="*/ 0 h 18"/>
                <a:gd name="T8" fmla="*/ 20 w 24"/>
                <a:gd name="T9" fmla="*/ 2 h 18"/>
                <a:gd name="T10" fmla="*/ 22 w 24"/>
                <a:gd name="T11" fmla="*/ 6 h 18"/>
                <a:gd name="T12" fmla="*/ 24 w 24"/>
                <a:gd name="T13" fmla="*/ 10 h 18"/>
                <a:gd name="T14" fmla="*/ 24 w 24"/>
                <a:gd name="T15" fmla="*/ 10 h 18"/>
                <a:gd name="T16" fmla="*/ 22 w 24"/>
                <a:gd name="T17" fmla="*/ 12 h 18"/>
                <a:gd name="T18" fmla="*/ 20 w 24"/>
                <a:gd name="T19" fmla="*/ 16 h 18"/>
                <a:gd name="T20" fmla="*/ 16 w 24"/>
                <a:gd name="T21" fmla="*/ 18 h 18"/>
                <a:gd name="T22" fmla="*/ 12 w 24"/>
                <a:gd name="T23" fmla="*/ 18 h 18"/>
                <a:gd name="T24" fmla="*/ 0 w 24"/>
                <a:gd name="T25" fmla="*/ 18 h 18"/>
                <a:gd name="T26" fmla="*/ 0 w 24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2" y="6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2" y="12"/>
                  </a:lnTo>
                  <a:lnTo>
                    <a:pt x="20" y="16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96" name="Freeform 151"/>
            <p:cNvSpPr>
              <a:spLocks/>
            </p:cNvSpPr>
            <p:nvPr/>
          </p:nvSpPr>
          <p:spPr bwMode="auto">
            <a:xfrm>
              <a:off x="5849938" y="6486525"/>
              <a:ext cx="34925" cy="28575"/>
            </a:xfrm>
            <a:custGeom>
              <a:avLst/>
              <a:gdLst>
                <a:gd name="T0" fmla="*/ 22 w 22"/>
                <a:gd name="T1" fmla="*/ 0 h 18"/>
                <a:gd name="T2" fmla="*/ 12 w 22"/>
                <a:gd name="T3" fmla="*/ 0 h 18"/>
                <a:gd name="T4" fmla="*/ 12 w 22"/>
                <a:gd name="T5" fmla="*/ 0 h 18"/>
                <a:gd name="T6" fmla="*/ 6 w 22"/>
                <a:gd name="T7" fmla="*/ 0 h 18"/>
                <a:gd name="T8" fmla="*/ 4 w 22"/>
                <a:gd name="T9" fmla="*/ 2 h 18"/>
                <a:gd name="T10" fmla="*/ 0 w 22"/>
                <a:gd name="T11" fmla="*/ 6 h 18"/>
                <a:gd name="T12" fmla="*/ 0 w 22"/>
                <a:gd name="T13" fmla="*/ 10 h 18"/>
                <a:gd name="T14" fmla="*/ 0 w 22"/>
                <a:gd name="T15" fmla="*/ 10 h 18"/>
                <a:gd name="T16" fmla="*/ 0 w 22"/>
                <a:gd name="T17" fmla="*/ 12 h 18"/>
                <a:gd name="T18" fmla="*/ 4 w 22"/>
                <a:gd name="T19" fmla="*/ 16 h 18"/>
                <a:gd name="T20" fmla="*/ 6 w 22"/>
                <a:gd name="T21" fmla="*/ 18 h 18"/>
                <a:gd name="T22" fmla="*/ 12 w 22"/>
                <a:gd name="T23" fmla="*/ 18 h 18"/>
                <a:gd name="T24" fmla="*/ 22 w 22"/>
                <a:gd name="T25" fmla="*/ 18 h 18"/>
                <a:gd name="T26" fmla="*/ 22 w 22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18">
                  <a:moveTo>
                    <a:pt x="22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22" y="1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97" name="Freeform 152"/>
            <p:cNvSpPr>
              <a:spLocks/>
            </p:cNvSpPr>
            <p:nvPr/>
          </p:nvSpPr>
          <p:spPr bwMode="auto">
            <a:xfrm>
              <a:off x="5507038" y="6375400"/>
              <a:ext cx="276225" cy="82550"/>
            </a:xfrm>
            <a:custGeom>
              <a:avLst/>
              <a:gdLst>
                <a:gd name="T0" fmla="*/ 168 w 174"/>
                <a:gd name="T1" fmla="*/ 20 h 52"/>
                <a:gd name="T2" fmla="*/ 168 w 174"/>
                <a:gd name="T3" fmla="*/ 20 h 52"/>
                <a:gd name="T4" fmla="*/ 166 w 174"/>
                <a:gd name="T5" fmla="*/ 12 h 52"/>
                <a:gd name="T6" fmla="*/ 160 w 174"/>
                <a:gd name="T7" fmla="*/ 6 h 52"/>
                <a:gd name="T8" fmla="*/ 154 w 174"/>
                <a:gd name="T9" fmla="*/ 2 h 52"/>
                <a:gd name="T10" fmla="*/ 146 w 174"/>
                <a:gd name="T11" fmla="*/ 0 h 52"/>
                <a:gd name="T12" fmla="*/ 30 w 174"/>
                <a:gd name="T13" fmla="*/ 0 h 52"/>
                <a:gd name="T14" fmla="*/ 30 w 174"/>
                <a:gd name="T15" fmla="*/ 0 h 52"/>
                <a:gd name="T16" fmla="*/ 22 w 174"/>
                <a:gd name="T17" fmla="*/ 2 h 52"/>
                <a:gd name="T18" fmla="*/ 14 w 174"/>
                <a:gd name="T19" fmla="*/ 6 h 52"/>
                <a:gd name="T20" fmla="*/ 10 w 174"/>
                <a:gd name="T21" fmla="*/ 12 h 52"/>
                <a:gd name="T22" fmla="*/ 6 w 174"/>
                <a:gd name="T23" fmla="*/ 20 h 52"/>
                <a:gd name="T24" fmla="*/ 0 w 174"/>
                <a:gd name="T25" fmla="*/ 52 h 52"/>
                <a:gd name="T26" fmla="*/ 174 w 174"/>
                <a:gd name="T27" fmla="*/ 52 h 52"/>
                <a:gd name="T28" fmla="*/ 168 w 174"/>
                <a:gd name="T29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4" h="52">
                  <a:moveTo>
                    <a:pt x="168" y="20"/>
                  </a:moveTo>
                  <a:lnTo>
                    <a:pt x="168" y="20"/>
                  </a:lnTo>
                  <a:lnTo>
                    <a:pt x="166" y="12"/>
                  </a:lnTo>
                  <a:lnTo>
                    <a:pt x="160" y="6"/>
                  </a:lnTo>
                  <a:lnTo>
                    <a:pt x="154" y="2"/>
                  </a:lnTo>
                  <a:lnTo>
                    <a:pt x="14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2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6" y="20"/>
                  </a:lnTo>
                  <a:lnTo>
                    <a:pt x="0" y="52"/>
                  </a:lnTo>
                  <a:lnTo>
                    <a:pt x="174" y="52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98" name="Freeform 1151"/>
            <p:cNvSpPr>
              <a:spLocks/>
            </p:cNvSpPr>
            <p:nvPr/>
          </p:nvSpPr>
          <p:spPr bwMode="auto">
            <a:xfrm>
              <a:off x="5465763" y="6505575"/>
              <a:ext cx="101600" cy="101600"/>
            </a:xfrm>
            <a:custGeom>
              <a:avLst/>
              <a:gdLst>
                <a:gd name="T0" fmla="*/ 64 w 64"/>
                <a:gd name="T1" fmla="*/ 32 h 64"/>
                <a:gd name="T2" fmla="*/ 64 w 64"/>
                <a:gd name="T3" fmla="*/ 32 h 64"/>
                <a:gd name="T4" fmla="*/ 64 w 64"/>
                <a:gd name="T5" fmla="*/ 38 h 64"/>
                <a:gd name="T6" fmla="*/ 62 w 64"/>
                <a:gd name="T7" fmla="*/ 44 h 64"/>
                <a:gd name="T8" fmla="*/ 56 w 64"/>
                <a:gd name="T9" fmla="*/ 54 h 64"/>
                <a:gd name="T10" fmla="*/ 46 w 64"/>
                <a:gd name="T11" fmla="*/ 62 h 64"/>
                <a:gd name="T12" fmla="*/ 40 w 64"/>
                <a:gd name="T13" fmla="*/ 64 h 64"/>
                <a:gd name="T14" fmla="*/ 32 w 64"/>
                <a:gd name="T15" fmla="*/ 64 h 64"/>
                <a:gd name="T16" fmla="*/ 32 w 64"/>
                <a:gd name="T17" fmla="*/ 64 h 64"/>
                <a:gd name="T18" fmla="*/ 26 w 64"/>
                <a:gd name="T19" fmla="*/ 64 h 64"/>
                <a:gd name="T20" fmla="*/ 20 w 64"/>
                <a:gd name="T21" fmla="*/ 62 h 64"/>
                <a:gd name="T22" fmla="*/ 10 w 64"/>
                <a:gd name="T23" fmla="*/ 54 h 64"/>
                <a:gd name="T24" fmla="*/ 4 w 64"/>
                <a:gd name="T25" fmla="*/ 44 h 64"/>
                <a:gd name="T26" fmla="*/ 2 w 64"/>
                <a:gd name="T27" fmla="*/ 38 h 64"/>
                <a:gd name="T28" fmla="*/ 0 w 64"/>
                <a:gd name="T29" fmla="*/ 32 h 64"/>
                <a:gd name="T30" fmla="*/ 0 w 64"/>
                <a:gd name="T31" fmla="*/ 32 h 64"/>
                <a:gd name="T32" fmla="*/ 2 w 64"/>
                <a:gd name="T33" fmla="*/ 26 h 64"/>
                <a:gd name="T34" fmla="*/ 4 w 64"/>
                <a:gd name="T35" fmla="*/ 20 h 64"/>
                <a:gd name="T36" fmla="*/ 10 w 64"/>
                <a:gd name="T37" fmla="*/ 10 h 64"/>
                <a:gd name="T38" fmla="*/ 20 w 64"/>
                <a:gd name="T39" fmla="*/ 2 h 64"/>
                <a:gd name="T40" fmla="*/ 26 w 64"/>
                <a:gd name="T41" fmla="*/ 0 h 64"/>
                <a:gd name="T42" fmla="*/ 32 w 64"/>
                <a:gd name="T43" fmla="*/ 0 h 64"/>
                <a:gd name="T44" fmla="*/ 32 w 64"/>
                <a:gd name="T45" fmla="*/ 0 h 64"/>
                <a:gd name="T46" fmla="*/ 40 w 64"/>
                <a:gd name="T47" fmla="*/ 0 h 64"/>
                <a:gd name="T48" fmla="*/ 46 w 64"/>
                <a:gd name="T49" fmla="*/ 2 h 64"/>
                <a:gd name="T50" fmla="*/ 56 w 64"/>
                <a:gd name="T51" fmla="*/ 10 h 64"/>
                <a:gd name="T52" fmla="*/ 62 w 64"/>
                <a:gd name="T53" fmla="*/ 20 h 64"/>
                <a:gd name="T54" fmla="*/ 64 w 64"/>
                <a:gd name="T55" fmla="*/ 26 h 64"/>
                <a:gd name="T56" fmla="*/ 64 w 64"/>
                <a:gd name="T57" fmla="*/ 32 h 64"/>
                <a:gd name="T58" fmla="*/ 64 w 64"/>
                <a:gd name="T5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lnTo>
                    <a:pt x="64" y="32"/>
                  </a:lnTo>
                  <a:lnTo>
                    <a:pt x="64" y="38"/>
                  </a:lnTo>
                  <a:lnTo>
                    <a:pt x="62" y="44"/>
                  </a:lnTo>
                  <a:lnTo>
                    <a:pt x="56" y="54"/>
                  </a:lnTo>
                  <a:lnTo>
                    <a:pt x="46" y="62"/>
                  </a:lnTo>
                  <a:lnTo>
                    <a:pt x="40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6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4" y="26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399" name="Freeform 1152"/>
            <p:cNvSpPr>
              <a:spLocks/>
            </p:cNvSpPr>
            <p:nvPr/>
          </p:nvSpPr>
          <p:spPr bwMode="auto">
            <a:xfrm>
              <a:off x="5494338" y="6534150"/>
              <a:ext cx="44450" cy="44450"/>
            </a:xfrm>
            <a:custGeom>
              <a:avLst/>
              <a:gdLst>
                <a:gd name="T0" fmla="*/ 28 w 28"/>
                <a:gd name="T1" fmla="*/ 14 h 28"/>
                <a:gd name="T2" fmla="*/ 28 w 28"/>
                <a:gd name="T3" fmla="*/ 14 h 28"/>
                <a:gd name="T4" fmla="*/ 28 w 28"/>
                <a:gd name="T5" fmla="*/ 20 h 28"/>
                <a:gd name="T6" fmla="*/ 24 w 28"/>
                <a:gd name="T7" fmla="*/ 24 h 28"/>
                <a:gd name="T8" fmla="*/ 20 w 28"/>
                <a:gd name="T9" fmla="*/ 28 h 28"/>
                <a:gd name="T10" fmla="*/ 14 w 28"/>
                <a:gd name="T11" fmla="*/ 28 h 28"/>
                <a:gd name="T12" fmla="*/ 14 w 28"/>
                <a:gd name="T13" fmla="*/ 28 h 28"/>
                <a:gd name="T14" fmla="*/ 10 w 28"/>
                <a:gd name="T15" fmla="*/ 28 h 28"/>
                <a:gd name="T16" fmla="*/ 4 w 28"/>
                <a:gd name="T17" fmla="*/ 24 h 28"/>
                <a:gd name="T18" fmla="*/ 2 w 28"/>
                <a:gd name="T19" fmla="*/ 20 h 28"/>
                <a:gd name="T20" fmla="*/ 0 w 28"/>
                <a:gd name="T21" fmla="*/ 14 h 28"/>
                <a:gd name="T22" fmla="*/ 0 w 28"/>
                <a:gd name="T23" fmla="*/ 14 h 28"/>
                <a:gd name="T24" fmla="*/ 2 w 28"/>
                <a:gd name="T25" fmla="*/ 8 h 28"/>
                <a:gd name="T26" fmla="*/ 4 w 28"/>
                <a:gd name="T27" fmla="*/ 4 h 28"/>
                <a:gd name="T28" fmla="*/ 10 w 28"/>
                <a:gd name="T29" fmla="*/ 2 h 28"/>
                <a:gd name="T30" fmla="*/ 14 w 28"/>
                <a:gd name="T31" fmla="*/ 0 h 28"/>
                <a:gd name="T32" fmla="*/ 14 w 28"/>
                <a:gd name="T33" fmla="*/ 0 h 28"/>
                <a:gd name="T34" fmla="*/ 20 w 28"/>
                <a:gd name="T35" fmla="*/ 2 h 28"/>
                <a:gd name="T36" fmla="*/ 24 w 28"/>
                <a:gd name="T37" fmla="*/ 4 h 28"/>
                <a:gd name="T38" fmla="*/ 28 w 28"/>
                <a:gd name="T39" fmla="*/ 8 h 28"/>
                <a:gd name="T40" fmla="*/ 28 w 28"/>
                <a:gd name="T41" fmla="*/ 14 h 28"/>
                <a:gd name="T42" fmla="*/ 28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lnTo>
                    <a:pt x="28" y="14"/>
                  </a:lnTo>
                  <a:lnTo>
                    <a:pt x="28" y="20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400" name="グループ化 2399"/>
          <p:cNvGrpSpPr/>
          <p:nvPr/>
        </p:nvGrpSpPr>
        <p:grpSpPr>
          <a:xfrm>
            <a:off x="7623285" y="5831304"/>
            <a:ext cx="434926" cy="250586"/>
            <a:chOff x="6005513" y="6340475"/>
            <a:chExt cx="479425" cy="276225"/>
          </a:xfrm>
        </p:grpSpPr>
        <p:sp>
          <p:nvSpPr>
            <p:cNvPr id="2401" name="Freeform 153"/>
            <p:cNvSpPr>
              <a:spLocks/>
            </p:cNvSpPr>
            <p:nvPr/>
          </p:nvSpPr>
          <p:spPr bwMode="auto">
            <a:xfrm>
              <a:off x="6434138" y="6550025"/>
              <a:ext cx="50800" cy="31750"/>
            </a:xfrm>
            <a:custGeom>
              <a:avLst/>
              <a:gdLst>
                <a:gd name="T0" fmla="*/ 20 w 32"/>
                <a:gd name="T1" fmla="*/ 0 h 20"/>
                <a:gd name="T2" fmla="*/ 0 w 32"/>
                <a:gd name="T3" fmla="*/ 0 h 20"/>
                <a:gd name="T4" fmla="*/ 0 w 32"/>
                <a:gd name="T5" fmla="*/ 0 h 20"/>
                <a:gd name="T6" fmla="*/ 2 w 32"/>
                <a:gd name="T7" fmla="*/ 10 h 20"/>
                <a:gd name="T8" fmla="*/ 2 w 32"/>
                <a:gd name="T9" fmla="*/ 10 h 20"/>
                <a:gd name="T10" fmla="*/ 0 w 32"/>
                <a:gd name="T11" fmla="*/ 20 h 20"/>
                <a:gd name="T12" fmla="*/ 20 w 32"/>
                <a:gd name="T13" fmla="*/ 20 h 20"/>
                <a:gd name="T14" fmla="*/ 20 w 32"/>
                <a:gd name="T15" fmla="*/ 20 h 20"/>
                <a:gd name="T16" fmla="*/ 24 w 32"/>
                <a:gd name="T17" fmla="*/ 18 h 20"/>
                <a:gd name="T18" fmla="*/ 28 w 32"/>
                <a:gd name="T19" fmla="*/ 16 h 20"/>
                <a:gd name="T20" fmla="*/ 30 w 32"/>
                <a:gd name="T21" fmla="*/ 14 h 20"/>
                <a:gd name="T22" fmla="*/ 32 w 32"/>
                <a:gd name="T23" fmla="*/ 10 h 20"/>
                <a:gd name="T24" fmla="*/ 32 w 32"/>
                <a:gd name="T25" fmla="*/ 10 h 20"/>
                <a:gd name="T26" fmla="*/ 30 w 32"/>
                <a:gd name="T27" fmla="*/ 6 h 20"/>
                <a:gd name="T28" fmla="*/ 28 w 32"/>
                <a:gd name="T29" fmla="*/ 4 h 20"/>
                <a:gd name="T30" fmla="*/ 24 w 32"/>
                <a:gd name="T31" fmla="*/ 2 h 20"/>
                <a:gd name="T32" fmla="*/ 20 w 32"/>
                <a:gd name="T33" fmla="*/ 0 h 20"/>
                <a:gd name="T34" fmla="*/ 20 w 32"/>
                <a:gd name="T3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0">
                  <a:moveTo>
                    <a:pt x="2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4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02" name="Freeform 154"/>
            <p:cNvSpPr>
              <a:spLocks/>
            </p:cNvSpPr>
            <p:nvPr/>
          </p:nvSpPr>
          <p:spPr bwMode="auto">
            <a:xfrm>
              <a:off x="6176963" y="6550025"/>
              <a:ext cx="136525" cy="31750"/>
            </a:xfrm>
            <a:custGeom>
              <a:avLst/>
              <a:gdLst>
                <a:gd name="T0" fmla="*/ 86 w 86"/>
                <a:gd name="T1" fmla="*/ 0 h 20"/>
                <a:gd name="T2" fmla="*/ 0 w 86"/>
                <a:gd name="T3" fmla="*/ 0 h 20"/>
                <a:gd name="T4" fmla="*/ 0 w 86"/>
                <a:gd name="T5" fmla="*/ 0 h 20"/>
                <a:gd name="T6" fmla="*/ 2 w 86"/>
                <a:gd name="T7" fmla="*/ 10 h 20"/>
                <a:gd name="T8" fmla="*/ 2 w 86"/>
                <a:gd name="T9" fmla="*/ 10 h 20"/>
                <a:gd name="T10" fmla="*/ 0 w 86"/>
                <a:gd name="T11" fmla="*/ 20 h 20"/>
                <a:gd name="T12" fmla="*/ 86 w 86"/>
                <a:gd name="T13" fmla="*/ 20 h 20"/>
                <a:gd name="T14" fmla="*/ 86 w 86"/>
                <a:gd name="T15" fmla="*/ 20 h 20"/>
                <a:gd name="T16" fmla="*/ 84 w 86"/>
                <a:gd name="T17" fmla="*/ 10 h 20"/>
                <a:gd name="T18" fmla="*/ 84 w 86"/>
                <a:gd name="T19" fmla="*/ 10 h 20"/>
                <a:gd name="T20" fmla="*/ 86 w 86"/>
                <a:gd name="T21" fmla="*/ 0 h 20"/>
                <a:gd name="T22" fmla="*/ 86 w 86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20">
                  <a:moveTo>
                    <a:pt x="8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20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03" name="Freeform 155"/>
            <p:cNvSpPr>
              <a:spLocks/>
            </p:cNvSpPr>
            <p:nvPr/>
          </p:nvSpPr>
          <p:spPr bwMode="auto">
            <a:xfrm>
              <a:off x="6005513" y="6550025"/>
              <a:ext cx="50800" cy="31750"/>
            </a:xfrm>
            <a:custGeom>
              <a:avLst/>
              <a:gdLst>
                <a:gd name="T0" fmla="*/ 32 w 32"/>
                <a:gd name="T1" fmla="*/ 0 h 20"/>
                <a:gd name="T2" fmla="*/ 12 w 32"/>
                <a:gd name="T3" fmla="*/ 0 h 20"/>
                <a:gd name="T4" fmla="*/ 12 w 32"/>
                <a:gd name="T5" fmla="*/ 0 h 20"/>
                <a:gd name="T6" fmla="*/ 6 w 32"/>
                <a:gd name="T7" fmla="*/ 2 h 20"/>
                <a:gd name="T8" fmla="*/ 4 w 32"/>
                <a:gd name="T9" fmla="*/ 4 h 20"/>
                <a:gd name="T10" fmla="*/ 0 w 32"/>
                <a:gd name="T11" fmla="*/ 6 h 20"/>
                <a:gd name="T12" fmla="*/ 0 w 32"/>
                <a:gd name="T13" fmla="*/ 10 h 20"/>
                <a:gd name="T14" fmla="*/ 0 w 32"/>
                <a:gd name="T15" fmla="*/ 10 h 20"/>
                <a:gd name="T16" fmla="*/ 0 w 32"/>
                <a:gd name="T17" fmla="*/ 14 h 20"/>
                <a:gd name="T18" fmla="*/ 4 w 32"/>
                <a:gd name="T19" fmla="*/ 16 h 20"/>
                <a:gd name="T20" fmla="*/ 6 w 32"/>
                <a:gd name="T21" fmla="*/ 18 h 20"/>
                <a:gd name="T22" fmla="*/ 12 w 32"/>
                <a:gd name="T23" fmla="*/ 20 h 20"/>
                <a:gd name="T24" fmla="*/ 32 w 32"/>
                <a:gd name="T25" fmla="*/ 20 h 20"/>
                <a:gd name="T26" fmla="*/ 32 w 32"/>
                <a:gd name="T27" fmla="*/ 20 h 20"/>
                <a:gd name="T28" fmla="*/ 30 w 32"/>
                <a:gd name="T29" fmla="*/ 10 h 20"/>
                <a:gd name="T30" fmla="*/ 30 w 32"/>
                <a:gd name="T31" fmla="*/ 10 h 20"/>
                <a:gd name="T32" fmla="*/ 32 w 32"/>
                <a:gd name="T33" fmla="*/ 0 h 20"/>
                <a:gd name="T34" fmla="*/ 32 w 32"/>
                <a:gd name="T3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0">
                  <a:moveTo>
                    <a:pt x="32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1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04" name="Freeform 156"/>
            <p:cNvSpPr>
              <a:spLocks/>
            </p:cNvSpPr>
            <p:nvPr/>
          </p:nvSpPr>
          <p:spPr bwMode="auto">
            <a:xfrm>
              <a:off x="6024563" y="6340475"/>
              <a:ext cx="441325" cy="209550"/>
            </a:xfrm>
            <a:custGeom>
              <a:avLst/>
              <a:gdLst>
                <a:gd name="T0" fmla="*/ 260 w 278"/>
                <a:gd name="T1" fmla="*/ 0 h 132"/>
                <a:gd name="T2" fmla="*/ 18 w 278"/>
                <a:gd name="T3" fmla="*/ 0 h 132"/>
                <a:gd name="T4" fmla="*/ 18 w 278"/>
                <a:gd name="T5" fmla="*/ 0 h 132"/>
                <a:gd name="T6" fmla="*/ 10 w 278"/>
                <a:gd name="T7" fmla="*/ 0 h 132"/>
                <a:gd name="T8" fmla="*/ 4 w 278"/>
                <a:gd name="T9" fmla="*/ 4 h 132"/>
                <a:gd name="T10" fmla="*/ 0 w 278"/>
                <a:gd name="T11" fmla="*/ 10 h 132"/>
                <a:gd name="T12" fmla="*/ 0 w 278"/>
                <a:gd name="T13" fmla="*/ 18 h 132"/>
                <a:gd name="T14" fmla="*/ 0 w 278"/>
                <a:gd name="T15" fmla="*/ 132 h 132"/>
                <a:gd name="T16" fmla="*/ 20 w 278"/>
                <a:gd name="T17" fmla="*/ 132 h 132"/>
                <a:gd name="T18" fmla="*/ 20 w 278"/>
                <a:gd name="T19" fmla="*/ 132 h 132"/>
                <a:gd name="T20" fmla="*/ 24 w 278"/>
                <a:gd name="T21" fmla="*/ 120 h 132"/>
                <a:gd name="T22" fmla="*/ 34 w 278"/>
                <a:gd name="T23" fmla="*/ 110 h 132"/>
                <a:gd name="T24" fmla="*/ 44 w 278"/>
                <a:gd name="T25" fmla="*/ 104 h 132"/>
                <a:gd name="T26" fmla="*/ 58 w 278"/>
                <a:gd name="T27" fmla="*/ 102 h 132"/>
                <a:gd name="T28" fmla="*/ 58 w 278"/>
                <a:gd name="T29" fmla="*/ 102 h 132"/>
                <a:gd name="T30" fmla="*/ 70 w 278"/>
                <a:gd name="T31" fmla="*/ 104 h 132"/>
                <a:gd name="T32" fmla="*/ 82 w 278"/>
                <a:gd name="T33" fmla="*/ 110 h 132"/>
                <a:gd name="T34" fmla="*/ 90 w 278"/>
                <a:gd name="T35" fmla="*/ 120 h 132"/>
                <a:gd name="T36" fmla="*/ 96 w 278"/>
                <a:gd name="T37" fmla="*/ 132 h 132"/>
                <a:gd name="T38" fmla="*/ 182 w 278"/>
                <a:gd name="T39" fmla="*/ 132 h 132"/>
                <a:gd name="T40" fmla="*/ 182 w 278"/>
                <a:gd name="T41" fmla="*/ 132 h 132"/>
                <a:gd name="T42" fmla="*/ 188 w 278"/>
                <a:gd name="T43" fmla="*/ 120 h 132"/>
                <a:gd name="T44" fmla="*/ 196 w 278"/>
                <a:gd name="T45" fmla="*/ 110 h 132"/>
                <a:gd name="T46" fmla="*/ 208 w 278"/>
                <a:gd name="T47" fmla="*/ 104 h 132"/>
                <a:gd name="T48" fmla="*/ 220 w 278"/>
                <a:gd name="T49" fmla="*/ 102 h 132"/>
                <a:gd name="T50" fmla="*/ 220 w 278"/>
                <a:gd name="T51" fmla="*/ 102 h 132"/>
                <a:gd name="T52" fmla="*/ 234 w 278"/>
                <a:gd name="T53" fmla="*/ 104 h 132"/>
                <a:gd name="T54" fmla="*/ 244 w 278"/>
                <a:gd name="T55" fmla="*/ 110 h 132"/>
                <a:gd name="T56" fmla="*/ 254 w 278"/>
                <a:gd name="T57" fmla="*/ 120 h 132"/>
                <a:gd name="T58" fmla="*/ 258 w 278"/>
                <a:gd name="T59" fmla="*/ 132 h 132"/>
                <a:gd name="T60" fmla="*/ 278 w 278"/>
                <a:gd name="T61" fmla="*/ 132 h 132"/>
                <a:gd name="T62" fmla="*/ 278 w 278"/>
                <a:gd name="T63" fmla="*/ 18 h 132"/>
                <a:gd name="T64" fmla="*/ 278 w 278"/>
                <a:gd name="T65" fmla="*/ 18 h 132"/>
                <a:gd name="T66" fmla="*/ 278 w 278"/>
                <a:gd name="T67" fmla="*/ 10 h 132"/>
                <a:gd name="T68" fmla="*/ 274 w 278"/>
                <a:gd name="T69" fmla="*/ 4 h 132"/>
                <a:gd name="T70" fmla="*/ 268 w 278"/>
                <a:gd name="T71" fmla="*/ 0 h 132"/>
                <a:gd name="T72" fmla="*/ 260 w 278"/>
                <a:gd name="T73" fmla="*/ 0 h 132"/>
                <a:gd name="T74" fmla="*/ 260 w 278"/>
                <a:gd name="T7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8" h="132">
                  <a:moveTo>
                    <a:pt x="260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132"/>
                  </a:lnTo>
                  <a:lnTo>
                    <a:pt x="20" y="132"/>
                  </a:lnTo>
                  <a:lnTo>
                    <a:pt x="20" y="132"/>
                  </a:lnTo>
                  <a:lnTo>
                    <a:pt x="24" y="120"/>
                  </a:lnTo>
                  <a:lnTo>
                    <a:pt x="34" y="110"/>
                  </a:lnTo>
                  <a:lnTo>
                    <a:pt x="44" y="104"/>
                  </a:lnTo>
                  <a:lnTo>
                    <a:pt x="58" y="102"/>
                  </a:lnTo>
                  <a:lnTo>
                    <a:pt x="58" y="102"/>
                  </a:lnTo>
                  <a:lnTo>
                    <a:pt x="70" y="104"/>
                  </a:lnTo>
                  <a:lnTo>
                    <a:pt x="82" y="110"/>
                  </a:lnTo>
                  <a:lnTo>
                    <a:pt x="90" y="120"/>
                  </a:lnTo>
                  <a:lnTo>
                    <a:pt x="96" y="132"/>
                  </a:lnTo>
                  <a:lnTo>
                    <a:pt x="182" y="132"/>
                  </a:lnTo>
                  <a:lnTo>
                    <a:pt x="182" y="132"/>
                  </a:lnTo>
                  <a:lnTo>
                    <a:pt x="188" y="120"/>
                  </a:lnTo>
                  <a:lnTo>
                    <a:pt x="196" y="110"/>
                  </a:lnTo>
                  <a:lnTo>
                    <a:pt x="208" y="104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34" y="104"/>
                  </a:lnTo>
                  <a:lnTo>
                    <a:pt x="244" y="110"/>
                  </a:lnTo>
                  <a:lnTo>
                    <a:pt x="254" y="120"/>
                  </a:lnTo>
                  <a:lnTo>
                    <a:pt x="258" y="132"/>
                  </a:lnTo>
                  <a:lnTo>
                    <a:pt x="278" y="132"/>
                  </a:lnTo>
                  <a:lnTo>
                    <a:pt x="278" y="18"/>
                  </a:lnTo>
                  <a:lnTo>
                    <a:pt x="278" y="18"/>
                  </a:lnTo>
                  <a:lnTo>
                    <a:pt x="278" y="10"/>
                  </a:lnTo>
                  <a:lnTo>
                    <a:pt x="274" y="4"/>
                  </a:lnTo>
                  <a:lnTo>
                    <a:pt x="268" y="0"/>
                  </a:lnTo>
                  <a:lnTo>
                    <a:pt x="260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05" name="Freeform 157"/>
            <p:cNvSpPr>
              <a:spLocks/>
            </p:cNvSpPr>
            <p:nvPr/>
          </p:nvSpPr>
          <p:spPr bwMode="auto">
            <a:xfrm>
              <a:off x="6323013" y="6515100"/>
              <a:ext cx="101600" cy="101600"/>
            </a:xfrm>
            <a:custGeom>
              <a:avLst/>
              <a:gdLst>
                <a:gd name="T0" fmla="*/ 0 w 64"/>
                <a:gd name="T1" fmla="*/ 32 h 64"/>
                <a:gd name="T2" fmla="*/ 0 w 64"/>
                <a:gd name="T3" fmla="*/ 32 h 64"/>
                <a:gd name="T4" fmla="*/ 0 w 64"/>
                <a:gd name="T5" fmla="*/ 38 h 64"/>
                <a:gd name="T6" fmla="*/ 2 w 64"/>
                <a:gd name="T7" fmla="*/ 44 h 64"/>
                <a:gd name="T8" fmla="*/ 10 w 64"/>
                <a:gd name="T9" fmla="*/ 54 h 64"/>
                <a:gd name="T10" fmla="*/ 14 w 64"/>
                <a:gd name="T11" fmla="*/ 58 h 64"/>
                <a:gd name="T12" fmla="*/ 20 w 64"/>
                <a:gd name="T13" fmla="*/ 62 h 64"/>
                <a:gd name="T14" fmla="*/ 26 w 64"/>
                <a:gd name="T15" fmla="*/ 64 h 64"/>
                <a:gd name="T16" fmla="*/ 32 w 64"/>
                <a:gd name="T17" fmla="*/ 64 h 64"/>
                <a:gd name="T18" fmla="*/ 32 w 64"/>
                <a:gd name="T19" fmla="*/ 64 h 64"/>
                <a:gd name="T20" fmla="*/ 38 w 64"/>
                <a:gd name="T21" fmla="*/ 64 h 64"/>
                <a:gd name="T22" fmla="*/ 44 w 64"/>
                <a:gd name="T23" fmla="*/ 62 h 64"/>
                <a:gd name="T24" fmla="*/ 54 w 64"/>
                <a:gd name="T25" fmla="*/ 54 h 64"/>
                <a:gd name="T26" fmla="*/ 62 w 64"/>
                <a:gd name="T27" fmla="*/ 44 h 64"/>
                <a:gd name="T28" fmla="*/ 64 w 64"/>
                <a:gd name="T29" fmla="*/ 38 h 64"/>
                <a:gd name="T30" fmla="*/ 64 w 64"/>
                <a:gd name="T31" fmla="*/ 32 h 64"/>
                <a:gd name="T32" fmla="*/ 64 w 64"/>
                <a:gd name="T33" fmla="*/ 32 h 64"/>
                <a:gd name="T34" fmla="*/ 64 w 64"/>
                <a:gd name="T35" fmla="*/ 26 h 64"/>
                <a:gd name="T36" fmla="*/ 62 w 64"/>
                <a:gd name="T37" fmla="*/ 20 h 64"/>
                <a:gd name="T38" fmla="*/ 54 w 64"/>
                <a:gd name="T39" fmla="*/ 10 h 64"/>
                <a:gd name="T40" fmla="*/ 44 w 64"/>
                <a:gd name="T41" fmla="*/ 2 h 64"/>
                <a:gd name="T42" fmla="*/ 38 w 64"/>
                <a:gd name="T43" fmla="*/ 0 h 64"/>
                <a:gd name="T44" fmla="*/ 32 w 64"/>
                <a:gd name="T45" fmla="*/ 0 h 64"/>
                <a:gd name="T46" fmla="*/ 32 w 64"/>
                <a:gd name="T47" fmla="*/ 0 h 64"/>
                <a:gd name="T48" fmla="*/ 26 w 64"/>
                <a:gd name="T49" fmla="*/ 0 h 64"/>
                <a:gd name="T50" fmla="*/ 20 w 64"/>
                <a:gd name="T51" fmla="*/ 2 h 64"/>
                <a:gd name="T52" fmla="*/ 10 w 64"/>
                <a:gd name="T53" fmla="*/ 10 h 64"/>
                <a:gd name="T54" fmla="*/ 2 w 64"/>
                <a:gd name="T55" fmla="*/ 20 h 64"/>
                <a:gd name="T56" fmla="*/ 0 w 64"/>
                <a:gd name="T57" fmla="*/ 26 h 64"/>
                <a:gd name="T58" fmla="*/ 0 w 64"/>
                <a:gd name="T59" fmla="*/ 32 h 64"/>
                <a:gd name="T60" fmla="*/ 0 w 64"/>
                <a:gd name="T6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0" y="32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10" y="54"/>
                  </a:lnTo>
                  <a:lnTo>
                    <a:pt x="14" y="58"/>
                  </a:lnTo>
                  <a:lnTo>
                    <a:pt x="20" y="62"/>
                  </a:lnTo>
                  <a:lnTo>
                    <a:pt x="2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64"/>
                  </a:lnTo>
                  <a:lnTo>
                    <a:pt x="44" y="62"/>
                  </a:lnTo>
                  <a:lnTo>
                    <a:pt x="54" y="54"/>
                  </a:lnTo>
                  <a:lnTo>
                    <a:pt x="62" y="44"/>
                  </a:lnTo>
                  <a:lnTo>
                    <a:pt x="64" y="3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54" y="10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06" name="Freeform 158"/>
            <p:cNvSpPr>
              <a:spLocks/>
            </p:cNvSpPr>
            <p:nvPr/>
          </p:nvSpPr>
          <p:spPr bwMode="auto">
            <a:xfrm>
              <a:off x="6351588" y="6543675"/>
              <a:ext cx="44450" cy="44450"/>
            </a:xfrm>
            <a:custGeom>
              <a:avLst/>
              <a:gdLst>
                <a:gd name="T0" fmla="*/ 0 w 28"/>
                <a:gd name="T1" fmla="*/ 14 h 28"/>
                <a:gd name="T2" fmla="*/ 0 w 28"/>
                <a:gd name="T3" fmla="*/ 14 h 28"/>
                <a:gd name="T4" fmla="*/ 2 w 28"/>
                <a:gd name="T5" fmla="*/ 20 h 28"/>
                <a:gd name="T6" fmla="*/ 4 w 28"/>
                <a:gd name="T7" fmla="*/ 24 h 28"/>
                <a:gd name="T8" fmla="*/ 8 w 28"/>
                <a:gd name="T9" fmla="*/ 26 h 28"/>
                <a:gd name="T10" fmla="*/ 14 w 28"/>
                <a:gd name="T11" fmla="*/ 28 h 28"/>
                <a:gd name="T12" fmla="*/ 14 w 28"/>
                <a:gd name="T13" fmla="*/ 28 h 28"/>
                <a:gd name="T14" fmla="*/ 20 w 28"/>
                <a:gd name="T15" fmla="*/ 26 h 28"/>
                <a:gd name="T16" fmla="*/ 24 w 28"/>
                <a:gd name="T17" fmla="*/ 24 h 28"/>
                <a:gd name="T18" fmla="*/ 28 w 28"/>
                <a:gd name="T19" fmla="*/ 20 h 28"/>
                <a:gd name="T20" fmla="*/ 28 w 28"/>
                <a:gd name="T21" fmla="*/ 14 h 28"/>
                <a:gd name="T22" fmla="*/ 28 w 28"/>
                <a:gd name="T23" fmla="*/ 14 h 28"/>
                <a:gd name="T24" fmla="*/ 28 w 28"/>
                <a:gd name="T25" fmla="*/ 8 h 28"/>
                <a:gd name="T26" fmla="*/ 24 w 28"/>
                <a:gd name="T27" fmla="*/ 4 h 28"/>
                <a:gd name="T28" fmla="*/ 20 w 28"/>
                <a:gd name="T29" fmla="*/ 0 h 28"/>
                <a:gd name="T30" fmla="*/ 14 w 28"/>
                <a:gd name="T31" fmla="*/ 0 h 28"/>
                <a:gd name="T32" fmla="*/ 14 w 28"/>
                <a:gd name="T33" fmla="*/ 0 h 28"/>
                <a:gd name="T34" fmla="*/ 8 w 28"/>
                <a:gd name="T35" fmla="*/ 0 h 28"/>
                <a:gd name="T36" fmla="*/ 4 w 28"/>
                <a:gd name="T37" fmla="*/ 4 h 28"/>
                <a:gd name="T38" fmla="*/ 2 w 28"/>
                <a:gd name="T39" fmla="*/ 8 h 28"/>
                <a:gd name="T40" fmla="*/ 0 w 28"/>
                <a:gd name="T41" fmla="*/ 14 h 28"/>
                <a:gd name="T42" fmla="*/ 0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0" y="14"/>
                  </a:move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6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07" name="Freeform 159"/>
            <p:cNvSpPr>
              <a:spLocks/>
            </p:cNvSpPr>
            <p:nvPr/>
          </p:nvSpPr>
          <p:spPr bwMode="auto">
            <a:xfrm>
              <a:off x="6046788" y="6381750"/>
              <a:ext cx="47625" cy="88900"/>
            </a:xfrm>
            <a:custGeom>
              <a:avLst/>
              <a:gdLst>
                <a:gd name="T0" fmla="*/ 0 w 30"/>
                <a:gd name="T1" fmla="*/ 0 h 56"/>
                <a:gd name="T2" fmla="*/ 20 w 30"/>
                <a:gd name="T3" fmla="*/ 0 h 56"/>
                <a:gd name="T4" fmla="*/ 20 w 30"/>
                <a:gd name="T5" fmla="*/ 0 h 56"/>
                <a:gd name="T6" fmla="*/ 24 w 30"/>
                <a:gd name="T7" fmla="*/ 0 h 56"/>
                <a:gd name="T8" fmla="*/ 28 w 30"/>
                <a:gd name="T9" fmla="*/ 4 h 56"/>
                <a:gd name="T10" fmla="*/ 30 w 30"/>
                <a:gd name="T11" fmla="*/ 6 h 56"/>
                <a:gd name="T12" fmla="*/ 30 w 30"/>
                <a:gd name="T13" fmla="*/ 12 h 56"/>
                <a:gd name="T14" fmla="*/ 30 w 30"/>
                <a:gd name="T15" fmla="*/ 46 h 56"/>
                <a:gd name="T16" fmla="*/ 30 w 30"/>
                <a:gd name="T17" fmla="*/ 46 h 56"/>
                <a:gd name="T18" fmla="*/ 30 w 30"/>
                <a:gd name="T19" fmla="*/ 50 h 56"/>
                <a:gd name="T20" fmla="*/ 28 w 30"/>
                <a:gd name="T21" fmla="*/ 54 h 56"/>
                <a:gd name="T22" fmla="*/ 24 w 30"/>
                <a:gd name="T23" fmla="*/ 56 h 56"/>
                <a:gd name="T24" fmla="*/ 20 w 30"/>
                <a:gd name="T25" fmla="*/ 56 h 56"/>
                <a:gd name="T26" fmla="*/ 0 w 30"/>
                <a:gd name="T27" fmla="*/ 56 h 56"/>
                <a:gd name="T28" fmla="*/ 0 w 30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56">
                  <a:moveTo>
                    <a:pt x="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0" y="12"/>
                  </a:lnTo>
                  <a:lnTo>
                    <a:pt x="30" y="46"/>
                  </a:lnTo>
                  <a:lnTo>
                    <a:pt x="30" y="46"/>
                  </a:lnTo>
                  <a:lnTo>
                    <a:pt x="30" y="50"/>
                  </a:lnTo>
                  <a:lnTo>
                    <a:pt x="28" y="54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08" name="Freeform 160"/>
            <p:cNvSpPr>
              <a:spLocks/>
            </p:cNvSpPr>
            <p:nvPr/>
          </p:nvSpPr>
          <p:spPr bwMode="auto">
            <a:xfrm>
              <a:off x="6396038" y="6381750"/>
              <a:ext cx="47625" cy="88900"/>
            </a:xfrm>
            <a:custGeom>
              <a:avLst/>
              <a:gdLst>
                <a:gd name="T0" fmla="*/ 30 w 30"/>
                <a:gd name="T1" fmla="*/ 56 h 56"/>
                <a:gd name="T2" fmla="*/ 10 w 30"/>
                <a:gd name="T3" fmla="*/ 56 h 56"/>
                <a:gd name="T4" fmla="*/ 10 w 30"/>
                <a:gd name="T5" fmla="*/ 56 h 56"/>
                <a:gd name="T6" fmla="*/ 6 w 30"/>
                <a:gd name="T7" fmla="*/ 56 h 56"/>
                <a:gd name="T8" fmla="*/ 2 w 30"/>
                <a:gd name="T9" fmla="*/ 54 h 56"/>
                <a:gd name="T10" fmla="*/ 0 w 30"/>
                <a:gd name="T11" fmla="*/ 50 h 56"/>
                <a:gd name="T12" fmla="*/ 0 w 30"/>
                <a:gd name="T13" fmla="*/ 46 h 56"/>
                <a:gd name="T14" fmla="*/ 0 w 30"/>
                <a:gd name="T15" fmla="*/ 12 h 56"/>
                <a:gd name="T16" fmla="*/ 0 w 30"/>
                <a:gd name="T17" fmla="*/ 12 h 56"/>
                <a:gd name="T18" fmla="*/ 0 w 30"/>
                <a:gd name="T19" fmla="*/ 6 h 56"/>
                <a:gd name="T20" fmla="*/ 2 w 30"/>
                <a:gd name="T21" fmla="*/ 4 h 56"/>
                <a:gd name="T22" fmla="*/ 6 w 30"/>
                <a:gd name="T23" fmla="*/ 0 h 56"/>
                <a:gd name="T24" fmla="*/ 10 w 30"/>
                <a:gd name="T25" fmla="*/ 0 h 56"/>
                <a:gd name="T26" fmla="*/ 30 w 30"/>
                <a:gd name="T27" fmla="*/ 0 h 56"/>
                <a:gd name="T28" fmla="*/ 30 w 30"/>
                <a:gd name="T2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56">
                  <a:moveTo>
                    <a:pt x="30" y="56"/>
                  </a:moveTo>
                  <a:lnTo>
                    <a:pt x="10" y="56"/>
                  </a:lnTo>
                  <a:lnTo>
                    <a:pt x="10" y="56"/>
                  </a:lnTo>
                  <a:lnTo>
                    <a:pt x="6" y="56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30" y="0"/>
                  </a:lnTo>
                  <a:lnTo>
                    <a:pt x="3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09" name="Freeform 161"/>
            <p:cNvSpPr>
              <a:spLocks/>
            </p:cNvSpPr>
            <p:nvPr/>
          </p:nvSpPr>
          <p:spPr bwMode="auto">
            <a:xfrm>
              <a:off x="6135688" y="6381750"/>
              <a:ext cx="88900" cy="88900"/>
            </a:xfrm>
            <a:custGeom>
              <a:avLst/>
              <a:gdLst>
                <a:gd name="T0" fmla="*/ 56 w 56"/>
                <a:gd name="T1" fmla="*/ 46 h 56"/>
                <a:gd name="T2" fmla="*/ 56 w 56"/>
                <a:gd name="T3" fmla="*/ 46 h 56"/>
                <a:gd name="T4" fmla="*/ 56 w 56"/>
                <a:gd name="T5" fmla="*/ 50 h 56"/>
                <a:gd name="T6" fmla="*/ 52 w 56"/>
                <a:gd name="T7" fmla="*/ 54 h 56"/>
                <a:gd name="T8" fmla="*/ 50 w 56"/>
                <a:gd name="T9" fmla="*/ 56 h 56"/>
                <a:gd name="T10" fmla="*/ 44 w 56"/>
                <a:gd name="T11" fmla="*/ 56 h 56"/>
                <a:gd name="T12" fmla="*/ 12 w 56"/>
                <a:gd name="T13" fmla="*/ 56 h 56"/>
                <a:gd name="T14" fmla="*/ 12 w 56"/>
                <a:gd name="T15" fmla="*/ 56 h 56"/>
                <a:gd name="T16" fmla="*/ 6 w 56"/>
                <a:gd name="T17" fmla="*/ 56 h 56"/>
                <a:gd name="T18" fmla="*/ 4 w 56"/>
                <a:gd name="T19" fmla="*/ 54 h 56"/>
                <a:gd name="T20" fmla="*/ 0 w 56"/>
                <a:gd name="T21" fmla="*/ 50 h 56"/>
                <a:gd name="T22" fmla="*/ 0 w 56"/>
                <a:gd name="T23" fmla="*/ 46 h 56"/>
                <a:gd name="T24" fmla="*/ 0 w 56"/>
                <a:gd name="T25" fmla="*/ 12 h 56"/>
                <a:gd name="T26" fmla="*/ 0 w 56"/>
                <a:gd name="T27" fmla="*/ 12 h 56"/>
                <a:gd name="T28" fmla="*/ 0 w 56"/>
                <a:gd name="T29" fmla="*/ 6 h 56"/>
                <a:gd name="T30" fmla="*/ 4 w 56"/>
                <a:gd name="T31" fmla="*/ 4 h 56"/>
                <a:gd name="T32" fmla="*/ 6 w 56"/>
                <a:gd name="T33" fmla="*/ 0 h 56"/>
                <a:gd name="T34" fmla="*/ 12 w 56"/>
                <a:gd name="T35" fmla="*/ 0 h 56"/>
                <a:gd name="T36" fmla="*/ 44 w 56"/>
                <a:gd name="T37" fmla="*/ 0 h 56"/>
                <a:gd name="T38" fmla="*/ 44 w 56"/>
                <a:gd name="T39" fmla="*/ 0 h 56"/>
                <a:gd name="T40" fmla="*/ 50 w 56"/>
                <a:gd name="T41" fmla="*/ 0 h 56"/>
                <a:gd name="T42" fmla="*/ 52 w 56"/>
                <a:gd name="T43" fmla="*/ 4 h 56"/>
                <a:gd name="T44" fmla="*/ 56 w 56"/>
                <a:gd name="T45" fmla="*/ 6 h 56"/>
                <a:gd name="T46" fmla="*/ 56 w 56"/>
                <a:gd name="T47" fmla="*/ 12 h 56"/>
                <a:gd name="T48" fmla="*/ 56 w 56"/>
                <a:gd name="T49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56">
                  <a:moveTo>
                    <a:pt x="56" y="46"/>
                  </a:moveTo>
                  <a:lnTo>
                    <a:pt x="56" y="46"/>
                  </a:lnTo>
                  <a:lnTo>
                    <a:pt x="56" y="50"/>
                  </a:lnTo>
                  <a:lnTo>
                    <a:pt x="52" y="54"/>
                  </a:lnTo>
                  <a:lnTo>
                    <a:pt x="50" y="56"/>
                  </a:lnTo>
                  <a:lnTo>
                    <a:pt x="44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6" y="56"/>
                  </a:lnTo>
                  <a:lnTo>
                    <a:pt x="4" y="54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4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0" y="0"/>
                  </a:lnTo>
                  <a:lnTo>
                    <a:pt x="52" y="4"/>
                  </a:lnTo>
                  <a:lnTo>
                    <a:pt x="56" y="6"/>
                  </a:lnTo>
                  <a:lnTo>
                    <a:pt x="56" y="12"/>
                  </a:lnTo>
                  <a:lnTo>
                    <a:pt x="56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10" name="Freeform 162"/>
            <p:cNvSpPr>
              <a:spLocks/>
            </p:cNvSpPr>
            <p:nvPr/>
          </p:nvSpPr>
          <p:spPr bwMode="auto">
            <a:xfrm>
              <a:off x="6265863" y="6381750"/>
              <a:ext cx="88900" cy="88900"/>
            </a:xfrm>
            <a:custGeom>
              <a:avLst/>
              <a:gdLst>
                <a:gd name="T0" fmla="*/ 56 w 56"/>
                <a:gd name="T1" fmla="*/ 46 h 56"/>
                <a:gd name="T2" fmla="*/ 56 w 56"/>
                <a:gd name="T3" fmla="*/ 46 h 56"/>
                <a:gd name="T4" fmla="*/ 56 w 56"/>
                <a:gd name="T5" fmla="*/ 50 h 56"/>
                <a:gd name="T6" fmla="*/ 52 w 56"/>
                <a:gd name="T7" fmla="*/ 54 h 56"/>
                <a:gd name="T8" fmla="*/ 50 w 56"/>
                <a:gd name="T9" fmla="*/ 56 h 56"/>
                <a:gd name="T10" fmla="*/ 44 w 56"/>
                <a:gd name="T11" fmla="*/ 56 h 56"/>
                <a:gd name="T12" fmla="*/ 10 w 56"/>
                <a:gd name="T13" fmla="*/ 56 h 56"/>
                <a:gd name="T14" fmla="*/ 10 w 56"/>
                <a:gd name="T15" fmla="*/ 56 h 56"/>
                <a:gd name="T16" fmla="*/ 6 w 56"/>
                <a:gd name="T17" fmla="*/ 56 h 56"/>
                <a:gd name="T18" fmla="*/ 2 w 56"/>
                <a:gd name="T19" fmla="*/ 54 h 56"/>
                <a:gd name="T20" fmla="*/ 0 w 56"/>
                <a:gd name="T21" fmla="*/ 50 h 56"/>
                <a:gd name="T22" fmla="*/ 0 w 56"/>
                <a:gd name="T23" fmla="*/ 46 h 56"/>
                <a:gd name="T24" fmla="*/ 0 w 56"/>
                <a:gd name="T25" fmla="*/ 12 h 56"/>
                <a:gd name="T26" fmla="*/ 0 w 56"/>
                <a:gd name="T27" fmla="*/ 12 h 56"/>
                <a:gd name="T28" fmla="*/ 0 w 56"/>
                <a:gd name="T29" fmla="*/ 6 h 56"/>
                <a:gd name="T30" fmla="*/ 2 w 56"/>
                <a:gd name="T31" fmla="*/ 4 h 56"/>
                <a:gd name="T32" fmla="*/ 6 w 56"/>
                <a:gd name="T33" fmla="*/ 0 h 56"/>
                <a:gd name="T34" fmla="*/ 10 w 56"/>
                <a:gd name="T35" fmla="*/ 0 h 56"/>
                <a:gd name="T36" fmla="*/ 44 w 56"/>
                <a:gd name="T37" fmla="*/ 0 h 56"/>
                <a:gd name="T38" fmla="*/ 44 w 56"/>
                <a:gd name="T39" fmla="*/ 0 h 56"/>
                <a:gd name="T40" fmla="*/ 50 w 56"/>
                <a:gd name="T41" fmla="*/ 0 h 56"/>
                <a:gd name="T42" fmla="*/ 52 w 56"/>
                <a:gd name="T43" fmla="*/ 4 h 56"/>
                <a:gd name="T44" fmla="*/ 56 w 56"/>
                <a:gd name="T45" fmla="*/ 6 h 56"/>
                <a:gd name="T46" fmla="*/ 56 w 56"/>
                <a:gd name="T47" fmla="*/ 12 h 56"/>
                <a:gd name="T48" fmla="*/ 56 w 56"/>
                <a:gd name="T49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56">
                  <a:moveTo>
                    <a:pt x="56" y="46"/>
                  </a:moveTo>
                  <a:lnTo>
                    <a:pt x="56" y="46"/>
                  </a:lnTo>
                  <a:lnTo>
                    <a:pt x="56" y="50"/>
                  </a:lnTo>
                  <a:lnTo>
                    <a:pt x="52" y="54"/>
                  </a:lnTo>
                  <a:lnTo>
                    <a:pt x="50" y="56"/>
                  </a:lnTo>
                  <a:lnTo>
                    <a:pt x="44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6" y="56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0" y="0"/>
                  </a:lnTo>
                  <a:lnTo>
                    <a:pt x="52" y="4"/>
                  </a:lnTo>
                  <a:lnTo>
                    <a:pt x="56" y="6"/>
                  </a:lnTo>
                  <a:lnTo>
                    <a:pt x="56" y="12"/>
                  </a:lnTo>
                  <a:lnTo>
                    <a:pt x="56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11" name="Freeform 1153"/>
            <p:cNvSpPr>
              <a:spLocks/>
            </p:cNvSpPr>
            <p:nvPr/>
          </p:nvSpPr>
          <p:spPr bwMode="auto">
            <a:xfrm>
              <a:off x="6065838" y="6515100"/>
              <a:ext cx="101600" cy="101600"/>
            </a:xfrm>
            <a:custGeom>
              <a:avLst/>
              <a:gdLst>
                <a:gd name="T0" fmla="*/ 64 w 64"/>
                <a:gd name="T1" fmla="*/ 32 h 64"/>
                <a:gd name="T2" fmla="*/ 64 w 64"/>
                <a:gd name="T3" fmla="*/ 32 h 64"/>
                <a:gd name="T4" fmla="*/ 64 w 64"/>
                <a:gd name="T5" fmla="*/ 38 h 64"/>
                <a:gd name="T6" fmla="*/ 62 w 64"/>
                <a:gd name="T7" fmla="*/ 44 h 64"/>
                <a:gd name="T8" fmla="*/ 54 w 64"/>
                <a:gd name="T9" fmla="*/ 54 h 64"/>
                <a:gd name="T10" fmla="*/ 44 w 64"/>
                <a:gd name="T11" fmla="*/ 62 h 64"/>
                <a:gd name="T12" fmla="*/ 38 w 64"/>
                <a:gd name="T13" fmla="*/ 64 h 64"/>
                <a:gd name="T14" fmla="*/ 32 w 64"/>
                <a:gd name="T15" fmla="*/ 64 h 64"/>
                <a:gd name="T16" fmla="*/ 32 w 64"/>
                <a:gd name="T17" fmla="*/ 64 h 64"/>
                <a:gd name="T18" fmla="*/ 26 w 64"/>
                <a:gd name="T19" fmla="*/ 64 h 64"/>
                <a:gd name="T20" fmla="*/ 20 w 64"/>
                <a:gd name="T21" fmla="*/ 62 h 64"/>
                <a:gd name="T22" fmla="*/ 8 w 64"/>
                <a:gd name="T23" fmla="*/ 54 h 64"/>
                <a:gd name="T24" fmla="*/ 2 w 64"/>
                <a:gd name="T25" fmla="*/ 44 h 64"/>
                <a:gd name="T26" fmla="*/ 0 w 64"/>
                <a:gd name="T27" fmla="*/ 38 h 64"/>
                <a:gd name="T28" fmla="*/ 0 w 64"/>
                <a:gd name="T29" fmla="*/ 32 h 64"/>
                <a:gd name="T30" fmla="*/ 0 w 64"/>
                <a:gd name="T31" fmla="*/ 32 h 64"/>
                <a:gd name="T32" fmla="*/ 0 w 64"/>
                <a:gd name="T33" fmla="*/ 26 h 64"/>
                <a:gd name="T34" fmla="*/ 2 w 64"/>
                <a:gd name="T35" fmla="*/ 20 h 64"/>
                <a:gd name="T36" fmla="*/ 8 w 64"/>
                <a:gd name="T37" fmla="*/ 10 h 64"/>
                <a:gd name="T38" fmla="*/ 20 w 64"/>
                <a:gd name="T39" fmla="*/ 2 h 64"/>
                <a:gd name="T40" fmla="*/ 26 w 64"/>
                <a:gd name="T41" fmla="*/ 0 h 64"/>
                <a:gd name="T42" fmla="*/ 32 w 64"/>
                <a:gd name="T43" fmla="*/ 0 h 64"/>
                <a:gd name="T44" fmla="*/ 32 w 64"/>
                <a:gd name="T45" fmla="*/ 0 h 64"/>
                <a:gd name="T46" fmla="*/ 38 w 64"/>
                <a:gd name="T47" fmla="*/ 0 h 64"/>
                <a:gd name="T48" fmla="*/ 44 w 64"/>
                <a:gd name="T49" fmla="*/ 2 h 64"/>
                <a:gd name="T50" fmla="*/ 54 w 64"/>
                <a:gd name="T51" fmla="*/ 10 h 64"/>
                <a:gd name="T52" fmla="*/ 62 w 64"/>
                <a:gd name="T53" fmla="*/ 20 h 64"/>
                <a:gd name="T54" fmla="*/ 64 w 64"/>
                <a:gd name="T55" fmla="*/ 26 h 64"/>
                <a:gd name="T56" fmla="*/ 64 w 64"/>
                <a:gd name="T57" fmla="*/ 32 h 64"/>
                <a:gd name="T58" fmla="*/ 64 w 64"/>
                <a:gd name="T5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lnTo>
                    <a:pt x="64" y="32"/>
                  </a:lnTo>
                  <a:lnTo>
                    <a:pt x="64" y="38"/>
                  </a:lnTo>
                  <a:lnTo>
                    <a:pt x="62" y="44"/>
                  </a:lnTo>
                  <a:lnTo>
                    <a:pt x="54" y="54"/>
                  </a:lnTo>
                  <a:lnTo>
                    <a:pt x="44" y="62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8" y="54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8" y="10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4" y="10"/>
                  </a:lnTo>
                  <a:lnTo>
                    <a:pt x="62" y="20"/>
                  </a:lnTo>
                  <a:lnTo>
                    <a:pt x="64" y="26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12" name="Freeform 1154"/>
            <p:cNvSpPr>
              <a:spLocks/>
            </p:cNvSpPr>
            <p:nvPr/>
          </p:nvSpPr>
          <p:spPr bwMode="auto">
            <a:xfrm>
              <a:off x="6094413" y="6543675"/>
              <a:ext cx="44450" cy="44450"/>
            </a:xfrm>
            <a:custGeom>
              <a:avLst/>
              <a:gdLst>
                <a:gd name="T0" fmla="*/ 28 w 28"/>
                <a:gd name="T1" fmla="*/ 14 h 28"/>
                <a:gd name="T2" fmla="*/ 28 w 28"/>
                <a:gd name="T3" fmla="*/ 14 h 28"/>
                <a:gd name="T4" fmla="*/ 26 w 28"/>
                <a:gd name="T5" fmla="*/ 20 h 28"/>
                <a:gd name="T6" fmla="*/ 24 w 28"/>
                <a:gd name="T7" fmla="*/ 24 h 28"/>
                <a:gd name="T8" fmla="*/ 20 w 28"/>
                <a:gd name="T9" fmla="*/ 26 h 28"/>
                <a:gd name="T10" fmla="*/ 14 w 28"/>
                <a:gd name="T11" fmla="*/ 28 h 28"/>
                <a:gd name="T12" fmla="*/ 14 w 28"/>
                <a:gd name="T13" fmla="*/ 28 h 28"/>
                <a:gd name="T14" fmla="*/ 8 w 28"/>
                <a:gd name="T15" fmla="*/ 26 h 28"/>
                <a:gd name="T16" fmla="*/ 4 w 28"/>
                <a:gd name="T17" fmla="*/ 24 h 28"/>
                <a:gd name="T18" fmla="*/ 0 w 28"/>
                <a:gd name="T19" fmla="*/ 20 h 28"/>
                <a:gd name="T20" fmla="*/ 0 w 28"/>
                <a:gd name="T21" fmla="*/ 14 h 28"/>
                <a:gd name="T22" fmla="*/ 0 w 28"/>
                <a:gd name="T23" fmla="*/ 14 h 28"/>
                <a:gd name="T24" fmla="*/ 0 w 28"/>
                <a:gd name="T25" fmla="*/ 8 h 28"/>
                <a:gd name="T26" fmla="*/ 4 w 28"/>
                <a:gd name="T27" fmla="*/ 4 h 28"/>
                <a:gd name="T28" fmla="*/ 8 w 28"/>
                <a:gd name="T29" fmla="*/ 0 h 28"/>
                <a:gd name="T30" fmla="*/ 14 w 28"/>
                <a:gd name="T31" fmla="*/ 0 h 28"/>
                <a:gd name="T32" fmla="*/ 14 w 28"/>
                <a:gd name="T33" fmla="*/ 0 h 28"/>
                <a:gd name="T34" fmla="*/ 20 w 28"/>
                <a:gd name="T35" fmla="*/ 0 h 28"/>
                <a:gd name="T36" fmla="*/ 24 w 28"/>
                <a:gd name="T37" fmla="*/ 4 h 28"/>
                <a:gd name="T38" fmla="*/ 26 w 28"/>
                <a:gd name="T39" fmla="*/ 8 h 28"/>
                <a:gd name="T40" fmla="*/ 28 w 28"/>
                <a:gd name="T41" fmla="*/ 14 h 28"/>
                <a:gd name="T42" fmla="*/ 28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lnTo>
                    <a:pt x="28" y="14"/>
                  </a:lnTo>
                  <a:lnTo>
                    <a:pt x="26" y="20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413" name="グループ化 2412"/>
          <p:cNvGrpSpPr/>
          <p:nvPr/>
        </p:nvGrpSpPr>
        <p:grpSpPr>
          <a:xfrm>
            <a:off x="8167662" y="5788100"/>
            <a:ext cx="434926" cy="336995"/>
            <a:chOff x="6605588" y="6292850"/>
            <a:chExt cx="479425" cy="371475"/>
          </a:xfrm>
        </p:grpSpPr>
        <p:sp>
          <p:nvSpPr>
            <p:cNvPr id="2414" name="Freeform 362"/>
            <p:cNvSpPr>
              <a:spLocks/>
            </p:cNvSpPr>
            <p:nvPr/>
          </p:nvSpPr>
          <p:spPr bwMode="auto">
            <a:xfrm>
              <a:off x="6621463" y="6388100"/>
              <a:ext cx="282575" cy="212725"/>
            </a:xfrm>
            <a:custGeom>
              <a:avLst/>
              <a:gdLst>
                <a:gd name="T0" fmla="*/ 160 w 178"/>
                <a:gd name="T1" fmla="*/ 0 h 134"/>
                <a:gd name="T2" fmla="*/ 20 w 178"/>
                <a:gd name="T3" fmla="*/ 0 h 134"/>
                <a:gd name="T4" fmla="*/ 20 w 178"/>
                <a:gd name="T5" fmla="*/ 0 h 134"/>
                <a:gd name="T6" fmla="*/ 12 w 178"/>
                <a:gd name="T7" fmla="*/ 2 h 134"/>
                <a:gd name="T8" fmla="*/ 6 w 178"/>
                <a:gd name="T9" fmla="*/ 6 h 134"/>
                <a:gd name="T10" fmla="*/ 2 w 178"/>
                <a:gd name="T11" fmla="*/ 12 h 134"/>
                <a:gd name="T12" fmla="*/ 0 w 178"/>
                <a:gd name="T13" fmla="*/ 18 h 134"/>
                <a:gd name="T14" fmla="*/ 0 w 178"/>
                <a:gd name="T15" fmla="*/ 134 h 134"/>
                <a:gd name="T16" fmla="*/ 20 w 178"/>
                <a:gd name="T17" fmla="*/ 134 h 134"/>
                <a:gd name="T18" fmla="*/ 20 w 178"/>
                <a:gd name="T19" fmla="*/ 134 h 134"/>
                <a:gd name="T20" fmla="*/ 26 w 178"/>
                <a:gd name="T21" fmla="*/ 122 h 134"/>
                <a:gd name="T22" fmla="*/ 34 w 178"/>
                <a:gd name="T23" fmla="*/ 112 h 134"/>
                <a:gd name="T24" fmla="*/ 46 w 178"/>
                <a:gd name="T25" fmla="*/ 106 h 134"/>
                <a:gd name="T26" fmla="*/ 58 w 178"/>
                <a:gd name="T27" fmla="*/ 102 h 134"/>
                <a:gd name="T28" fmla="*/ 58 w 178"/>
                <a:gd name="T29" fmla="*/ 102 h 134"/>
                <a:gd name="T30" fmla="*/ 72 w 178"/>
                <a:gd name="T31" fmla="*/ 106 h 134"/>
                <a:gd name="T32" fmla="*/ 84 w 178"/>
                <a:gd name="T33" fmla="*/ 112 h 134"/>
                <a:gd name="T34" fmla="*/ 92 w 178"/>
                <a:gd name="T35" fmla="*/ 122 h 134"/>
                <a:gd name="T36" fmla="*/ 98 w 178"/>
                <a:gd name="T37" fmla="*/ 134 h 134"/>
                <a:gd name="T38" fmla="*/ 178 w 178"/>
                <a:gd name="T39" fmla="*/ 134 h 134"/>
                <a:gd name="T40" fmla="*/ 178 w 178"/>
                <a:gd name="T41" fmla="*/ 18 h 134"/>
                <a:gd name="T42" fmla="*/ 178 w 178"/>
                <a:gd name="T43" fmla="*/ 18 h 134"/>
                <a:gd name="T44" fmla="*/ 176 w 178"/>
                <a:gd name="T45" fmla="*/ 12 h 134"/>
                <a:gd name="T46" fmla="*/ 172 w 178"/>
                <a:gd name="T47" fmla="*/ 6 h 134"/>
                <a:gd name="T48" fmla="*/ 166 w 178"/>
                <a:gd name="T49" fmla="*/ 2 h 134"/>
                <a:gd name="T50" fmla="*/ 160 w 178"/>
                <a:gd name="T51" fmla="*/ 0 h 134"/>
                <a:gd name="T52" fmla="*/ 160 w 178"/>
                <a:gd name="T5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134">
                  <a:moveTo>
                    <a:pt x="16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34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26" y="122"/>
                  </a:lnTo>
                  <a:lnTo>
                    <a:pt x="34" y="112"/>
                  </a:lnTo>
                  <a:lnTo>
                    <a:pt x="46" y="106"/>
                  </a:lnTo>
                  <a:lnTo>
                    <a:pt x="58" y="102"/>
                  </a:lnTo>
                  <a:lnTo>
                    <a:pt x="58" y="102"/>
                  </a:lnTo>
                  <a:lnTo>
                    <a:pt x="72" y="106"/>
                  </a:lnTo>
                  <a:lnTo>
                    <a:pt x="84" y="112"/>
                  </a:lnTo>
                  <a:lnTo>
                    <a:pt x="92" y="122"/>
                  </a:lnTo>
                  <a:lnTo>
                    <a:pt x="98" y="134"/>
                  </a:lnTo>
                  <a:lnTo>
                    <a:pt x="178" y="134"/>
                  </a:lnTo>
                  <a:lnTo>
                    <a:pt x="178" y="18"/>
                  </a:lnTo>
                  <a:lnTo>
                    <a:pt x="178" y="18"/>
                  </a:lnTo>
                  <a:lnTo>
                    <a:pt x="176" y="12"/>
                  </a:lnTo>
                  <a:lnTo>
                    <a:pt x="172" y="6"/>
                  </a:lnTo>
                  <a:lnTo>
                    <a:pt x="166" y="2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15" name="Freeform 363"/>
            <p:cNvSpPr>
              <a:spLocks/>
            </p:cNvSpPr>
            <p:nvPr/>
          </p:nvSpPr>
          <p:spPr bwMode="auto">
            <a:xfrm>
              <a:off x="6653213" y="6429375"/>
              <a:ext cx="88900" cy="92075"/>
            </a:xfrm>
            <a:custGeom>
              <a:avLst/>
              <a:gdLst>
                <a:gd name="T0" fmla="*/ 56 w 56"/>
                <a:gd name="T1" fmla="*/ 46 h 58"/>
                <a:gd name="T2" fmla="*/ 56 w 56"/>
                <a:gd name="T3" fmla="*/ 46 h 58"/>
                <a:gd name="T4" fmla="*/ 56 w 56"/>
                <a:gd name="T5" fmla="*/ 50 h 58"/>
                <a:gd name="T6" fmla="*/ 52 w 56"/>
                <a:gd name="T7" fmla="*/ 54 h 58"/>
                <a:gd name="T8" fmla="*/ 48 w 56"/>
                <a:gd name="T9" fmla="*/ 56 h 58"/>
                <a:gd name="T10" fmla="*/ 44 w 56"/>
                <a:gd name="T11" fmla="*/ 58 h 58"/>
                <a:gd name="T12" fmla="*/ 10 w 56"/>
                <a:gd name="T13" fmla="*/ 58 h 58"/>
                <a:gd name="T14" fmla="*/ 10 w 56"/>
                <a:gd name="T15" fmla="*/ 58 h 58"/>
                <a:gd name="T16" fmla="*/ 6 w 56"/>
                <a:gd name="T17" fmla="*/ 56 h 58"/>
                <a:gd name="T18" fmla="*/ 2 w 56"/>
                <a:gd name="T19" fmla="*/ 54 h 58"/>
                <a:gd name="T20" fmla="*/ 0 w 56"/>
                <a:gd name="T21" fmla="*/ 50 h 58"/>
                <a:gd name="T22" fmla="*/ 0 w 56"/>
                <a:gd name="T23" fmla="*/ 46 h 58"/>
                <a:gd name="T24" fmla="*/ 0 w 56"/>
                <a:gd name="T25" fmla="*/ 12 h 58"/>
                <a:gd name="T26" fmla="*/ 0 w 56"/>
                <a:gd name="T27" fmla="*/ 12 h 58"/>
                <a:gd name="T28" fmla="*/ 0 w 56"/>
                <a:gd name="T29" fmla="*/ 8 h 58"/>
                <a:gd name="T30" fmla="*/ 2 w 56"/>
                <a:gd name="T31" fmla="*/ 4 h 58"/>
                <a:gd name="T32" fmla="*/ 6 w 56"/>
                <a:gd name="T33" fmla="*/ 2 h 58"/>
                <a:gd name="T34" fmla="*/ 10 w 56"/>
                <a:gd name="T35" fmla="*/ 0 h 58"/>
                <a:gd name="T36" fmla="*/ 44 w 56"/>
                <a:gd name="T37" fmla="*/ 0 h 58"/>
                <a:gd name="T38" fmla="*/ 44 w 56"/>
                <a:gd name="T39" fmla="*/ 0 h 58"/>
                <a:gd name="T40" fmla="*/ 48 w 56"/>
                <a:gd name="T41" fmla="*/ 2 h 58"/>
                <a:gd name="T42" fmla="*/ 52 w 56"/>
                <a:gd name="T43" fmla="*/ 4 h 58"/>
                <a:gd name="T44" fmla="*/ 56 w 56"/>
                <a:gd name="T45" fmla="*/ 8 h 58"/>
                <a:gd name="T46" fmla="*/ 56 w 56"/>
                <a:gd name="T47" fmla="*/ 12 h 58"/>
                <a:gd name="T48" fmla="*/ 56 w 56"/>
                <a:gd name="T49" fmla="*/ 4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58">
                  <a:moveTo>
                    <a:pt x="56" y="46"/>
                  </a:moveTo>
                  <a:lnTo>
                    <a:pt x="56" y="46"/>
                  </a:lnTo>
                  <a:lnTo>
                    <a:pt x="56" y="50"/>
                  </a:lnTo>
                  <a:lnTo>
                    <a:pt x="52" y="54"/>
                  </a:lnTo>
                  <a:lnTo>
                    <a:pt x="48" y="56"/>
                  </a:lnTo>
                  <a:lnTo>
                    <a:pt x="44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6" y="56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52" y="4"/>
                  </a:lnTo>
                  <a:lnTo>
                    <a:pt x="56" y="8"/>
                  </a:lnTo>
                  <a:lnTo>
                    <a:pt x="56" y="12"/>
                  </a:lnTo>
                  <a:lnTo>
                    <a:pt x="56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16" name="Freeform 364"/>
            <p:cNvSpPr>
              <a:spLocks/>
            </p:cNvSpPr>
            <p:nvPr/>
          </p:nvSpPr>
          <p:spPr bwMode="auto">
            <a:xfrm>
              <a:off x="6605588" y="6600825"/>
              <a:ext cx="47625" cy="28575"/>
            </a:xfrm>
            <a:custGeom>
              <a:avLst/>
              <a:gdLst>
                <a:gd name="T0" fmla="*/ 30 w 30"/>
                <a:gd name="T1" fmla="*/ 0 h 18"/>
                <a:gd name="T2" fmla="*/ 10 w 30"/>
                <a:gd name="T3" fmla="*/ 0 h 18"/>
                <a:gd name="T4" fmla="*/ 10 w 30"/>
                <a:gd name="T5" fmla="*/ 0 h 18"/>
                <a:gd name="T6" fmla="*/ 6 w 30"/>
                <a:gd name="T7" fmla="*/ 0 h 18"/>
                <a:gd name="T8" fmla="*/ 2 w 30"/>
                <a:gd name="T9" fmla="*/ 2 h 18"/>
                <a:gd name="T10" fmla="*/ 0 w 30"/>
                <a:gd name="T11" fmla="*/ 4 h 18"/>
                <a:gd name="T12" fmla="*/ 0 w 30"/>
                <a:gd name="T13" fmla="*/ 8 h 18"/>
                <a:gd name="T14" fmla="*/ 0 w 30"/>
                <a:gd name="T15" fmla="*/ 8 h 18"/>
                <a:gd name="T16" fmla="*/ 0 w 30"/>
                <a:gd name="T17" fmla="*/ 12 h 18"/>
                <a:gd name="T18" fmla="*/ 2 w 30"/>
                <a:gd name="T19" fmla="*/ 16 h 18"/>
                <a:gd name="T20" fmla="*/ 6 w 30"/>
                <a:gd name="T21" fmla="*/ 18 h 18"/>
                <a:gd name="T22" fmla="*/ 10 w 30"/>
                <a:gd name="T23" fmla="*/ 18 h 18"/>
                <a:gd name="T24" fmla="*/ 30 w 30"/>
                <a:gd name="T25" fmla="*/ 18 h 18"/>
                <a:gd name="T26" fmla="*/ 30 w 30"/>
                <a:gd name="T27" fmla="*/ 18 h 18"/>
                <a:gd name="T28" fmla="*/ 30 w 30"/>
                <a:gd name="T29" fmla="*/ 8 h 18"/>
                <a:gd name="T30" fmla="*/ 30 w 30"/>
                <a:gd name="T31" fmla="*/ 8 h 18"/>
                <a:gd name="T32" fmla="*/ 30 w 30"/>
                <a:gd name="T33" fmla="*/ 0 h 18"/>
                <a:gd name="T34" fmla="*/ 30 w 30"/>
                <a:gd name="T3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8">
                  <a:moveTo>
                    <a:pt x="3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17" name="Freeform 365"/>
            <p:cNvSpPr>
              <a:spLocks/>
            </p:cNvSpPr>
            <p:nvPr/>
          </p:nvSpPr>
          <p:spPr bwMode="auto">
            <a:xfrm>
              <a:off x="7034213" y="6600825"/>
              <a:ext cx="50800" cy="28575"/>
            </a:xfrm>
            <a:custGeom>
              <a:avLst/>
              <a:gdLst>
                <a:gd name="T0" fmla="*/ 20 w 32"/>
                <a:gd name="T1" fmla="*/ 0 h 18"/>
                <a:gd name="T2" fmla="*/ 0 w 32"/>
                <a:gd name="T3" fmla="*/ 0 h 18"/>
                <a:gd name="T4" fmla="*/ 0 w 32"/>
                <a:gd name="T5" fmla="*/ 0 h 18"/>
                <a:gd name="T6" fmla="*/ 2 w 32"/>
                <a:gd name="T7" fmla="*/ 8 h 18"/>
                <a:gd name="T8" fmla="*/ 2 w 32"/>
                <a:gd name="T9" fmla="*/ 8 h 18"/>
                <a:gd name="T10" fmla="*/ 0 w 32"/>
                <a:gd name="T11" fmla="*/ 18 h 18"/>
                <a:gd name="T12" fmla="*/ 20 w 32"/>
                <a:gd name="T13" fmla="*/ 18 h 18"/>
                <a:gd name="T14" fmla="*/ 20 w 32"/>
                <a:gd name="T15" fmla="*/ 18 h 18"/>
                <a:gd name="T16" fmla="*/ 24 w 32"/>
                <a:gd name="T17" fmla="*/ 18 h 18"/>
                <a:gd name="T18" fmla="*/ 28 w 32"/>
                <a:gd name="T19" fmla="*/ 16 h 18"/>
                <a:gd name="T20" fmla="*/ 30 w 32"/>
                <a:gd name="T21" fmla="*/ 12 h 18"/>
                <a:gd name="T22" fmla="*/ 32 w 32"/>
                <a:gd name="T23" fmla="*/ 8 h 18"/>
                <a:gd name="T24" fmla="*/ 32 w 32"/>
                <a:gd name="T25" fmla="*/ 8 h 18"/>
                <a:gd name="T26" fmla="*/ 30 w 32"/>
                <a:gd name="T27" fmla="*/ 4 h 18"/>
                <a:gd name="T28" fmla="*/ 28 w 32"/>
                <a:gd name="T29" fmla="*/ 2 h 18"/>
                <a:gd name="T30" fmla="*/ 24 w 32"/>
                <a:gd name="T31" fmla="*/ 0 h 18"/>
                <a:gd name="T32" fmla="*/ 20 w 32"/>
                <a:gd name="T33" fmla="*/ 0 h 18"/>
                <a:gd name="T34" fmla="*/ 20 w 32"/>
                <a:gd name="T3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18">
                  <a:moveTo>
                    <a:pt x="2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4" y="18"/>
                  </a:lnTo>
                  <a:lnTo>
                    <a:pt x="28" y="16"/>
                  </a:lnTo>
                  <a:lnTo>
                    <a:pt x="30" y="12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0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18" name="Freeform 366"/>
            <p:cNvSpPr>
              <a:spLocks/>
            </p:cNvSpPr>
            <p:nvPr/>
          </p:nvSpPr>
          <p:spPr bwMode="auto">
            <a:xfrm>
              <a:off x="6777038" y="6600825"/>
              <a:ext cx="136525" cy="28575"/>
            </a:xfrm>
            <a:custGeom>
              <a:avLst/>
              <a:gdLst>
                <a:gd name="T0" fmla="*/ 86 w 86"/>
                <a:gd name="T1" fmla="*/ 0 h 18"/>
                <a:gd name="T2" fmla="*/ 0 w 86"/>
                <a:gd name="T3" fmla="*/ 0 h 18"/>
                <a:gd name="T4" fmla="*/ 0 w 86"/>
                <a:gd name="T5" fmla="*/ 0 h 18"/>
                <a:gd name="T6" fmla="*/ 0 w 86"/>
                <a:gd name="T7" fmla="*/ 8 h 18"/>
                <a:gd name="T8" fmla="*/ 0 w 86"/>
                <a:gd name="T9" fmla="*/ 8 h 18"/>
                <a:gd name="T10" fmla="*/ 0 w 86"/>
                <a:gd name="T11" fmla="*/ 18 h 18"/>
                <a:gd name="T12" fmla="*/ 86 w 86"/>
                <a:gd name="T13" fmla="*/ 18 h 18"/>
                <a:gd name="T14" fmla="*/ 86 w 86"/>
                <a:gd name="T15" fmla="*/ 18 h 18"/>
                <a:gd name="T16" fmla="*/ 84 w 86"/>
                <a:gd name="T17" fmla="*/ 8 h 18"/>
                <a:gd name="T18" fmla="*/ 84 w 86"/>
                <a:gd name="T19" fmla="*/ 8 h 18"/>
                <a:gd name="T20" fmla="*/ 86 w 86"/>
                <a:gd name="T21" fmla="*/ 0 h 18"/>
                <a:gd name="T22" fmla="*/ 86 w 86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8">
                  <a:moveTo>
                    <a:pt x="8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6" y="18"/>
                  </a:lnTo>
                  <a:lnTo>
                    <a:pt x="86" y="1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19" name="Freeform 367"/>
            <p:cNvSpPr>
              <a:spLocks/>
            </p:cNvSpPr>
            <p:nvPr/>
          </p:nvSpPr>
          <p:spPr bwMode="auto">
            <a:xfrm>
              <a:off x="6770688" y="6292850"/>
              <a:ext cx="295275" cy="307975"/>
            </a:xfrm>
            <a:custGeom>
              <a:avLst/>
              <a:gdLst>
                <a:gd name="T0" fmla="*/ 0 w 186"/>
                <a:gd name="T1" fmla="*/ 0 h 194"/>
                <a:gd name="T2" fmla="*/ 0 w 186"/>
                <a:gd name="T3" fmla="*/ 194 h 194"/>
                <a:gd name="T4" fmla="*/ 90 w 186"/>
                <a:gd name="T5" fmla="*/ 194 h 194"/>
                <a:gd name="T6" fmla="*/ 90 w 186"/>
                <a:gd name="T7" fmla="*/ 194 h 194"/>
                <a:gd name="T8" fmla="*/ 94 w 186"/>
                <a:gd name="T9" fmla="*/ 182 h 194"/>
                <a:gd name="T10" fmla="*/ 104 w 186"/>
                <a:gd name="T11" fmla="*/ 172 h 194"/>
                <a:gd name="T12" fmla="*/ 114 w 186"/>
                <a:gd name="T13" fmla="*/ 166 h 194"/>
                <a:gd name="T14" fmla="*/ 128 w 186"/>
                <a:gd name="T15" fmla="*/ 162 h 194"/>
                <a:gd name="T16" fmla="*/ 128 w 186"/>
                <a:gd name="T17" fmla="*/ 162 h 194"/>
                <a:gd name="T18" fmla="*/ 140 w 186"/>
                <a:gd name="T19" fmla="*/ 166 h 194"/>
                <a:gd name="T20" fmla="*/ 152 w 186"/>
                <a:gd name="T21" fmla="*/ 172 h 194"/>
                <a:gd name="T22" fmla="*/ 160 w 186"/>
                <a:gd name="T23" fmla="*/ 182 h 194"/>
                <a:gd name="T24" fmla="*/ 166 w 186"/>
                <a:gd name="T25" fmla="*/ 194 h 194"/>
                <a:gd name="T26" fmla="*/ 186 w 186"/>
                <a:gd name="T27" fmla="*/ 194 h 194"/>
                <a:gd name="T28" fmla="*/ 186 w 186"/>
                <a:gd name="T29" fmla="*/ 0 h 194"/>
                <a:gd name="T30" fmla="*/ 0 w 186"/>
                <a:gd name="T3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194">
                  <a:moveTo>
                    <a:pt x="0" y="0"/>
                  </a:moveTo>
                  <a:lnTo>
                    <a:pt x="0" y="194"/>
                  </a:lnTo>
                  <a:lnTo>
                    <a:pt x="90" y="194"/>
                  </a:lnTo>
                  <a:lnTo>
                    <a:pt x="90" y="194"/>
                  </a:lnTo>
                  <a:lnTo>
                    <a:pt x="94" y="182"/>
                  </a:lnTo>
                  <a:lnTo>
                    <a:pt x="104" y="172"/>
                  </a:lnTo>
                  <a:lnTo>
                    <a:pt x="114" y="166"/>
                  </a:lnTo>
                  <a:lnTo>
                    <a:pt x="128" y="162"/>
                  </a:lnTo>
                  <a:lnTo>
                    <a:pt x="128" y="162"/>
                  </a:lnTo>
                  <a:lnTo>
                    <a:pt x="140" y="166"/>
                  </a:lnTo>
                  <a:lnTo>
                    <a:pt x="152" y="172"/>
                  </a:lnTo>
                  <a:lnTo>
                    <a:pt x="160" y="182"/>
                  </a:lnTo>
                  <a:lnTo>
                    <a:pt x="166" y="194"/>
                  </a:lnTo>
                  <a:lnTo>
                    <a:pt x="186" y="194"/>
                  </a:lnTo>
                  <a:lnTo>
                    <a:pt x="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20" name="Freeform 368"/>
            <p:cNvSpPr>
              <a:spLocks/>
            </p:cNvSpPr>
            <p:nvPr/>
          </p:nvSpPr>
          <p:spPr bwMode="auto">
            <a:xfrm>
              <a:off x="6923088" y="6562725"/>
              <a:ext cx="101600" cy="101600"/>
            </a:xfrm>
            <a:custGeom>
              <a:avLst/>
              <a:gdLst>
                <a:gd name="T0" fmla="*/ 0 w 64"/>
                <a:gd name="T1" fmla="*/ 32 h 64"/>
                <a:gd name="T2" fmla="*/ 0 w 64"/>
                <a:gd name="T3" fmla="*/ 32 h 64"/>
                <a:gd name="T4" fmla="*/ 0 w 64"/>
                <a:gd name="T5" fmla="*/ 38 h 64"/>
                <a:gd name="T6" fmla="*/ 2 w 64"/>
                <a:gd name="T7" fmla="*/ 44 h 64"/>
                <a:gd name="T8" fmla="*/ 8 w 64"/>
                <a:gd name="T9" fmla="*/ 56 h 64"/>
                <a:gd name="T10" fmla="*/ 14 w 64"/>
                <a:gd name="T11" fmla="*/ 60 h 64"/>
                <a:gd name="T12" fmla="*/ 20 w 64"/>
                <a:gd name="T13" fmla="*/ 62 h 64"/>
                <a:gd name="T14" fmla="*/ 26 w 64"/>
                <a:gd name="T15" fmla="*/ 64 h 64"/>
                <a:gd name="T16" fmla="*/ 32 w 64"/>
                <a:gd name="T17" fmla="*/ 64 h 64"/>
                <a:gd name="T18" fmla="*/ 32 w 64"/>
                <a:gd name="T19" fmla="*/ 64 h 64"/>
                <a:gd name="T20" fmla="*/ 38 w 64"/>
                <a:gd name="T21" fmla="*/ 64 h 64"/>
                <a:gd name="T22" fmla="*/ 44 w 64"/>
                <a:gd name="T23" fmla="*/ 62 h 64"/>
                <a:gd name="T24" fmla="*/ 54 w 64"/>
                <a:gd name="T25" fmla="*/ 56 h 64"/>
                <a:gd name="T26" fmla="*/ 62 w 64"/>
                <a:gd name="T27" fmla="*/ 44 h 64"/>
                <a:gd name="T28" fmla="*/ 64 w 64"/>
                <a:gd name="T29" fmla="*/ 38 h 64"/>
                <a:gd name="T30" fmla="*/ 64 w 64"/>
                <a:gd name="T31" fmla="*/ 32 h 64"/>
                <a:gd name="T32" fmla="*/ 64 w 64"/>
                <a:gd name="T33" fmla="*/ 32 h 64"/>
                <a:gd name="T34" fmla="*/ 64 w 64"/>
                <a:gd name="T35" fmla="*/ 26 h 64"/>
                <a:gd name="T36" fmla="*/ 62 w 64"/>
                <a:gd name="T37" fmla="*/ 20 h 64"/>
                <a:gd name="T38" fmla="*/ 54 w 64"/>
                <a:gd name="T39" fmla="*/ 10 h 64"/>
                <a:gd name="T40" fmla="*/ 44 w 64"/>
                <a:gd name="T41" fmla="*/ 2 h 64"/>
                <a:gd name="T42" fmla="*/ 38 w 64"/>
                <a:gd name="T43" fmla="*/ 2 h 64"/>
                <a:gd name="T44" fmla="*/ 32 w 64"/>
                <a:gd name="T45" fmla="*/ 0 h 64"/>
                <a:gd name="T46" fmla="*/ 32 w 64"/>
                <a:gd name="T47" fmla="*/ 0 h 64"/>
                <a:gd name="T48" fmla="*/ 26 w 64"/>
                <a:gd name="T49" fmla="*/ 2 h 64"/>
                <a:gd name="T50" fmla="*/ 20 w 64"/>
                <a:gd name="T51" fmla="*/ 2 h 64"/>
                <a:gd name="T52" fmla="*/ 8 w 64"/>
                <a:gd name="T53" fmla="*/ 10 h 64"/>
                <a:gd name="T54" fmla="*/ 2 w 64"/>
                <a:gd name="T55" fmla="*/ 20 h 64"/>
                <a:gd name="T56" fmla="*/ 0 w 64"/>
                <a:gd name="T57" fmla="*/ 26 h 64"/>
                <a:gd name="T58" fmla="*/ 0 w 64"/>
                <a:gd name="T59" fmla="*/ 32 h 64"/>
                <a:gd name="T60" fmla="*/ 0 w 64"/>
                <a:gd name="T6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4">
                  <a:moveTo>
                    <a:pt x="0" y="32"/>
                  </a:moveTo>
                  <a:lnTo>
                    <a:pt x="0" y="32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8" y="56"/>
                  </a:lnTo>
                  <a:lnTo>
                    <a:pt x="14" y="60"/>
                  </a:lnTo>
                  <a:lnTo>
                    <a:pt x="20" y="62"/>
                  </a:lnTo>
                  <a:lnTo>
                    <a:pt x="2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64"/>
                  </a:lnTo>
                  <a:lnTo>
                    <a:pt x="44" y="62"/>
                  </a:lnTo>
                  <a:lnTo>
                    <a:pt x="54" y="56"/>
                  </a:lnTo>
                  <a:lnTo>
                    <a:pt x="62" y="44"/>
                  </a:lnTo>
                  <a:lnTo>
                    <a:pt x="64" y="3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54" y="10"/>
                  </a:lnTo>
                  <a:lnTo>
                    <a:pt x="44" y="2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2"/>
                  </a:lnTo>
                  <a:lnTo>
                    <a:pt x="20" y="2"/>
                  </a:lnTo>
                  <a:lnTo>
                    <a:pt x="8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21" name="Freeform 369"/>
            <p:cNvSpPr>
              <a:spLocks/>
            </p:cNvSpPr>
            <p:nvPr/>
          </p:nvSpPr>
          <p:spPr bwMode="auto">
            <a:xfrm>
              <a:off x="6951663" y="6591300"/>
              <a:ext cx="44450" cy="44450"/>
            </a:xfrm>
            <a:custGeom>
              <a:avLst/>
              <a:gdLst>
                <a:gd name="T0" fmla="*/ 0 w 28"/>
                <a:gd name="T1" fmla="*/ 14 h 28"/>
                <a:gd name="T2" fmla="*/ 0 w 28"/>
                <a:gd name="T3" fmla="*/ 14 h 28"/>
                <a:gd name="T4" fmla="*/ 0 w 28"/>
                <a:gd name="T5" fmla="*/ 20 h 28"/>
                <a:gd name="T6" fmla="*/ 4 w 28"/>
                <a:gd name="T7" fmla="*/ 24 h 28"/>
                <a:gd name="T8" fmla="*/ 8 w 28"/>
                <a:gd name="T9" fmla="*/ 28 h 28"/>
                <a:gd name="T10" fmla="*/ 14 w 28"/>
                <a:gd name="T11" fmla="*/ 28 h 28"/>
                <a:gd name="T12" fmla="*/ 14 w 28"/>
                <a:gd name="T13" fmla="*/ 28 h 28"/>
                <a:gd name="T14" fmla="*/ 20 w 28"/>
                <a:gd name="T15" fmla="*/ 28 h 28"/>
                <a:gd name="T16" fmla="*/ 24 w 28"/>
                <a:gd name="T17" fmla="*/ 24 h 28"/>
                <a:gd name="T18" fmla="*/ 26 w 28"/>
                <a:gd name="T19" fmla="*/ 20 h 28"/>
                <a:gd name="T20" fmla="*/ 28 w 28"/>
                <a:gd name="T21" fmla="*/ 14 h 28"/>
                <a:gd name="T22" fmla="*/ 28 w 28"/>
                <a:gd name="T23" fmla="*/ 14 h 28"/>
                <a:gd name="T24" fmla="*/ 26 w 28"/>
                <a:gd name="T25" fmla="*/ 8 h 28"/>
                <a:gd name="T26" fmla="*/ 24 w 28"/>
                <a:gd name="T27" fmla="*/ 4 h 28"/>
                <a:gd name="T28" fmla="*/ 20 w 28"/>
                <a:gd name="T29" fmla="*/ 2 h 28"/>
                <a:gd name="T30" fmla="*/ 14 w 28"/>
                <a:gd name="T31" fmla="*/ 0 h 28"/>
                <a:gd name="T32" fmla="*/ 14 w 28"/>
                <a:gd name="T33" fmla="*/ 0 h 28"/>
                <a:gd name="T34" fmla="*/ 8 w 28"/>
                <a:gd name="T35" fmla="*/ 2 h 28"/>
                <a:gd name="T36" fmla="*/ 4 w 28"/>
                <a:gd name="T37" fmla="*/ 4 h 28"/>
                <a:gd name="T38" fmla="*/ 0 w 28"/>
                <a:gd name="T39" fmla="*/ 8 h 28"/>
                <a:gd name="T40" fmla="*/ 0 w 28"/>
                <a:gd name="T41" fmla="*/ 14 h 28"/>
                <a:gd name="T42" fmla="*/ 0 w 28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28">
                  <a:moveTo>
                    <a:pt x="0" y="14"/>
                  </a:moveTo>
                  <a:lnTo>
                    <a:pt x="0" y="14"/>
                  </a:lnTo>
                  <a:lnTo>
                    <a:pt x="0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22" name="Freeform 1155"/>
            <p:cNvSpPr>
              <a:spLocks/>
            </p:cNvSpPr>
            <p:nvPr/>
          </p:nvSpPr>
          <p:spPr bwMode="auto">
            <a:xfrm>
              <a:off x="6662738" y="6562725"/>
              <a:ext cx="104775" cy="101600"/>
            </a:xfrm>
            <a:custGeom>
              <a:avLst/>
              <a:gdLst>
                <a:gd name="T0" fmla="*/ 66 w 66"/>
                <a:gd name="T1" fmla="*/ 32 h 64"/>
                <a:gd name="T2" fmla="*/ 66 w 66"/>
                <a:gd name="T3" fmla="*/ 32 h 64"/>
                <a:gd name="T4" fmla="*/ 64 w 66"/>
                <a:gd name="T5" fmla="*/ 38 h 64"/>
                <a:gd name="T6" fmla="*/ 62 w 66"/>
                <a:gd name="T7" fmla="*/ 44 h 64"/>
                <a:gd name="T8" fmla="*/ 56 w 66"/>
                <a:gd name="T9" fmla="*/ 56 h 64"/>
                <a:gd name="T10" fmla="*/ 46 w 66"/>
                <a:gd name="T11" fmla="*/ 62 h 64"/>
                <a:gd name="T12" fmla="*/ 40 w 66"/>
                <a:gd name="T13" fmla="*/ 64 h 64"/>
                <a:gd name="T14" fmla="*/ 32 w 66"/>
                <a:gd name="T15" fmla="*/ 64 h 64"/>
                <a:gd name="T16" fmla="*/ 32 w 66"/>
                <a:gd name="T17" fmla="*/ 64 h 64"/>
                <a:gd name="T18" fmla="*/ 26 w 66"/>
                <a:gd name="T19" fmla="*/ 64 h 64"/>
                <a:gd name="T20" fmla="*/ 20 w 66"/>
                <a:gd name="T21" fmla="*/ 62 h 64"/>
                <a:gd name="T22" fmla="*/ 10 w 66"/>
                <a:gd name="T23" fmla="*/ 56 h 64"/>
                <a:gd name="T24" fmla="*/ 4 w 66"/>
                <a:gd name="T25" fmla="*/ 44 h 64"/>
                <a:gd name="T26" fmla="*/ 2 w 66"/>
                <a:gd name="T27" fmla="*/ 38 h 64"/>
                <a:gd name="T28" fmla="*/ 0 w 66"/>
                <a:gd name="T29" fmla="*/ 32 h 64"/>
                <a:gd name="T30" fmla="*/ 0 w 66"/>
                <a:gd name="T31" fmla="*/ 32 h 64"/>
                <a:gd name="T32" fmla="*/ 2 w 66"/>
                <a:gd name="T33" fmla="*/ 26 h 64"/>
                <a:gd name="T34" fmla="*/ 4 w 66"/>
                <a:gd name="T35" fmla="*/ 20 h 64"/>
                <a:gd name="T36" fmla="*/ 10 w 66"/>
                <a:gd name="T37" fmla="*/ 10 h 64"/>
                <a:gd name="T38" fmla="*/ 20 w 66"/>
                <a:gd name="T39" fmla="*/ 2 h 64"/>
                <a:gd name="T40" fmla="*/ 26 w 66"/>
                <a:gd name="T41" fmla="*/ 2 h 64"/>
                <a:gd name="T42" fmla="*/ 32 w 66"/>
                <a:gd name="T43" fmla="*/ 0 h 64"/>
                <a:gd name="T44" fmla="*/ 32 w 66"/>
                <a:gd name="T45" fmla="*/ 0 h 64"/>
                <a:gd name="T46" fmla="*/ 40 w 66"/>
                <a:gd name="T47" fmla="*/ 2 h 64"/>
                <a:gd name="T48" fmla="*/ 46 w 66"/>
                <a:gd name="T49" fmla="*/ 2 h 64"/>
                <a:gd name="T50" fmla="*/ 56 w 66"/>
                <a:gd name="T51" fmla="*/ 10 h 64"/>
                <a:gd name="T52" fmla="*/ 62 w 66"/>
                <a:gd name="T53" fmla="*/ 20 h 64"/>
                <a:gd name="T54" fmla="*/ 64 w 66"/>
                <a:gd name="T55" fmla="*/ 26 h 64"/>
                <a:gd name="T56" fmla="*/ 66 w 66"/>
                <a:gd name="T57" fmla="*/ 32 h 64"/>
                <a:gd name="T58" fmla="*/ 66 w 66"/>
                <a:gd name="T5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" h="64">
                  <a:moveTo>
                    <a:pt x="66" y="32"/>
                  </a:moveTo>
                  <a:lnTo>
                    <a:pt x="66" y="32"/>
                  </a:lnTo>
                  <a:lnTo>
                    <a:pt x="64" y="38"/>
                  </a:lnTo>
                  <a:lnTo>
                    <a:pt x="62" y="44"/>
                  </a:lnTo>
                  <a:lnTo>
                    <a:pt x="56" y="56"/>
                  </a:lnTo>
                  <a:lnTo>
                    <a:pt x="46" y="62"/>
                  </a:lnTo>
                  <a:lnTo>
                    <a:pt x="40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4" y="26"/>
                  </a:lnTo>
                  <a:lnTo>
                    <a:pt x="66" y="32"/>
                  </a:lnTo>
                  <a:lnTo>
                    <a:pt x="6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23" name="Freeform 1156"/>
            <p:cNvSpPr>
              <a:spLocks/>
            </p:cNvSpPr>
            <p:nvPr/>
          </p:nvSpPr>
          <p:spPr bwMode="auto">
            <a:xfrm>
              <a:off x="6691313" y="6591300"/>
              <a:ext cx="47625" cy="44450"/>
            </a:xfrm>
            <a:custGeom>
              <a:avLst/>
              <a:gdLst>
                <a:gd name="T0" fmla="*/ 30 w 30"/>
                <a:gd name="T1" fmla="*/ 14 h 28"/>
                <a:gd name="T2" fmla="*/ 30 w 30"/>
                <a:gd name="T3" fmla="*/ 14 h 28"/>
                <a:gd name="T4" fmla="*/ 28 w 30"/>
                <a:gd name="T5" fmla="*/ 20 h 28"/>
                <a:gd name="T6" fmla="*/ 24 w 30"/>
                <a:gd name="T7" fmla="*/ 24 h 28"/>
                <a:gd name="T8" fmla="*/ 20 w 30"/>
                <a:gd name="T9" fmla="*/ 28 h 28"/>
                <a:gd name="T10" fmla="*/ 14 w 30"/>
                <a:gd name="T11" fmla="*/ 28 h 28"/>
                <a:gd name="T12" fmla="*/ 14 w 30"/>
                <a:gd name="T13" fmla="*/ 28 h 28"/>
                <a:gd name="T14" fmla="*/ 10 w 30"/>
                <a:gd name="T15" fmla="*/ 28 h 28"/>
                <a:gd name="T16" fmla="*/ 4 w 30"/>
                <a:gd name="T17" fmla="*/ 24 h 28"/>
                <a:gd name="T18" fmla="*/ 2 w 30"/>
                <a:gd name="T19" fmla="*/ 20 h 28"/>
                <a:gd name="T20" fmla="*/ 0 w 30"/>
                <a:gd name="T21" fmla="*/ 14 h 28"/>
                <a:gd name="T22" fmla="*/ 0 w 30"/>
                <a:gd name="T23" fmla="*/ 14 h 28"/>
                <a:gd name="T24" fmla="*/ 2 w 30"/>
                <a:gd name="T25" fmla="*/ 8 h 28"/>
                <a:gd name="T26" fmla="*/ 4 w 30"/>
                <a:gd name="T27" fmla="*/ 4 h 28"/>
                <a:gd name="T28" fmla="*/ 10 w 30"/>
                <a:gd name="T29" fmla="*/ 2 h 28"/>
                <a:gd name="T30" fmla="*/ 14 w 30"/>
                <a:gd name="T31" fmla="*/ 0 h 28"/>
                <a:gd name="T32" fmla="*/ 14 w 30"/>
                <a:gd name="T33" fmla="*/ 0 h 28"/>
                <a:gd name="T34" fmla="*/ 20 w 30"/>
                <a:gd name="T35" fmla="*/ 2 h 28"/>
                <a:gd name="T36" fmla="*/ 24 w 30"/>
                <a:gd name="T37" fmla="*/ 4 h 28"/>
                <a:gd name="T38" fmla="*/ 28 w 30"/>
                <a:gd name="T39" fmla="*/ 8 h 28"/>
                <a:gd name="T40" fmla="*/ 30 w 30"/>
                <a:gd name="T41" fmla="*/ 14 h 28"/>
                <a:gd name="T42" fmla="*/ 30 w 30"/>
                <a:gd name="T4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28">
                  <a:moveTo>
                    <a:pt x="30" y="14"/>
                  </a:moveTo>
                  <a:lnTo>
                    <a:pt x="30" y="14"/>
                  </a:lnTo>
                  <a:lnTo>
                    <a:pt x="28" y="20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424" name="グループ化 2423"/>
          <p:cNvGrpSpPr/>
          <p:nvPr/>
        </p:nvGrpSpPr>
        <p:grpSpPr>
          <a:xfrm>
            <a:off x="5509144" y="5744895"/>
            <a:ext cx="325474" cy="434926"/>
            <a:chOff x="3675063" y="6245225"/>
            <a:chExt cx="358775" cy="479425"/>
          </a:xfrm>
        </p:grpSpPr>
        <p:sp>
          <p:nvSpPr>
            <p:cNvPr id="2425" name="Rectangle 55"/>
            <p:cNvSpPr>
              <a:spLocks noChangeArrowheads="1"/>
            </p:cNvSpPr>
            <p:nvPr/>
          </p:nvSpPr>
          <p:spPr bwMode="auto">
            <a:xfrm>
              <a:off x="3675063" y="6245225"/>
              <a:ext cx="298450" cy="4794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26" name="Rectangle 56"/>
            <p:cNvSpPr>
              <a:spLocks noChangeArrowheads="1"/>
            </p:cNvSpPr>
            <p:nvPr/>
          </p:nvSpPr>
          <p:spPr bwMode="auto">
            <a:xfrm>
              <a:off x="3989388" y="6245225"/>
              <a:ext cx="15875" cy="4794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27" name="Rectangle 57"/>
            <p:cNvSpPr>
              <a:spLocks noChangeArrowheads="1"/>
            </p:cNvSpPr>
            <p:nvPr/>
          </p:nvSpPr>
          <p:spPr bwMode="auto">
            <a:xfrm>
              <a:off x="3973513" y="6245225"/>
              <a:ext cx="15875" cy="479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28" name="Rectangle 58"/>
            <p:cNvSpPr>
              <a:spLocks noChangeArrowheads="1"/>
            </p:cNvSpPr>
            <p:nvPr/>
          </p:nvSpPr>
          <p:spPr bwMode="auto">
            <a:xfrm>
              <a:off x="4021138" y="6245225"/>
              <a:ext cx="12700" cy="4794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29" name="Rectangle 59"/>
            <p:cNvSpPr>
              <a:spLocks noChangeArrowheads="1"/>
            </p:cNvSpPr>
            <p:nvPr/>
          </p:nvSpPr>
          <p:spPr bwMode="auto">
            <a:xfrm>
              <a:off x="4005263" y="6245225"/>
              <a:ext cx="15875" cy="479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30" name="Freeform 1157"/>
            <p:cNvSpPr>
              <a:spLocks/>
            </p:cNvSpPr>
            <p:nvPr/>
          </p:nvSpPr>
          <p:spPr bwMode="auto">
            <a:xfrm>
              <a:off x="3725863" y="6384925"/>
              <a:ext cx="200025" cy="200025"/>
            </a:xfrm>
            <a:custGeom>
              <a:avLst/>
              <a:gdLst>
                <a:gd name="T0" fmla="*/ 126 w 126"/>
                <a:gd name="T1" fmla="*/ 62 h 126"/>
                <a:gd name="T2" fmla="*/ 126 w 126"/>
                <a:gd name="T3" fmla="*/ 60 h 126"/>
                <a:gd name="T4" fmla="*/ 126 w 126"/>
                <a:gd name="T5" fmla="*/ 60 h 126"/>
                <a:gd name="T6" fmla="*/ 118 w 126"/>
                <a:gd name="T7" fmla="*/ 34 h 126"/>
                <a:gd name="T8" fmla="*/ 118 w 126"/>
                <a:gd name="T9" fmla="*/ 34 h 126"/>
                <a:gd name="T10" fmla="*/ 116 w 126"/>
                <a:gd name="T11" fmla="*/ 28 h 126"/>
                <a:gd name="T12" fmla="*/ 116 w 126"/>
                <a:gd name="T13" fmla="*/ 28 h 126"/>
                <a:gd name="T14" fmla="*/ 108 w 126"/>
                <a:gd name="T15" fmla="*/ 20 h 126"/>
                <a:gd name="T16" fmla="*/ 90 w 126"/>
                <a:gd name="T17" fmla="*/ 6 h 126"/>
                <a:gd name="T18" fmla="*/ 78 w 126"/>
                <a:gd name="T19" fmla="*/ 2 h 126"/>
                <a:gd name="T20" fmla="*/ 66 w 126"/>
                <a:gd name="T21" fmla="*/ 0 h 126"/>
                <a:gd name="T22" fmla="*/ 62 w 126"/>
                <a:gd name="T23" fmla="*/ 0 h 126"/>
                <a:gd name="T24" fmla="*/ 60 w 126"/>
                <a:gd name="T25" fmla="*/ 0 h 126"/>
                <a:gd name="T26" fmla="*/ 60 w 126"/>
                <a:gd name="T27" fmla="*/ 0 h 126"/>
                <a:gd name="T28" fmla="*/ 46 w 126"/>
                <a:gd name="T29" fmla="*/ 2 h 126"/>
                <a:gd name="T30" fmla="*/ 26 w 126"/>
                <a:gd name="T31" fmla="*/ 12 h 126"/>
                <a:gd name="T32" fmla="*/ 10 w 126"/>
                <a:gd name="T33" fmla="*/ 28 h 126"/>
                <a:gd name="T34" fmla="*/ 10 w 126"/>
                <a:gd name="T35" fmla="*/ 28 h 126"/>
                <a:gd name="T36" fmla="*/ 6 w 126"/>
                <a:gd name="T37" fmla="*/ 34 h 126"/>
                <a:gd name="T38" fmla="*/ 6 w 126"/>
                <a:gd name="T39" fmla="*/ 34 h 126"/>
                <a:gd name="T40" fmla="*/ 2 w 126"/>
                <a:gd name="T41" fmla="*/ 46 h 126"/>
                <a:gd name="T42" fmla="*/ 0 w 126"/>
                <a:gd name="T43" fmla="*/ 60 h 126"/>
                <a:gd name="T44" fmla="*/ 0 w 126"/>
                <a:gd name="T45" fmla="*/ 60 h 126"/>
                <a:gd name="T46" fmla="*/ 0 w 126"/>
                <a:gd name="T47" fmla="*/ 60 h 126"/>
                <a:gd name="T48" fmla="*/ 0 w 126"/>
                <a:gd name="T49" fmla="*/ 62 h 126"/>
                <a:gd name="T50" fmla="*/ 0 w 126"/>
                <a:gd name="T51" fmla="*/ 66 h 126"/>
                <a:gd name="T52" fmla="*/ 0 w 126"/>
                <a:gd name="T53" fmla="*/ 66 h 126"/>
                <a:gd name="T54" fmla="*/ 6 w 126"/>
                <a:gd name="T55" fmla="*/ 92 h 126"/>
                <a:gd name="T56" fmla="*/ 6 w 126"/>
                <a:gd name="T57" fmla="*/ 92 h 126"/>
                <a:gd name="T58" fmla="*/ 10 w 126"/>
                <a:gd name="T59" fmla="*/ 98 h 126"/>
                <a:gd name="T60" fmla="*/ 10 w 126"/>
                <a:gd name="T61" fmla="*/ 98 h 126"/>
                <a:gd name="T62" fmla="*/ 16 w 126"/>
                <a:gd name="T63" fmla="*/ 106 h 126"/>
                <a:gd name="T64" fmla="*/ 36 w 126"/>
                <a:gd name="T65" fmla="*/ 120 h 126"/>
                <a:gd name="T66" fmla="*/ 46 w 126"/>
                <a:gd name="T67" fmla="*/ 124 h 126"/>
                <a:gd name="T68" fmla="*/ 60 w 126"/>
                <a:gd name="T69" fmla="*/ 126 h 126"/>
                <a:gd name="T70" fmla="*/ 62 w 126"/>
                <a:gd name="T71" fmla="*/ 126 h 126"/>
                <a:gd name="T72" fmla="*/ 64 w 126"/>
                <a:gd name="T73" fmla="*/ 126 h 126"/>
                <a:gd name="T74" fmla="*/ 66 w 126"/>
                <a:gd name="T75" fmla="*/ 126 h 126"/>
                <a:gd name="T76" fmla="*/ 78 w 126"/>
                <a:gd name="T77" fmla="*/ 124 h 126"/>
                <a:gd name="T78" fmla="*/ 100 w 126"/>
                <a:gd name="T79" fmla="*/ 114 h 126"/>
                <a:gd name="T80" fmla="*/ 116 w 126"/>
                <a:gd name="T81" fmla="*/ 98 h 126"/>
                <a:gd name="T82" fmla="*/ 116 w 126"/>
                <a:gd name="T83" fmla="*/ 98 h 126"/>
                <a:gd name="T84" fmla="*/ 118 w 126"/>
                <a:gd name="T85" fmla="*/ 92 h 126"/>
                <a:gd name="T86" fmla="*/ 118 w 126"/>
                <a:gd name="T87" fmla="*/ 92 h 126"/>
                <a:gd name="T88" fmla="*/ 124 w 126"/>
                <a:gd name="T89" fmla="*/ 80 h 126"/>
                <a:gd name="T90" fmla="*/ 126 w 126"/>
                <a:gd name="T91" fmla="*/ 66 h 126"/>
                <a:gd name="T92" fmla="*/ 126 w 126"/>
                <a:gd name="T93" fmla="*/ 66 h 126"/>
                <a:gd name="T94" fmla="*/ 126 w 126"/>
                <a:gd name="T95" fmla="*/ 64 h 126"/>
                <a:gd name="T96" fmla="*/ 126 w 126"/>
                <a:gd name="T97" fmla="*/ 6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6" h="126">
                  <a:moveTo>
                    <a:pt x="126" y="62"/>
                  </a:moveTo>
                  <a:lnTo>
                    <a:pt x="126" y="62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4" y="46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16" y="28"/>
                  </a:lnTo>
                  <a:lnTo>
                    <a:pt x="116" y="28"/>
                  </a:lnTo>
                  <a:lnTo>
                    <a:pt x="116" y="28"/>
                  </a:lnTo>
                  <a:lnTo>
                    <a:pt x="116" y="28"/>
                  </a:lnTo>
                  <a:lnTo>
                    <a:pt x="108" y="20"/>
                  </a:lnTo>
                  <a:lnTo>
                    <a:pt x="100" y="12"/>
                  </a:lnTo>
                  <a:lnTo>
                    <a:pt x="90" y="6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36" y="6"/>
                  </a:lnTo>
                  <a:lnTo>
                    <a:pt x="26" y="12"/>
                  </a:lnTo>
                  <a:lnTo>
                    <a:pt x="16" y="2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" y="4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6" y="106"/>
                  </a:lnTo>
                  <a:lnTo>
                    <a:pt x="26" y="114"/>
                  </a:lnTo>
                  <a:lnTo>
                    <a:pt x="36" y="120"/>
                  </a:lnTo>
                  <a:lnTo>
                    <a:pt x="46" y="124"/>
                  </a:lnTo>
                  <a:lnTo>
                    <a:pt x="46" y="124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2" y="126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66" y="126"/>
                  </a:lnTo>
                  <a:lnTo>
                    <a:pt x="66" y="126"/>
                  </a:lnTo>
                  <a:lnTo>
                    <a:pt x="78" y="124"/>
                  </a:lnTo>
                  <a:lnTo>
                    <a:pt x="78" y="124"/>
                  </a:lnTo>
                  <a:lnTo>
                    <a:pt x="90" y="120"/>
                  </a:lnTo>
                  <a:lnTo>
                    <a:pt x="100" y="114"/>
                  </a:lnTo>
                  <a:lnTo>
                    <a:pt x="108" y="106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18" y="92"/>
                  </a:lnTo>
                  <a:lnTo>
                    <a:pt x="118" y="92"/>
                  </a:lnTo>
                  <a:lnTo>
                    <a:pt x="118" y="92"/>
                  </a:lnTo>
                  <a:lnTo>
                    <a:pt x="118" y="92"/>
                  </a:lnTo>
                  <a:lnTo>
                    <a:pt x="124" y="80"/>
                  </a:lnTo>
                  <a:lnTo>
                    <a:pt x="126" y="66"/>
                  </a:lnTo>
                  <a:lnTo>
                    <a:pt x="126" y="66"/>
                  </a:lnTo>
                  <a:lnTo>
                    <a:pt x="126" y="66"/>
                  </a:lnTo>
                  <a:lnTo>
                    <a:pt x="126" y="66"/>
                  </a:lnTo>
                  <a:lnTo>
                    <a:pt x="126" y="64"/>
                  </a:lnTo>
                  <a:lnTo>
                    <a:pt x="126" y="64"/>
                  </a:lnTo>
                  <a:lnTo>
                    <a:pt x="126" y="62"/>
                  </a:lnTo>
                  <a:lnTo>
                    <a:pt x="126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31" name="Freeform 1158"/>
            <p:cNvSpPr>
              <a:spLocks/>
            </p:cNvSpPr>
            <p:nvPr/>
          </p:nvSpPr>
          <p:spPr bwMode="auto">
            <a:xfrm>
              <a:off x="3735388" y="6489700"/>
              <a:ext cx="34925" cy="34925"/>
            </a:xfrm>
            <a:custGeom>
              <a:avLst/>
              <a:gdLst>
                <a:gd name="T0" fmla="*/ 18 w 22"/>
                <a:gd name="T1" fmla="*/ 0 h 22"/>
                <a:gd name="T2" fmla="*/ 0 w 22"/>
                <a:gd name="T3" fmla="*/ 0 h 22"/>
                <a:gd name="T4" fmla="*/ 0 w 22"/>
                <a:gd name="T5" fmla="*/ 0 h 22"/>
                <a:gd name="T6" fmla="*/ 2 w 22"/>
                <a:gd name="T7" fmla="*/ 12 h 22"/>
                <a:gd name="T8" fmla="*/ 6 w 22"/>
                <a:gd name="T9" fmla="*/ 22 h 22"/>
                <a:gd name="T10" fmla="*/ 22 w 22"/>
                <a:gd name="T11" fmla="*/ 22 h 22"/>
                <a:gd name="T12" fmla="*/ 22 w 22"/>
                <a:gd name="T13" fmla="*/ 22 h 22"/>
                <a:gd name="T14" fmla="*/ 20 w 22"/>
                <a:gd name="T15" fmla="*/ 12 h 22"/>
                <a:gd name="T16" fmla="*/ 18 w 22"/>
                <a:gd name="T17" fmla="*/ 0 h 22"/>
                <a:gd name="T18" fmla="*/ 18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6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0" y="1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32" name="Freeform 1159"/>
            <p:cNvSpPr>
              <a:spLocks/>
            </p:cNvSpPr>
            <p:nvPr/>
          </p:nvSpPr>
          <p:spPr bwMode="auto">
            <a:xfrm>
              <a:off x="3751263" y="6534150"/>
              <a:ext cx="50800" cy="38100"/>
            </a:xfrm>
            <a:custGeom>
              <a:avLst/>
              <a:gdLst>
                <a:gd name="T0" fmla="*/ 14 w 32"/>
                <a:gd name="T1" fmla="*/ 0 h 24"/>
                <a:gd name="T2" fmla="*/ 0 w 32"/>
                <a:gd name="T3" fmla="*/ 0 h 24"/>
                <a:gd name="T4" fmla="*/ 0 w 32"/>
                <a:gd name="T5" fmla="*/ 0 h 24"/>
                <a:gd name="T6" fmla="*/ 6 w 32"/>
                <a:gd name="T7" fmla="*/ 8 h 24"/>
                <a:gd name="T8" fmla="*/ 14 w 32"/>
                <a:gd name="T9" fmla="*/ 14 h 24"/>
                <a:gd name="T10" fmla="*/ 22 w 32"/>
                <a:gd name="T11" fmla="*/ 20 h 24"/>
                <a:gd name="T12" fmla="*/ 32 w 32"/>
                <a:gd name="T13" fmla="*/ 24 h 24"/>
                <a:gd name="T14" fmla="*/ 32 w 32"/>
                <a:gd name="T15" fmla="*/ 24 h 24"/>
                <a:gd name="T16" fmla="*/ 26 w 32"/>
                <a:gd name="T17" fmla="*/ 20 h 24"/>
                <a:gd name="T18" fmla="*/ 22 w 32"/>
                <a:gd name="T19" fmla="*/ 14 h 24"/>
                <a:gd name="T20" fmla="*/ 14 w 32"/>
                <a:gd name="T21" fmla="*/ 0 h 24"/>
                <a:gd name="T22" fmla="*/ 14 w 32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8"/>
                  </a:lnTo>
                  <a:lnTo>
                    <a:pt x="14" y="14"/>
                  </a:lnTo>
                  <a:lnTo>
                    <a:pt x="22" y="20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26" y="20"/>
                  </a:lnTo>
                  <a:lnTo>
                    <a:pt x="22" y="1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33" name="Freeform 1160"/>
            <p:cNvSpPr>
              <a:spLocks/>
            </p:cNvSpPr>
            <p:nvPr/>
          </p:nvSpPr>
          <p:spPr bwMode="auto">
            <a:xfrm>
              <a:off x="3878263" y="6445250"/>
              <a:ext cx="34925" cy="34925"/>
            </a:xfrm>
            <a:custGeom>
              <a:avLst/>
              <a:gdLst>
                <a:gd name="T0" fmla="*/ 0 w 22"/>
                <a:gd name="T1" fmla="*/ 0 h 22"/>
                <a:gd name="T2" fmla="*/ 0 w 22"/>
                <a:gd name="T3" fmla="*/ 0 h 22"/>
                <a:gd name="T4" fmla="*/ 4 w 22"/>
                <a:gd name="T5" fmla="*/ 10 h 22"/>
                <a:gd name="T6" fmla="*/ 4 w 22"/>
                <a:gd name="T7" fmla="*/ 22 h 22"/>
                <a:gd name="T8" fmla="*/ 22 w 22"/>
                <a:gd name="T9" fmla="*/ 22 h 22"/>
                <a:gd name="T10" fmla="*/ 22 w 22"/>
                <a:gd name="T11" fmla="*/ 22 h 22"/>
                <a:gd name="T12" fmla="*/ 22 w 22"/>
                <a:gd name="T13" fmla="*/ 10 h 22"/>
                <a:gd name="T14" fmla="*/ 16 w 22"/>
                <a:gd name="T15" fmla="*/ 0 h 22"/>
                <a:gd name="T16" fmla="*/ 0 w 22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0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4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1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34" name="Freeform 1161"/>
            <p:cNvSpPr>
              <a:spLocks/>
            </p:cNvSpPr>
            <p:nvPr/>
          </p:nvSpPr>
          <p:spPr bwMode="auto">
            <a:xfrm>
              <a:off x="3827463" y="6400800"/>
              <a:ext cx="41275" cy="34925"/>
            </a:xfrm>
            <a:custGeom>
              <a:avLst/>
              <a:gdLst>
                <a:gd name="T0" fmla="*/ 26 w 26"/>
                <a:gd name="T1" fmla="*/ 22 h 22"/>
                <a:gd name="T2" fmla="*/ 26 w 26"/>
                <a:gd name="T3" fmla="*/ 22 h 22"/>
                <a:gd name="T4" fmla="*/ 20 w 26"/>
                <a:gd name="T5" fmla="*/ 14 h 22"/>
                <a:gd name="T6" fmla="*/ 14 w 26"/>
                <a:gd name="T7" fmla="*/ 6 h 22"/>
                <a:gd name="T8" fmla="*/ 8 w 26"/>
                <a:gd name="T9" fmla="*/ 2 h 22"/>
                <a:gd name="T10" fmla="*/ 0 w 26"/>
                <a:gd name="T11" fmla="*/ 0 h 22"/>
                <a:gd name="T12" fmla="*/ 0 w 26"/>
                <a:gd name="T13" fmla="*/ 22 h 22"/>
                <a:gd name="T14" fmla="*/ 26 w 2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2">
                  <a:moveTo>
                    <a:pt x="26" y="22"/>
                  </a:moveTo>
                  <a:lnTo>
                    <a:pt x="26" y="22"/>
                  </a:lnTo>
                  <a:lnTo>
                    <a:pt x="20" y="14"/>
                  </a:lnTo>
                  <a:lnTo>
                    <a:pt x="14" y="6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22"/>
                  </a:lnTo>
                  <a:lnTo>
                    <a:pt x="26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35" name="Freeform 1162"/>
            <p:cNvSpPr>
              <a:spLocks/>
            </p:cNvSpPr>
            <p:nvPr/>
          </p:nvSpPr>
          <p:spPr bwMode="auto">
            <a:xfrm>
              <a:off x="3783013" y="6400800"/>
              <a:ext cx="38100" cy="34925"/>
            </a:xfrm>
            <a:custGeom>
              <a:avLst/>
              <a:gdLst>
                <a:gd name="T0" fmla="*/ 24 w 24"/>
                <a:gd name="T1" fmla="*/ 0 h 22"/>
                <a:gd name="T2" fmla="*/ 24 w 24"/>
                <a:gd name="T3" fmla="*/ 0 h 22"/>
                <a:gd name="T4" fmla="*/ 16 w 24"/>
                <a:gd name="T5" fmla="*/ 2 h 22"/>
                <a:gd name="T6" fmla="*/ 10 w 24"/>
                <a:gd name="T7" fmla="*/ 6 h 22"/>
                <a:gd name="T8" fmla="*/ 4 w 24"/>
                <a:gd name="T9" fmla="*/ 14 h 22"/>
                <a:gd name="T10" fmla="*/ 0 w 24"/>
                <a:gd name="T11" fmla="*/ 22 h 22"/>
                <a:gd name="T12" fmla="*/ 24 w 24"/>
                <a:gd name="T13" fmla="*/ 22 h 22"/>
                <a:gd name="T14" fmla="*/ 24 w 24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2"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10" y="6"/>
                  </a:lnTo>
                  <a:lnTo>
                    <a:pt x="4" y="14"/>
                  </a:lnTo>
                  <a:lnTo>
                    <a:pt x="0" y="22"/>
                  </a:lnTo>
                  <a:lnTo>
                    <a:pt x="24" y="2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36" name="Freeform 1163"/>
            <p:cNvSpPr>
              <a:spLocks/>
            </p:cNvSpPr>
            <p:nvPr/>
          </p:nvSpPr>
          <p:spPr bwMode="auto">
            <a:xfrm>
              <a:off x="3783013" y="6534150"/>
              <a:ext cx="38100" cy="34925"/>
            </a:xfrm>
            <a:custGeom>
              <a:avLst/>
              <a:gdLst>
                <a:gd name="T0" fmla="*/ 0 w 24"/>
                <a:gd name="T1" fmla="*/ 0 h 22"/>
                <a:gd name="T2" fmla="*/ 0 w 24"/>
                <a:gd name="T3" fmla="*/ 0 h 22"/>
                <a:gd name="T4" fmla="*/ 4 w 24"/>
                <a:gd name="T5" fmla="*/ 8 h 22"/>
                <a:gd name="T6" fmla="*/ 10 w 24"/>
                <a:gd name="T7" fmla="*/ 16 h 22"/>
                <a:gd name="T8" fmla="*/ 16 w 24"/>
                <a:gd name="T9" fmla="*/ 20 h 22"/>
                <a:gd name="T10" fmla="*/ 24 w 24"/>
                <a:gd name="T11" fmla="*/ 22 h 22"/>
                <a:gd name="T12" fmla="*/ 24 w 24"/>
                <a:gd name="T13" fmla="*/ 0 h 22"/>
                <a:gd name="T14" fmla="*/ 0 w 24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2">
                  <a:moveTo>
                    <a:pt x="0" y="0"/>
                  </a:moveTo>
                  <a:lnTo>
                    <a:pt x="0" y="0"/>
                  </a:lnTo>
                  <a:lnTo>
                    <a:pt x="4" y="8"/>
                  </a:lnTo>
                  <a:lnTo>
                    <a:pt x="10" y="16"/>
                  </a:lnTo>
                  <a:lnTo>
                    <a:pt x="16" y="20"/>
                  </a:lnTo>
                  <a:lnTo>
                    <a:pt x="24" y="22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37" name="Freeform 1164"/>
            <p:cNvSpPr>
              <a:spLocks/>
            </p:cNvSpPr>
            <p:nvPr/>
          </p:nvSpPr>
          <p:spPr bwMode="auto">
            <a:xfrm>
              <a:off x="3846513" y="6397625"/>
              <a:ext cx="53975" cy="38100"/>
            </a:xfrm>
            <a:custGeom>
              <a:avLst/>
              <a:gdLst>
                <a:gd name="T0" fmla="*/ 18 w 34"/>
                <a:gd name="T1" fmla="*/ 24 h 24"/>
                <a:gd name="T2" fmla="*/ 34 w 34"/>
                <a:gd name="T3" fmla="*/ 24 h 24"/>
                <a:gd name="T4" fmla="*/ 34 w 34"/>
                <a:gd name="T5" fmla="*/ 24 h 24"/>
                <a:gd name="T6" fmla="*/ 28 w 34"/>
                <a:gd name="T7" fmla="*/ 16 h 24"/>
                <a:gd name="T8" fmla="*/ 20 w 34"/>
                <a:gd name="T9" fmla="*/ 10 h 24"/>
                <a:gd name="T10" fmla="*/ 10 w 34"/>
                <a:gd name="T11" fmla="*/ 4 h 24"/>
                <a:gd name="T12" fmla="*/ 0 w 34"/>
                <a:gd name="T13" fmla="*/ 0 h 24"/>
                <a:gd name="T14" fmla="*/ 0 w 34"/>
                <a:gd name="T15" fmla="*/ 0 h 24"/>
                <a:gd name="T16" fmla="*/ 6 w 34"/>
                <a:gd name="T17" fmla="*/ 4 h 24"/>
                <a:gd name="T18" fmla="*/ 10 w 34"/>
                <a:gd name="T19" fmla="*/ 10 h 24"/>
                <a:gd name="T20" fmla="*/ 18 w 34"/>
                <a:gd name="T21" fmla="*/ 24 h 24"/>
                <a:gd name="T22" fmla="*/ 18 w 34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4">
                  <a:moveTo>
                    <a:pt x="18" y="24"/>
                  </a:moveTo>
                  <a:lnTo>
                    <a:pt x="34" y="24"/>
                  </a:lnTo>
                  <a:lnTo>
                    <a:pt x="34" y="24"/>
                  </a:lnTo>
                  <a:lnTo>
                    <a:pt x="28" y="16"/>
                  </a:lnTo>
                  <a:lnTo>
                    <a:pt x="20" y="10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10" y="10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38" name="Freeform 1165"/>
            <p:cNvSpPr>
              <a:spLocks/>
            </p:cNvSpPr>
            <p:nvPr/>
          </p:nvSpPr>
          <p:spPr bwMode="auto">
            <a:xfrm>
              <a:off x="3751263" y="6397625"/>
              <a:ext cx="50800" cy="38100"/>
            </a:xfrm>
            <a:custGeom>
              <a:avLst/>
              <a:gdLst>
                <a:gd name="T0" fmla="*/ 32 w 32"/>
                <a:gd name="T1" fmla="*/ 0 h 24"/>
                <a:gd name="T2" fmla="*/ 32 w 32"/>
                <a:gd name="T3" fmla="*/ 0 h 24"/>
                <a:gd name="T4" fmla="*/ 22 w 32"/>
                <a:gd name="T5" fmla="*/ 4 h 24"/>
                <a:gd name="T6" fmla="*/ 14 w 32"/>
                <a:gd name="T7" fmla="*/ 10 h 24"/>
                <a:gd name="T8" fmla="*/ 6 w 32"/>
                <a:gd name="T9" fmla="*/ 16 h 24"/>
                <a:gd name="T10" fmla="*/ 0 w 32"/>
                <a:gd name="T11" fmla="*/ 24 h 24"/>
                <a:gd name="T12" fmla="*/ 14 w 32"/>
                <a:gd name="T13" fmla="*/ 24 h 24"/>
                <a:gd name="T14" fmla="*/ 14 w 32"/>
                <a:gd name="T15" fmla="*/ 24 h 24"/>
                <a:gd name="T16" fmla="*/ 22 w 32"/>
                <a:gd name="T17" fmla="*/ 10 h 24"/>
                <a:gd name="T18" fmla="*/ 26 w 32"/>
                <a:gd name="T19" fmla="*/ 4 h 24"/>
                <a:gd name="T20" fmla="*/ 32 w 32"/>
                <a:gd name="T21" fmla="*/ 0 h 24"/>
                <a:gd name="T22" fmla="*/ 32 w 32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32" y="0"/>
                  </a:moveTo>
                  <a:lnTo>
                    <a:pt x="32" y="0"/>
                  </a:lnTo>
                  <a:lnTo>
                    <a:pt x="22" y="4"/>
                  </a:lnTo>
                  <a:lnTo>
                    <a:pt x="14" y="10"/>
                  </a:lnTo>
                  <a:lnTo>
                    <a:pt x="6" y="16"/>
                  </a:lnTo>
                  <a:lnTo>
                    <a:pt x="0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22" y="10"/>
                  </a:lnTo>
                  <a:lnTo>
                    <a:pt x="26" y="4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39" name="Freeform 1166"/>
            <p:cNvSpPr>
              <a:spLocks/>
            </p:cNvSpPr>
            <p:nvPr/>
          </p:nvSpPr>
          <p:spPr bwMode="auto">
            <a:xfrm>
              <a:off x="3735388" y="6445250"/>
              <a:ext cx="34925" cy="34925"/>
            </a:xfrm>
            <a:custGeom>
              <a:avLst/>
              <a:gdLst>
                <a:gd name="T0" fmla="*/ 22 w 22"/>
                <a:gd name="T1" fmla="*/ 0 h 22"/>
                <a:gd name="T2" fmla="*/ 6 w 22"/>
                <a:gd name="T3" fmla="*/ 0 h 22"/>
                <a:gd name="T4" fmla="*/ 6 w 22"/>
                <a:gd name="T5" fmla="*/ 0 h 22"/>
                <a:gd name="T6" fmla="*/ 2 w 22"/>
                <a:gd name="T7" fmla="*/ 10 h 22"/>
                <a:gd name="T8" fmla="*/ 0 w 22"/>
                <a:gd name="T9" fmla="*/ 22 h 22"/>
                <a:gd name="T10" fmla="*/ 18 w 22"/>
                <a:gd name="T11" fmla="*/ 22 h 22"/>
                <a:gd name="T12" fmla="*/ 18 w 22"/>
                <a:gd name="T13" fmla="*/ 22 h 22"/>
                <a:gd name="T14" fmla="*/ 20 w 22"/>
                <a:gd name="T15" fmla="*/ 10 h 22"/>
                <a:gd name="T16" fmla="*/ 22 w 22"/>
                <a:gd name="T17" fmla="*/ 0 h 22"/>
                <a:gd name="T18" fmla="*/ 22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40" name="Freeform 1167"/>
            <p:cNvSpPr>
              <a:spLocks/>
            </p:cNvSpPr>
            <p:nvPr/>
          </p:nvSpPr>
          <p:spPr bwMode="auto">
            <a:xfrm>
              <a:off x="3878263" y="6489700"/>
              <a:ext cx="34925" cy="34925"/>
            </a:xfrm>
            <a:custGeom>
              <a:avLst/>
              <a:gdLst>
                <a:gd name="T0" fmla="*/ 0 w 22"/>
                <a:gd name="T1" fmla="*/ 22 h 22"/>
                <a:gd name="T2" fmla="*/ 16 w 22"/>
                <a:gd name="T3" fmla="*/ 22 h 22"/>
                <a:gd name="T4" fmla="*/ 16 w 22"/>
                <a:gd name="T5" fmla="*/ 22 h 22"/>
                <a:gd name="T6" fmla="*/ 22 w 22"/>
                <a:gd name="T7" fmla="*/ 12 h 22"/>
                <a:gd name="T8" fmla="*/ 22 w 22"/>
                <a:gd name="T9" fmla="*/ 0 h 22"/>
                <a:gd name="T10" fmla="*/ 4 w 22"/>
                <a:gd name="T11" fmla="*/ 0 h 22"/>
                <a:gd name="T12" fmla="*/ 4 w 22"/>
                <a:gd name="T13" fmla="*/ 0 h 22"/>
                <a:gd name="T14" fmla="*/ 4 w 22"/>
                <a:gd name="T15" fmla="*/ 12 h 22"/>
                <a:gd name="T16" fmla="*/ 0 w 22"/>
                <a:gd name="T17" fmla="*/ 22 h 22"/>
                <a:gd name="T18" fmla="*/ 0 w 22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16" y="22"/>
                  </a:lnTo>
                  <a:lnTo>
                    <a:pt x="16" y="22"/>
                  </a:lnTo>
                  <a:lnTo>
                    <a:pt x="22" y="12"/>
                  </a:lnTo>
                  <a:lnTo>
                    <a:pt x="2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2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41" name="Freeform 1168"/>
            <p:cNvSpPr>
              <a:spLocks/>
            </p:cNvSpPr>
            <p:nvPr/>
          </p:nvSpPr>
          <p:spPr bwMode="auto">
            <a:xfrm>
              <a:off x="3773488" y="6489700"/>
              <a:ext cx="47625" cy="34925"/>
            </a:xfrm>
            <a:custGeom>
              <a:avLst/>
              <a:gdLst>
                <a:gd name="T0" fmla="*/ 0 w 30"/>
                <a:gd name="T1" fmla="*/ 0 h 22"/>
                <a:gd name="T2" fmla="*/ 0 w 30"/>
                <a:gd name="T3" fmla="*/ 0 h 22"/>
                <a:gd name="T4" fmla="*/ 0 w 30"/>
                <a:gd name="T5" fmla="*/ 12 h 22"/>
                <a:gd name="T6" fmla="*/ 4 w 30"/>
                <a:gd name="T7" fmla="*/ 22 h 22"/>
                <a:gd name="T8" fmla="*/ 30 w 30"/>
                <a:gd name="T9" fmla="*/ 22 h 22"/>
                <a:gd name="T10" fmla="*/ 30 w 30"/>
                <a:gd name="T11" fmla="*/ 0 h 22"/>
                <a:gd name="T12" fmla="*/ 0 w 30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30" y="2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42" name="Freeform 1169"/>
            <p:cNvSpPr>
              <a:spLocks/>
            </p:cNvSpPr>
            <p:nvPr/>
          </p:nvSpPr>
          <p:spPr bwMode="auto">
            <a:xfrm>
              <a:off x="3773488" y="6445250"/>
              <a:ext cx="47625" cy="34925"/>
            </a:xfrm>
            <a:custGeom>
              <a:avLst/>
              <a:gdLst>
                <a:gd name="T0" fmla="*/ 30 w 30"/>
                <a:gd name="T1" fmla="*/ 0 h 22"/>
                <a:gd name="T2" fmla="*/ 4 w 30"/>
                <a:gd name="T3" fmla="*/ 0 h 22"/>
                <a:gd name="T4" fmla="*/ 4 w 30"/>
                <a:gd name="T5" fmla="*/ 0 h 22"/>
                <a:gd name="T6" fmla="*/ 0 w 30"/>
                <a:gd name="T7" fmla="*/ 10 h 22"/>
                <a:gd name="T8" fmla="*/ 0 w 30"/>
                <a:gd name="T9" fmla="*/ 22 h 22"/>
                <a:gd name="T10" fmla="*/ 30 w 30"/>
                <a:gd name="T11" fmla="*/ 22 h 22"/>
                <a:gd name="T12" fmla="*/ 30 w 30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">
                  <a:moveTo>
                    <a:pt x="30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30" y="2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43" name="Freeform 1170"/>
            <p:cNvSpPr>
              <a:spLocks/>
            </p:cNvSpPr>
            <p:nvPr/>
          </p:nvSpPr>
          <p:spPr bwMode="auto">
            <a:xfrm>
              <a:off x="3827463" y="6489700"/>
              <a:ext cx="50800" cy="34925"/>
            </a:xfrm>
            <a:custGeom>
              <a:avLst/>
              <a:gdLst>
                <a:gd name="T0" fmla="*/ 0 w 32"/>
                <a:gd name="T1" fmla="*/ 22 h 22"/>
                <a:gd name="T2" fmla="*/ 28 w 32"/>
                <a:gd name="T3" fmla="*/ 22 h 22"/>
                <a:gd name="T4" fmla="*/ 28 w 32"/>
                <a:gd name="T5" fmla="*/ 22 h 22"/>
                <a:gd name="T6" fmla="*/ 30 w 32"/>
                <a:gd name="T7" fmla="*/ 12 h 22"/>
                <a:gd name="T8" fmla="*/ 32 w 32"/>
                <a:gd name="T9" fmla="*/ 0 h 22"/>
                <a:gd name="T10" fmla="*/ 0 w 32"/>
                <a:gd name="T11" fmla="*/ 0 h 22"/>
                <a:gd name="T12" fmla="*/ 0 w 3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">
                  <a:moveTo>
                    <a:pt x="0" y="22"/>
                  </a:moveTo>
                  <a:lnTo>
                    <a:pt x="28" y="22"/>
                  </a:lnTo>
                  <a:lnTo>
                    <a:pt x="28" y="22"/>
                  </a:lnTo>
                  <a:lnTo>
                    <a:pt x="30" y="1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44" name="Freeform 1171"/>
            <p:cNvSpPr>
              <a:spLocks/>
            </p:cNvSpPr>
            <p:nvPr/>
          </p:nvSpPr>
          <p:spPr bwMode="auto">
            <a:xfrm>
              <a:off x="3846513" y="6534150"/>
              <a:ext cx="53975" cy="38100"/>
            </a:xfrm>
            <a:custGeom>
              <a:avLst/>
              <a:gdLst>
                <a:gd name="T0" fmla="*/ 0 w 34"/>
                <a:gd name="T1" fmla="*/ 24 h 24"/>
                <a:gd name="T2" fmla="*/ 0 w 34"/>
                <a:gd name="T3" fmla="*/ 24 h 24"/>
                <a:gd name="T4" fmla="*/ 10 w 34"/>
                <a:gd name="T5" fmla="*/ 20 h 24"/>
                <a:gd name="T6" fmla="*/ 20 w 34"/>
                <a:gd name="T7" fmla="*/ 14 h 24"/>
                <a:gd name="T8" fmla="*/ 28 w 34"/>
                <a:gd name="T9" fmla="*/ 8 h 24"/>
                <a:gd name="T10" fmla="*/ 34 w 34"/>
                <a:gd name="T11" fmla="*/ 0 h 24"/>
                <a:gd name="T12" fmla="*/ 18 w 34"/>
                <a:gd name="T13" fmla="*/ 0 h 24"/>
                <a:gd name="T14" fmla="*/ 18 w 34"/>
                <a:gd name="T15" fmla="*/ 0 h 24"/>
                <a:gd name="T16" fmla="*/ 10 w 34"/>
                <a:gd name="T17" fmla="*/ 14 h 24"/>
                <a:gd name="T18" fmla="*/ 6 w 34"/>
                <a:gd name="T19" fmla="*/ 20 h 24"/>
                <a:gd name="T20" fmla="*/ 0 w 34"/>
                <a:gd name="T21" fmla="*/ 24 h 24"/>
                <a:gd name="T22" fmla="*/ 0 w 34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4">
                  <a:moveTo>
                    <a:pt x="0" y="24"/>
                  </a:moveTo>
                  <a:lnTo>
                    <a:pt x="0" y="24"/>
                  </a:lnTo>
                  <a:lnTo>
                    <a:pt x="10" y="20"/>
                  </a:lnTo>
                  <a:lnTo>
                    <a:pt x="20" y="14"/>
                  </a:lnTo>
                  <a:lnTo>
                    <a:pt x="28" y="8"/>
                  </a:lnTo>
                  <a:lnTo>
                    <a:pt x="3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14"/>
                  </a:lnTo>
                  <a:lnTo>
                    <a:pt x="6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45" name="Freeform 1172"/>
            <p:cNvSpPr>
              <a:spLocks/>
            </p:cNvSpPr>
            <p:nvPr/>
          </p:nvSpPr>
          <p:spPr bwMode="auto">
            <a:xfrm>
              <a:off x="3827463" y="6445250"/>
              <a:ext cx="50800" cy="34925"/>
            </a:xfrm>
            <a:custGeom>
              <a:avLst/>
              <a:gdLst>
                <a:gd name="T0" fmla="*/ 0 w 32"/>
                <a:gd name="T1" fmla="*/ 22 h 22"/>
                <a:gd name="T2" fmla="*/ 32 w 32"/>
                <a:gd name="T3" fmla="*/ 22 h 22"/>
                <a:gd name="T4" fmla="*/ 32 w 32"/>
                <a:gd name="T5" fmla="*/ 22 h 22"/>
                <a:gd name="T6" fmla="*/ 30 w 32"/>
                <a:gd name="T7" fmla="*/ 10 h 22"/>
                <a:gd name="T8" fmla="*/ 28 w 32"/>
                <a:gd name="T9" fmla="*/ 0 h 22"/>
                <a:gd name="T10" fmla="*/ 0 w 32"/>
                <a:gd name="T11" fmla="*/ 0 h 22"/>
                <a:gd name="T12" fmla="*/ 0 w 3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">
                  <a:moveTo>
                    <a:pt x="0" y="22"/>
                  </a:moveTo>
                  <a:lnTo>
                    <a:pt x="32" y="22"/>
                  </a:lnTo>
                  <a:lnTo>
                    <a:pt x="32" y="22"/>
                  </a:lnTo>
                  <a:lnTo>
                    <a:pt x="30" y="1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46" name="Freeform 1173"/>
            <p:cNvSpPr>
              <a:spLocks/>
            </p:cNvSpPr>
            <p:nvPr/>
          </p:nvSpPr>
          <p:spPr bwMode="auto">
            <a:xfrm>
              <a:off x="3827463" y="6534150"/>
              <a:ext cx="41275" cy="34925"/>
            </a:xfrm>
            <a:custGeom>
              <a:avLst/>
              <a:gdLst>
                <a:gd name="T0" fmla="*/ 0 w 26"/>
                <a:gd name="T1" fmla="*/ 22 h 22"/>
                <a:gd name="T2" fmla="*/ 0 w 26"/>
                <a:gd name="T3" fmla="*/ 22 h 22"/>
                <a:gd name="T4" fmla="*/ 8 w 26"/>
                <a:gd name="T5" fmla="*/ 20 h 22"/>
                <a:gd name="T6" fmla="*/ 14 w 26"/>
                <a:gd name="T7" fmla="*/ 16 h 22"/>
                <a:gd name="T8" fmla="*/ 20 w 26"/>
                <a:gd name="T9" fmla="*/ 8 h 22"/>
                <a:gd name="T10" fmla="*/ 26 w 26"/>
                <a:gd name="T11" fmla="*/ 0 h 22"/>
                <a:gd name="T12" fmla="*/ 0 w 26"/>
                <a:gd name="T13" fmla="*/ 0 h 22"/>
                <a:gd name="T14" fmla="*/ 0 w 2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2">
                  <a:moveTo>
                    <a:pt x="0" y="22"/>
                  </a:moveTo>
                  <a:lnTo>
                    <a:pt x="0" y="22"/>
                  </a:lnTo>
                  <a:lnTo>
                    <a:pt x="8" y="20"/>
                  </a:lnTo>
                  <a:lnTo>
                    <a:pt x="14" y="16"/>
                  </a:lnTo>
                  <a:lnTo>
                    <a:pt x="20" y="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grpSp>
        <p:nvGrpSpPr>
          <p:cNvPr id="2447" name="Group 1229"/>
          <p:cNvGrpSpPr>
            <a:grpSpLocks noChangeAspect="1"/>
          </p:cNvGrpSpPr>
          <p:nvPr/>
        </p:nvGrpSpPr>
        <p:grpSpPr bwMode="auto">
          <a:xfrm>
            <a:off x="3238583" y="3672423"/>
            <a:ext cx="406123" cy="450768"/>
            <a:chOff x="916" y="2526"/>
            <a:chExt cx="282" cy="313"/>
          </a:xfrm>
        </p:grpSpPr>
        <p:sp>
          <p:nvSpPr>
            <p:cNvPr id="2448" name="Freeform 1230"/>
            <p:cNvSpPr>
              <a:spLocks/>
            </p:cNvSpPr>
            <p:nvPr/>
          </p:nvSpPr>
          <p:spPr bwMode="auto">
            <a:xfrm>
              <a:off x="916" y="2539"/>
              <a:ext cx="282" cy="300"/>
            </a:xfrm>
            <a:custGeom>
              <a:avLst/>
              <a:gdLst>
                <a:gd name="T0" fmla="*/ 282 w 282"/>
                <a:gd name="T1" fmla="*/ 48 h 300"/>
                <a:gd name="T2" fmla="*/ 282 w 282"/>
                <a:gd name="T3" fmla="*/ 46 h 300"/>
                <a:gd name="T4" fmla="*/ 268 w 282"/>
                <a:gd name="T5" fmla="*/ 28 h 300"/>
                <a:gd name="T6" fmla="*/ 254 w 282"/>
                <a:gd name="T7" fmla="*/ 18 h 300"/>
                <a:gd name="T8" fmla="*/ 228 w 282"/>
                <a:gd name="T9" fmla="*/ 8 h 300"/>
                <a:gd name="T10" fmla="*/ 194 w 282"/>
                <a:gd name="T11" fmla="*/ 2 h 300"/>
                <a:gd name="T12" fmla="*/ 146 w 282"/>
                <a:gd name="T13" fmla="*/ 0 h 300"/>
                <a:gd name="T14" fmla="*/ 124 w 282"/>
                <a:gd name="T15" fmla="*/ 0 h 300"/>
                <a:gd name="T16" fmla="*/ 86 w 282"/>
                <a:gd name="T17" fmla="*/ 6 h 300"/>
                <a:gd name="T18" fmla="*/ 50 w 282"/>
                <a:gd name="T19" fmla="*/ 18 h 300"/>
                <a:gd name="T20" fmla="*/ 24 w 282"/>
                <a:gd name="T21" fmla="*/ 36 h 300"/>
                <a:gd name="T22" fmla="*/ 18 w 282"/>
                <a:gd name="T23" fmla="*/ 48 h 300"/>
                <a:gd name="T24" fmla="*/ 18 w 282"/>
                <a:gd name="T25" fmla="*/ 72 h 300"/>
                <a:gd name="T26" fmla="*/ 4 w 282"/>
                <a:gd name="T27" fmla="*/ 84 h 300"/>
                <a:gd name="T28" fmla="*/ 0 w 282"/>
                <a:gd name="T29" fmla="*/ 98 h 300"/>
                <a:gd name="T30" fmla="*/ 0 w 282"/>
                <a:gd name="T31" fmla="*/ 148 h 300"/>
                <a:gd name="T32" fmla="*/ 4 w 282"/>
                <a:gd name="T33" fmla="*/ 160 h 300"/>
                <a:gd name="T34" fmla="*/ 18 w 282"/>
                <a:gd name="T35" fmla="*/ 172 h 300"/>
                <a:gd name="T36" fmla="*/ 18 w 282"/>
                <a:gd name="T37" fmla="*/ 200 h 300"/>
                <a:gd name="T38" fmla="*/ 18 w 282"/>
                <a:gd name="T39" fmla="*/ 200 h 300"/>
                <a:gd name="T40" fmla="*/ 18 w 282"/>
                <a:gd name="T41" fmla="*/ 250 h 300"/>
                <a:gd name="T42" fmla="*/ 18 w 282"/>
                <a:gd name="T43" fmla="*/ 256 h 300"/>
                <a:gd name="T44" fmla="*/ 28 w 282"/>
                <a:gd name="T45" fmla="*/ 270 h 300"/>
                <a:gd name="T46" fmla="*/ 56 w 282"/>
                <a:gd name="T47" fmla="*/ 286 h 300"/>
                <a:gd name="T48" fmla="*/ 98 w 282"/>
                <a:gd name="T49" fmla="*/ 296 h 300"/>
                <a:gd name="T50" fmla="*/ 150 w 282"/>
                <a:gd name="T51" fmla="*/ 300 h 300"/>
                <a:gd name="T52" fmla="*/ 176 w 282"/>
                <a:gd name="T53" fmla="*/ 300 h 300"/>
                <a:gd name="T54" fmla="*/ 224 w 282"/>
                <a:gd name="T55" fmla="*/ 292 h 300"/>
                <a:gd name="T56" fmla="*/ 260 w 282"/>
                <a:gd name="T57" fmla="*/ 278 h 300"/>
                <a:gd name="T58" fmla="*/ 280 w 282"/>
                <a:gd name="T59" fmla="*/ 260 h 300"/>
                <a:gd name="T60" fmla="*/ 282 w 282"/>
                <a:gd name="T61" fmla="*/ 250 h 300"/>
                <a:gd name="T62" fmla="*/ 282 w 282"/>
                <a:gd name="T63" fmla="*/ 202 h 300"/>
                <a:gd name="T64" fmla="*/ 282 w 282"/>
                <a:gd name="T65" fmla="*/ 200 h 300"/>
                <a:gd name="T66" fmla="*/ 282 w 282"/>
                <a:gd name="T67" fmla="*/ 150 h 300"/>
                <a:gd name="T68" fmla="*/ 282 w 282"/>
                <a:gd name="T69" fmla="*/ 142 h 300"/>
                <a:gd name="T70" fmla="*/ 272 w 282"/>
                <a:gd name="T71" fmla="*/ 130 h 300"/>
                <a:gd name="T72" fmla="*/ 264 w 282"/>
                <a:gd name="T73" fmla="*/ 124 h 300"/>
                <a:gd name="T74" fmla="*/ 272 w 282"/>
                <a:gd name="T75" fmla="*/ 118 h 300"/>
                <a:gd name="T76" fmla="*/ 282 w 282"/>
                <a:gd name="T77" fmla="*/ 104 h 300"/>
                <a:gd name="T78" fmla="*/ 282 w 282"/>
                <a:gd name="T79" fmla="*/ 9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2" h="300">
                  <a:moveTo>
                    <a:pt x="282" y="98"/>
                  </a:moveTo>
                  <a:lnTo>
                    <a:pt x="282" y="48"/>
                  </a:lnTo>
                  <a:lnTo>
                    <a:pt x="282" y="48"/>
                  </a:lnTo>
                  <a:lnTo>
                    <a:pt x="282" y="46"/>
                  </a:lnTo>
                  <a:lnTo>
                    <a:pt x="278" y="38"/>
                  </a:lnTo>
                  <a:lnTo>
                    <a:pt x="268" y="28"/>
                  </a:lnTo>
                  <a:lnTo>
                    <a:pt x="262" y="22"/>
                  </a:lnTo>
                  <a:lnTo>
                    <a:pt x="254" y="18"/>
                  </a:lnTo>
                  <a:lnTo>
                    <a:pt x="242" y="12"/>
                  </a:lnTo>
                  <a:lnTo>
                    <a:pt x="228" y="8"/>
                  </a:lnTo>
                  <a:lnTo>
                    <a:pt x="212" y="4"/>
                  </a:lnTo>
                  <a:lnTo>
                    <a:pt x="194" y="2"/>
                  </a:lnTo>
                  <a:lnTo>
                    <a:pt x="172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24" y="0"/>
                  </a:lnTo>
                  <a:lnTo>
                    <a:pt x="104" y="2"/>
                  </a:lnTo>
                  <a:lnTo>
                    <a:pt x="86" y="6"/>
                  </a:lnTo>
                  <a:lnTo>
                    <a:pt x="72" y="8"/>
                  </a:lnTo>
                  <a:lnTo>
                    <a:pt x="50" y="18"/>
                  </a:lnTo>
                  <a:lnTo>
                    <a:pt x="34" y="26"/>
                  </a:lnTo>
                  <a:lnTo>
                    <a:pt x="24" y="36"/>
                  </a:lnTo>
                  <a:lnTo>
                    <a:pt x="20" y="44"/>
                  </a:lnTo>
                  <a:lnTo>
                    <a:pt x="18" y="48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0" y="78"/>
                  </a:lnTo>
                  <a:lnTo>
                    <a:pt x="4" y="84"/>
                  </a:lnTo>
                  <a:lnTo>
                    <a:pt x="0" y="90"/>
                  </a:lnTo>
                  <a:lnTo>
                    <a:pt x="0" y="9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10" y="166"/>
                  </a:lnTo>
                  <a:lnTo>
                    <a:pt x="18" y="172"/>
                  </a:lnTo>
                  <a:lnTo>
                    <a:pt x="18" y="200"/>
                  </a:lnTo>
                  <a:lnTo>
                    <a:pt x="18" y="200"/>
                  </a:lnTo>
                  <a:lnTo>
                    <a:pt x="18" y="200"/>
                  </a:lnTo>
                  <a:lnTo>
                    <a:pt x="18" y="200"/>
                  </a:lnTo>
                  <a:lnTo>
                    <a:pt x="18" y="202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18" y="256"/>
                  </a:lnTo>
                  <a:lnTo>
                    <a:pt x="20" y="260"/>
                  </a:lnTo>
                  <a:lnTo>
                    <a:pt x="28" y="270"/>
                  </a:lnTo>
                  <a:lnTo>
                    <a:pt x="40" y="278"/>
                  </a:lnTo>
                  <a:lnTo>
                    <a:pt x="56" y="286"/>
                  </a:lnTo>
                  <a:lnTo>
                    <a:pt x="76" y="292"/>
                  </a:lnTo>
                  <a:lnTo>
                    <a:pt x="98" y="296"/>
                  </a:lnTo>
                  <a:lnTo>
                    <a:pt x="124" y="300"/>
                  </a:lnTo>
                  <a:lnTo>
                    <a:pt x="150" y="300"/>
                  </a:lnTo>
                  <a:lnTo>
                    <a:pt x="150" y="300"/>
                  </a:lnTo>
                  <a:lnTo>
                    <a:pt x="176" y="300"/>
                  </a:lnTo>
                  <a:lnTo>
                    <a:pt x="202" y="296"/>
                  </a:lnTo>
                  <a:lnTo>
                    <a:pt x="224" y="292"/>
                  </a:lnTo>
                  <a:lnTo>
                    <a:pt x="244" y="286"/>
                  </a:lnTo>
                  <a:lnTo>
                    <a:pt x="260" y="278"/>
                  </a:lnTo>
                  <a:lnTo>
                    <a:pt x="272" y="270"/>
                  </a:lnTo>
                  <a:lnTo>
                    <a:pt x="280" y="260"/>
                  </a:lnTo>
                  <a:lnTo>
                    <a:pt x="282" y="256"/>
                  </a:lnTo>
                  <a:lnTo>
                    <a:pt x="282" y="250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2" y="200"/>
                  </a:lnTo>
                  <a:lnTo>
                    <a:pt x="282" y="200"/>
                  </a:lnTo>
                  <a:lnTo>
                    <a:pt x="282" y="200"/>
                  </a:lnTo>
                  <a:lnTo>
                    <a:pt x="282" y="150"/>
                  </a:lnTo>
                  <a:lnTo>
                    <a:pt x="282" y="150"/>
                  </a:lnTo>
                  <a:lnTo>
                    <a:pt x="282" y="142"/>
                  </a:lnTo>
                  <a:lnTo>
                    <a:pt x="278" y="136"/>
                  </a:lnTo>
                  <a:lnTo>
                    <a:pt x="272" y="130"/>
                  </a:lnTo>
                  <a:lnTo>
                    <a:pt x="264" y="124"/>
                  </a:lnTo>
                  <a:lnTo>
                    <a:pt x="264" y="124"/>
                  </a:lnTo>
                  <a:lnTo>
                    <a:pt x="264" y="124"/>
                  </a:lnTo>
                  <a:lnTo>
                    <a:pt x="272" y="118"/>
                  </a:lnTo>
                  <a:lnTo>
                    <a:pt x="278" y="112"/>
                  </a:lnTo>
                  <a:lnTo>
                    <a:pt x="282" y="104"/>
                  </a:lnTo>
                  <a:lnTo>
                    <a:pt x="282" y="98"/>
                  </a:lnTo>
                  <a:lnTo>
                    <a:pt x="282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49" name="Freeform 1231"/>
            <p:cNvSpPr>
              <a:spLocks/>
            </p:cNvSpPr>
            <p:nvPr/>
          </p:nvSpPr>
          <p:spPr bwMode="auto">
            <a:xfrm>
              <a:off x="966" y="2783"/>
              <a:ext cx="18" cy="36"/>
            </a:xfrm>
            <a:custGeom>
              <a:avLst/>
              <a:gdLst>
                <a:gd name="T0" fmla="*/ 0 w 18"/>
                <a:gd name="T1" fmla="*/ 0 h 36"/>
                <a:gd name="T2" fmla="*/ 0 w 18"/>
                <a:gd name="T3" fmla="*/ 28 h 36"/>
                <a:gd name="T4" fmla="*/ 0 w 18"/>
                <a:gd name="T5" fmla="*/ 28 h 36"/>
                <a:gd name="T6" fmla="*/ 18 w 18"/>
                <a:gd name="T7" fmla="*/ 36 h 36"/>
                <a:gd name="T8" fmla="*/ 18 w 18"/>
                <a:gd name="T9" fmla="*/ 6 h 36"/>
                <a:gd name="T10" fmla="*/ 18 w 18"/>
                <a:gd name="T11" fmla="*/ 6 h 36"/>
                <a:gd name="T12" fmla="*/ 0 w 18"/>
                <a:gd name="T13" fmla="*/ 0 h 36"/>
                <a:gd name="T14" fmla="*/ 0 w 18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6">
                  <a:moveTo>
                    <a:pt x="0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18" y="3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50" name="Freeform 1232"/>
            <p:cNvSpPr>
              <a:spLocks/>
            </p:cNvSpPr>
            <p:nvPr/>
          </p:nvSpPr>
          <p:spPr bwMode="auto">
            <a:xfrm>
              <a:off x="1104" y="2795"/>
              <a:ext cx="16" cy="32"/>
            </a:xfrm>
            <a:custGeom>
              <a:avLst/>
              <a:gdLst>
                <a:gd name="T0" fmla="*/ 0 w 16"/>
                <a:gd name="T1" fmla="*/ 2 h 32"/>
                <a:gd name="T2" fmla="*/ 0 w 16"/>
                <a:gd name="T3" fmla="*/ 32 h 32"/>
                <a:gd name="T4" fmla="*/ 0 w 16"/>
                <a:gd name="T5" fmla="*/ 32 h 32"/>
                <a:gd name="T6" fmla="*/ 16 w 16"/>
                <a:gd name="T7" fmla="*/ 30 h 32"/>
                <a:gd name="T8" fmla="*/ 16 w 16"/>
                <a:gd name="T9" fmla="*/ 0 h 32"/>
                <a:gd name="T10" fmla="*/ 16 w 16"/>
                <a:gd name="T11" fmla="*/ 0 h 32"/>
                <a:gd name="T12" fmla="*/ 0 w 16"/>
                <a:gd name="T13" fmla="*/ 2 h 32"/>
                <a:gd name="T14" fmla="*/ 0 w 16"/>
                <a:gd name="T15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2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51" name="Freeform 1233"/>
            <p:cNvSpPr>
              <a:spLocks/>
            </p:cNvSpPr>
            <p:nvPr/>
          </p:nvSpPr>
          <p:spPr bwMode="auto">
            <a:xfrm>
              <a:off x="990" y="2791"/>
              <a:ext cx="16" cy="32"/>
            </a:xfrm>
            <a:custGeom>
              <a:avLst/>
              <a:gdLst>
                <a:gd name="T0" fmla="*/ 0 w 16"/>
                <a:gd name="T1" fmla="*/ 0 h 32"/>
                <a:gd name="T2" fmla="*/ 0 w 16"/>
                <a:gd name="T3" fmla="*/ 30 h 32"/>
                <a:gd name="T4" fmla="*/ 0 w 16"/>
                <a:gd name="T5" fmla="*/ 30 h 32"/>
                <a:gd name="T6" fmla="*/ 16 w 16"/>
                <a:gd name="T7" fmla="*/ 32 h 32"/>
                <a:gd name="T8" fmla="*/ 16 w 16"/>
                <a:gd name="T9" fmla="*/ 4 h 32"/>
                <a:gd name="T10" fmla="*/ 16 w 16"/>
                <a:gd name="T11" fmla="*/ 4 h 32"/>
                <a:gd name="T12" fmla="*/ 0 w 16"/>
                <a:gd name="T13" fmla="*/ 0 h 32"/>
                <a:gd name="T14" fmla="*/ 0 w 1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52" name="Freeform 1234"/>
            <p:cNvSpPr>
              <a:spLocks/>
            </p:cNvSpPr>
            <p:nvPr/>
          </p:nvSpPr>
          <p:spPr bwMode="auto">
            <a:xfrm>
              <a:off x="1058" y="2799"/>
              <a:ext cx="16" cy="30"/>
            </a:xfrm>
            <a:custGeom>
              <a:avLst/>
              <a:gdLst>
                <a:gd name="T0" fmla="*/ 8 w 16"/>
                <a:gd name="T1" fmla="*/ 0 h 30"/>
                <a:gd name="T2" fmla="*/ 8 w 16"/>
                <a:gd name="T3" fmla="*/ 0 h 30"/>
                <a:gd name="T4" fmla="*/ 0 w 16"/>
                <a:gd name="T5" fmla="*/ 0 h 30"/>
                <a:gd name="T6" fmla="*/ 0 w 16"/>
                <a:gd name="T7" fmla="*/ 30 h 30"/>
                <a:gd name="T8" fmla="*/ 0 w 16"/>
                <a:gd name="T9" fmla="*/ 30 h 30"/>
                <a:gd name="T10" fmla="*/ 8 w 16"/>
                <a:gd name="T11" fmla="*/ 30 h 30"/>
                <a:gd name="T12" fmla="*/ 8 w 16"/>
                <a:gd name="T13" fmla="*/ 30 h 30"/>
                <a:gd name="T14" fmla="*/ 16 w 16"/>
                <a:gd name="T15" fmla="*/ 30 h 30"/>
                <a:gd name="T16" fmla="*/ 16 w 16"/>
                <a:gd name="T17" fmla="*/ 0 h 30"/>
                <a:gd name="T18" fmla="*/ 16 w 16"/>
                <a:gd name="T19" fmla="*/ 0 h 30"/>
                <a:gd name="T20" fmla="*/ 8 w 16"/>
                <a:gd name="T21" fmla="*/ 0 h 30"/>
                <a:gd name="T22" fmla="*/ 8 w 16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0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53" name="Freeform 1235"/>
            <p:cNvSpPr>
              <a:spLocks/>
            </p:cNvSpPr>
            <p:nvPr/>
          </p:nvSpPr>
          <p:spPr bwMode="auto">
            <a:xfrm>
              <a:off x="1036" y="2799"/>
              <a:ext cx="16" cy="30"/>
            </a:xfrm>
            <a:custGeom>
              <a:avLst/>
              <a:gdLst>
                <a:gd name="T0" fmla="*/ 0 w 16"/>
                <a:gd name="T1" fmla="*/ 0 h 30"/>
                <a:gd name="T2" fmla="*/ 0 w 16"/>
                <a:gd name="T3" fmla="*/ 30 h 30"/>
                <a:gd name="T4" fmla="*/ 0 w 16"/>
                <a:gd name="T5" fmla="*/ 30 h 30"/>
                <a:gd name="T6" fmla="*/ 16 w 16"/>
                <a:gd name="T7" fmla="*/ 30 h 30"/>
                <a:gd name="T8" fmla="*/ 16 w 16"/>
                <a:gd name="T9" fmla="*/ 0 h 30"/>
                <a:gd name="T10" fmla="*/ 16 w 16"/>
                <a:gd name="T11" fmla="*/ 0 h 30"/>
                <a:gd name="T12" fmla="*/ 0 w 16"/>
                <a:gd name="T13" fmla="*/ 0 h 30"/>
                <a:gd name="T14" fmla="*/ 0 w 16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54" name="Freeform 1236"/>
            <p:cNvSpPr>
              <a:spLocks/>
            </p:cNvSpPr>
            <p:nvPr/>
          </p:nvSpPr>
          <p:spPr bwMode="auto">
            <a:xfrm>
              <a:off x="1080" y="2799"/>
              <a:ext cx="18" cy="30"/>
            </a:xfrm>
            <a:custGeom>
              <a:avLst/>
              <a:gdLst>
                <a:gd name="T0" fmla="*/ 0 w 18"/>
                <a:gd name="T1" fmla="*/ 0 h 30"/>
                <a:gd name="T2" fmla="*/ 0 w 18"/>
                <a:gd name="T3" fmla="*/ 30 h 30"/>
                <a:gd name="T4" fmla="*/ 0 w 18"/>
                <a:gd name="T5" fmla="*/ 30 h 30"/>
                <a:gd name="T6" fmla="*/ 18 w 18"/>
                <a:gd name="T7" fmla="*/ 30 h 30"/>
                <a:gd name="T8" fmla="*/ 18 w 18"/>
                <a:gd name="T9" fmla="*/ 0 h 30"/>
                <a:gd name="T10" fmla="*/ 18 w 18"/>
                <a:gd name="T11" fmla="*/ 0 h 30"/>
                <a:gd name="T12" fmla="*/ 0 w 18"/>
                <a:gd name="T13" fmla="*/ 0 h 30"/>
                <a:gd name="T14" fmla="*/ 0 w 18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8" y="3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55" name="Freeform 1237"/>
            <p:cNvSpPr>
              <a:spLocks/>
            </p:cNvSpPr>
            <p:nvPr/>
          </p:nvSpPr>
          <p:spPr bwMode="auto">
            <a:xfrm>
              <a:off x="1012" y="2795"/>
              <a:ext cx="16" cy="32"/>
            </a:xfrm>
            <a:custGeom>
              <a:avLst/>
              <a:gdLst>
                <a:gd name="T0" fmla="*/ 0 w 16"/>
                <a:gd name="T1" fmla="*/ 0 h 32"/>
                <a:gd name="T2" fmla="*/ 0 w 16"/>
                <a:gd name="T3" fmla="*/ 30 h 32"/>
                <a:gd name="T4" fmla="*/ 0 w 16"/>
                <a:gd name="T5" fmla="*/ 30 h 32"/>
                <a:gd name="T6" fmla="*/ 16 w 16"/>
                <a:gd name="T7" fmla="*/ 32 h 32"/>
                <a:gd name="T8" fmla="*/ 16 w 16"/>
                <a:gd name="T9" fmla="*/ 2 h 32"/>
                <a:gd name="T10" fmla="*/ 16 w 16"/>
                <a:gd name="T11" fmla="*/ 2 h 32"/>
                <a:gd name="T12" fmla="*/ 0 w 16"/>
                <a:gd name="T13" fmla="*/ 0 h 32"/>
                <a:gd name="T14" fmla="*/ 0 w 1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56" name="Freeform 1238"/>
            <p:cNvSpPr>
              <a:spLocks/>
            </p:cNvSpPr>
            <p:nvPr/>
          </p:nvSpPr>
          <p:spPr bwMode="auto">
            <a:xfrm>
              <a:off x="1172" y="2771"/>
              <a:ext cx="16" cy="38"/>
            </a:xfrm>
            <a:custGeom>
              <a:avLst/>
              <a:gdLst>
                <a:gd name="T0" fmla="*/ 0 w 16"/>
                <a:gd name="T1" fmla="*/ 10 h 38"/>
                <a:gd name="T2" fmla="*/ 0 w 16"/>
                <a:gd name="T3" fmla="*/ 38 h 38"/>
                <a:gd name="T4" fmla="*/ 0 w 16"/>
                <a:gd name="T5" fmla="*/ 38 h 38"/>
                <a:gd name="T6" fmla="*/ 8 w 16"/>
                <a:gd name="T7" fmla="*/ 32 h 38"/>
                <a:gd name="T8" fmla="*/ 12 w 16"/>
                <a:gd name="T9" fmla="*/ 28 h 38"/>
                <a:gd name="T10" fmla="*/ 16 w 16"/>
                <a:gd name="T11" fmla="*/ 24 h 38"/>
                <a:gd name="T12" fmla="*/ 16 w 16"/>
                <a:gd name="T13" fmla="*/ 18 h 38"/>
                <a:gd name="T14" fmla="*/ 16 w 16"/>
                <a:gd name="T15" fmla="*/ 0 h 38"/>
                <a:gd name="T16" fmla="*/ 16 w 16"/>
                <a:gd name="T17" fmla="*/ 0 h 38"/>
                <a:gd name="T18" fmla="*/ 0 w 16"/>
                <a:gd name="T19" fmla="*/ 10 h 38"/>
                <a:gd name="T20" fmla="*/ 0 w 16"/>
                <a:gd name="T21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8">
                  <a:moveTo>
                    <a:pt x="0" y="10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8" y="32"/>
                  </a:lnTo>
                  <a:lnTo>
                    <a:pt x="12" y="28"/>
                  </a:lnTo>
                  <a:lnTo>
                    <a:pt x="16" y="24"/>
                  </a:lnTo>
                  <a:lnTo>
                    <a:pt x="16" y="1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57" name="Freeform 1239"/>
            <p:cNvSpPr>
              <a:spLocks/>
            </p:cNvSpPr>
            <p:nvPr/>
          </p:nvSpPr>
          <p:spPr bwMode="auto">
            <a:xfrm>
              <a:off x="944" y="2771"/>
              <a:ext cx="16" cy="38"/>
            </a:xfrm>
            <a:custGeom>
              <a:avLst/>
              <a:gdLst>
                <a:gd name="T0" fmla="*/ 0 w 16"/>
                <a:gd name="T1" fmla="*/ 0 h 38"/>
                <a:gd name="T2" fmla="*/ 0 w 16"/>
                <a:gd name="T3" fmla="*/ 18 h 38"/>
                <a:gd name="T4" fmla="*/ 0 w 16"/>
                <a:gd name="T5" fmla="*/ 18 h 38"/>
                <a:gd name="T6" fmla="*/ 2 w 16"/>
                <a:gd name="T7" fmla="*/ 24 h 38"/>
                <a:gd name="T8" fmla="*/ 4 w 16"/>
                <a:gd name="T9" fmla="*/ 28 h 38"/>
                <a:gd name="T10" fmla="*/ 10 w 16"/>
                <a:gd name="T11" fmla="*/ 32 h 38"/>
                <a:gd name="T12" fmla="*/ 16 w 16"/>
                <a:gd name="T13" fmla="*/ 38 h 38"/>
                <a:gd name="T14" fmla="*/ 16 w 16"/>
                <a:gd name="T15" fmla="*/ 10 h 38"/>
                <a:gd name="T16" fmla="*/ 16 w 16"/>
                <a:gd name="T17" fmla="*/ 10 h 38"/>
                <a:gd name="T18" fmla="*/ 0 w 16"/>
                <a:gd name="T19" fmla="*/ 0 h 38"/>
                <a:gd name="T20" fmla="*/ 0 w 16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8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58" name="Freeform 1240"/>
            <p:cNvSpPr>
              <a:spLocks/>
            </p:cNvSpPr>
            <p:nvPr/>
          </p:nvSpPr>
          <p:spPr bwMode="auto">
            <a:xfrm>
              <a:off x="1126" y="2791"/>
              <a:ext cx="16" cy="32"/>
            </a:xfrm>
            <a:custGeom>
              <a:avLst/>
              <a:gdLst>
                <a:gd name="T0" fmla="*/ 0 w 16"/>
                <a:gd name="T1" fmla="*/ 4 h 32"/>
                <a:gd name="T2" fmla="*/ 0 w 16"/>
                <a:gd name="T3" fmla="*/ 32 h 32"/>
                <a:gd name="T4" fmla="*/ 0 w 16"/>
                <a:gd name="T5" fmla="*/ 32 h 32"/>
                <a:gd name="T6" fmla="*/ 16 w 16"/>
                <a:gd name="T7" fmla="*/ 30 h 32"/>
                <a:gd name="T8" fmla="*/ 16 w 16"/>
                <a:gd name="T9" fmla="*/ 0 h 32"/>
                <a:gd name="T10" fmla="*/ 16 w 16"/>
                <a:gd name="T11" fmla="*/ 0 h 32"/>
                <a:gd name="T12" fmla="*/ 0 w 16"/>
                <a:gd name="T13" fmla="*/ 4 h 32"/>
                <a:gd name="T14" fmla="*/ 0 w 16"/>
                <a:gd name="T15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4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59" name="Freeform 1241"/>
            <p:cNvSpPr>
              <a:spLocks/>
            </p:cNvSpPr>
            <p:nvPr/>
          </p:nvSpPr>
          <p:spPr bwMode="auto">
            <a:xfrm>
              <a:off x="1150" y="2783"/>
              <a:ext cx="16" cy="36"/>
            </a:xfrm>
            <a:custGeom>
              <a:avLst/>
              <a:gdLst>
                <a:gd name="T0" fmla="*/ 0 w 16"/>
                <a:gd name="T1" fmla="*/ 6 h 36"/>
                <a:gd name="T2" fmla="*/ 0 w 16"/>
                <a:gd name="T3" fmla="*/ 36 h 36"/>
                <a:gd name="T4" fmla="*/ 0 w 16"/>
                <a:gd name="T5" fmla="*/ 36 h 36"/>
                <a:gd name="T6" fmla="*/ 16 w 16"/>
                <a:gd name="T7" fmla="*/ 28 h 36"/>
                <a:gd name="T8" fmla="*/ 16 w 16"/>
                <a:gd name="T9" fmla="*/ 0 h 36"/>
                <a:gd name="T10" fmla="*/ 16 w 16"/>
                <a:gd name="T11" fmla="*/ 0 h 36"/>
                <a:gd name="T12" fmla="*/ 0 w 16"/>
                <a:gd name="T13" fmla="*/ 6 h 36"/>
                <a:gd name="T14" fmla="*/ 0 w 16"/>
                <a:gd name="T15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6">
                  <a:moveTo>
                    <a:pt x="0" y="6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16" y="2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60" name="Freeform 1242"/>
            <p:cNvSpPr>
              <a:spLocks/>
            </p:cNvSpPr>
            <p:nvPr/>
          </p:nvSpPr>
          <p:spPr bwMode="auto">
            <a:xfrm>
              <a:off x="966" y="2731"/>
              <a:ext cx="18" cy="36"/>
            </a:xfrm>
            <a:custGeom>
              <a:avLst/>
              <a:gdLst>
                <a:gd name="T0" fmla="*/ 0 w 18"/>
                <a:gd name="T1" fmla="*/ 0 h 36"/>
                <a:gd name="T2" fmla="*/ 0 w 18"/>
                <a:gd name="T3" fmla="*/ 28 h 36"/>
                <a:gd name="T4" fmla="*/ 0 w 18"/>
                <a:gd name="T5" fmla="*/ 28 h 36"/>
                <a:gd name="T6" fmla="*/ 18 w 18"/>
                <a:gd name="T7" fmla="*/ 36 h 36"/>
                <a:gd name="T8" fmla="*/ 18 w 18"/>
                <a:gd name="T9" fmla="*/ 6 h 36"/>
                <a:gd name="T10" fmla="*/ 18 w 18"/>
                <a:gd name="T11" fmla="*/ 6 h 36"/>
                <a:gd name="T12" fmla="*/ 0 w 18"/>
                <a:gd name="T13" fmla="*/ 0 h 36"/>
                <a:gd name="T14" fmla="*/ 0 w 18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6">
                  <a:moveTo>
                    <a:pt x="0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18" y="3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61" name="Freeform 1243"/>
            <p:cNvSpPr>
              <a:spLocks/>
            </p:cNvSpPr>
            <p:nvPr/>
          </p:nvSpPr>
          <p:spPr bwMode="auto">
            <a:xfrm>
              <a:off x="1104" y="2743"/>
              <a:ext cx="16" cy="32"/>
            </a:xfrm>
            <a:custGeom>
              <a:avLst/>
              <a:gdLst>
                <a:gd name="T0" fmla="*/ 0 w 16"/>
                <a:gd name="T1" fmla="*/ 2 h 32"/>
                <a:gd name="T2" fmla="*/ 0 w 16"/>
                <a:gd name="T3" fmla="*/ 32 h 32"/>
                <a:gd name="T4" fmla="*/ 0 w 16"/>
                <a:gd name="T5" fmla="*/ 32 h 32"/>
                <a:gd name="T6" fmla="*/ 16 w 16"/>
                <a:gd name="T7" fmla="*/ 30 h 32"/>
                <a:gd name="T8" fmla="*/ 16 w 16"/>
                <a:gd name="T9" fmla="*/ 0 h 32"/>
                <a:gd name="T10" fmla="*/ 16 w 16"/>
                <a:gd name="T11" fmla="*/ 0 h 32"/>
                <a:gd name="T12" fmla="*/ 0 w 16"/>
                <a:gd name="T13" fmla="*/ 2 h 32"/>
                <a:gd name="T14" fmla="*/ 0 w 16"/>
                <a:gd name="T15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2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62" name="Freeform 1244"/>
            <p:cNvSpPr>
              <a:spLocks/>
            </p:cNvSpPr>
            <p:nvPr/>
          </p:nvSpPr>
          <p:spPr bwMode="auto">
            <a:xfrm>
              <a:off x="990" y="2739"/>
              <a:ext cx="16" cy="34"/>
            </a:xfrm>
            <a:custGeom>
              <a:avLst/>
              <a:gdLst>
                <a:gd name="T0" fmla="*/ 0 w 16"/>
                <a:gd name="T1" fmla="*/ 0 h 34"/>
                <a:gd name="T2" fmla="*/ 0 w 16"/>
                <a:gd name="T3" fmla="*/ 30 h 34"/>
                <a:gd name="T4" fmla="*/ 0 w 16"/>
                <a:gd name="T5" fmla="*/ 30 h 34"/>
                <a:gd name="T6" fmla="*/ 16 w 16"/>
                <a:gd name="T7" fmla="*/ 34 h 34"/>
                <a:gd name="T8" fmla="*/ 16 w 16"/>
                <a:gd name="T9" fmla="*/ 4 h 34"/>
                <a:gd name="T10" fmla="*/ 16 w 16"/>
                <a:gd name="T11" fmla="*/ 4 h 34"/>
                <a:gd name="T12" fmla="*/ 0 w 16"/>
                <a:gd name="T13" fmla="*/ 0 h 34"/>
                <a:gd name="T14" fmla="*/ 0 w 16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63" name="Freeform 1245"/>
            <p:cNvSpPr>
              <a:spLocks/>
            </p:cNvSpPr>
            <p:nvPr/>
          </p:nvSpPr>
          <p:spPr bwMode="auto">
            <a:xfrm>
              <a:off x="1058" y="2747"/>
              <a:ext cx="16" cy="30"/>
            </a:xfrm>
            <a:custGeom>
              <a:avLst/>
              <a:gdLst>
                <a:gd name="T0" fmla="*/ 8 w 16"/>
                <a:gd name="T1" fmla="*/ 0 h 30"/>
                <a:gd name="T2" fmla="*/ 8 w 16"/>
                <a:gd name="T3" fmla="*/ 0 h 30"/>
                <a:gd name="T4" fmla="*/ 0 w 16"/>
                <a:gd name="T5" fmla="*/ 0 h 30"/>
                <a:gd name="T6" fmla="*/ 0 w 16"/>
                <a:gd name="T7" fmla="*/ 30 h 30"/>
                <a:gd name="T8" fmla="*/ 0 w 16"/>
                <a:gd name="T9" fmla="*/ 30 h 30"/>
                <a:gd name="T10" fmla="*/ 8 w 16"/>
                <a:gd name="T11" fmla="*/ 30 h 30"/>
                <a:gd name="T12" fmla="*/ 8 w 16"/>
                <a:gd name="T13" fmla="*/ 30 h 30"/>
                <a:gd name="T14" fmla="*/ 16 w 16"/>
                <a:gd name="T15" fmla="*/ 30 h 30"/>
                <a:gd name="T16" fmla="*/ 16 w 16"/>
                <a:gd name="T17" fmla="*/ 0 h 30"/>
                <a:gd name="T18" fmla="*/ 16 w 16"/>
                <a:gd name="T19" fmla="*/ 0 h 30"/>
                <a:gd name="T20" fmla="*/ 8 w 16"/>
                <a:gd name="T21" fmla="*/ 0 h 30"/>
                <a:gd name="T22" fmla="*/ 8 w 16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0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64" name="Freeform 1246"/>
            <p:cNvSpPr>
              <a:spLocks/>
            </p:cNvSpPr>
            <p:nvPr/>
          </p:nvSpPr>
          <p:spPr bwMode="auto">
            <a:xfrm>
              <a:off x="1036" y="2747"/>
              <a:ext cx="16" cy="30"/>
            </a:xfrm>
            <a:custGeom>
              <a:avLst/>
              <a:gdLst>
                <a:gd name="T0" fmla="*/ 0 w 16"/>
                <a:gd name="T1" fmla="*/ 0 h 30"/>
                <a:gd name="T2" fmla="*/ 0 w 16"/>
                <a:gd name="T3" fmla="*/ 30 h 30"/>
                <a:gd name="T4" fmla="*/ 0 w 16"/>
                <a:gd name="T5" fmla="*/ 30 h 30"/>
                <a:gd name="T6" fmla="*/ 16 w 16"/>
                <a:gd name="T7" fmla="*/ 30 h 30"/>
                <a:gd name="T8" fmla="*/ 16 w 16"/>
                <a:gd name="T9" fmla="*/ 0 h 30"/>
                <a:gd name="T10" fmla="*/ 16 w 16"/>
                <a:gd name="T11" fmla="*/ 0 h 30"/>
                <a:gd name="T12" fmla="*/ 0 w 16"/>
                <a:gd name="T13" fmla="*/ 0 h 30"/>
                <a:gd name="T14" fmla="*/ 0 w 16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65" name="Freeform 1247"/>
            <p:cNvSpPr>
              <a:spLocks/>
            </p:cNvSpPr>
            <p:nvPr/>
          </p:nvSpPr>
          <p:spPr bwMode="auto">
            <a:xfrm>
              <a:off x="1080" y="2747"/>
              <a:ext cx="18" cy="30"/>
            </a:xfrm>
            <a:custGeom>
              <a:avLst/>
              <a:gdLst>
                <a:gd name="T0" fmla="*/ 0 w 18"/>
                <a:gd name="T1" fmla="*/ 0 h 30"/>
                <a:gd name="T2" fmla="*/ 0 w 18"/>
                <a:gd name="T3" fmla="*/ 30 h 30"/>
                <a:gd name="T4" fmla="*/ 0 w 18"/>
                <a:gd name="T5" fmla="*/ 30 h 30"/>
                <a:gd name="T6" fmla="*/ 18 w 18"/>
                <a:gd name="T7" fmla="*/ 30 h 30"/>
                <a:gd name="T8" fmla="*/ 18 w 18"/>
                <a:gd name="T9" fmla="*/ 0 h 30"/>
                <a:gd name="T10" fmla="*/ 18 w 18"/>
                <a:gd name="T11" fmla="*/ 0 h 30"/>
                <a:gd name="T12" fmla="*/ 0 w 18"/>
                <a:gd name="T13" fmla="*/ 0 h 30"/>
                <a:gd name="T14" fmla="*/ 0 w 18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8" y="3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66" name="Freeform 1248"/>
            <p:cNvSpPr>
              <a:spLocks/>
            </p:cNvSpPr>
            <p:nvPr/>
          </p:nvSpPr>
          <p:spPr bwMode="auto">
            <a:xfrm>
              <a:off x="1012" y="2743"/>
              <a:ext cx="16" cy="32"/>
            </a:xfrm>
            <a:custGeom>
              <a:avLst/>
              <a:gdLst>
                <a:gd name="T0" fmla="*/ 0 w 16"/>
                <a:gd name="T1" fmla="*/ 0 h 32"/>
                <a:gd name="T2" fmla="*/ 0 w 16"/>
                <a:gd name="T3" fmla="*/ 30 h 32"/>
                <a:gd name="T4" fmla="*/ 0 w 16"/>
                <a:gd name="T5" fmla="*/ 30 h 32"/>
                <a:gd name="T6" fmla="*/ 16 w 16"/>
                <a:gd name="T7" fmla="*/ 32 h 32"/>
                <a:gd name="T8" fmla="*/ 16 w 16"/>
                <a:gd name="T9" fmla="*/ 2 h 32"/>
                <a:gd name="T10" fmla="*/ 16 w 16"/>
                <a:gd name="T11" fmla="*/ 2 h 32"/>
                <a:gd name="T12" fmla="*/ 0 w 16"/>
                <a:gd name="T13" fmla="*/ 0 h 32"/>
                <a:gd name="T14" fmla="*/ 0 w 1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67" name="Freeform 1249"/>
            <p:cNvSpPr>
              <a:spLocks/>
            </p:cNvSpPr>
            <p:nvPr/>
          </p:nvSpPr>
          <p:spPr bwMode="auto">
            <a:xfrm>
              <a:off x="1172" y="2719"/>
              <a:ext cx="16" cy="38"/>
            </a:xfrm>
            <a:custGeom>
              <a:avLst/>
              <a:gdLst>
                <a:gd name="T0" fmla="*/ 0 w 16"/>
                <a:gd name="T1" fmla="*/ 10 h 38"/>
                <a:gd name="T2" fmla="*/ 0 w 16"/>
                <a:gd name="T3" fmla="*/ 38 h 38"/>
                <a:gd name="T4" fmla="*/ 0 w 16"/>
                <a:gd name="T5" fmla="*/ 38 h 38"/>
                <a:gd name="T6" fmla="*/ 8 w 16"/>
                <a:gd name="T7" fmla="*/ 32 h 38"/>
                <a:gd name="T8" fmla="*/ 12 w 16"/>
                <a:gd name="T9" fmla="*/ 28 h 38"/>
                <a:gd name="T10" fmla="*/ 16 w 16"/>
                <a:gd name="T11" fmla="*/ 24 h 38"/>
                <a:gd name="T12" fmla="*/ 16 w 16"/>
                <a:gd name="T13" fmla="*/ 20 h 38"/>
                <a:gd name="T14" fmla="*/ 16 w 16"/>
                <a:gd name="T15" fmla="*/ 0 h 38"/>
                <a:gd name="T16" fmla="*/ 16 w 16"/>
                <a:gd name="T17" fmla="*/ 0 h 38"/>
                <a:gd name="T18" fmla="*/ 0 w 16"/>
                <a:gd name="T19" fmla="*/ 10 h 38"/>
                <a:gd name="T20" fmla="*/ 0 w 16"/>
                <a:gd name="T21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8">
                  <a:moveTo>
                    <a:pt x="0" y="10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8" y="32"/>
                  </a:lnTo>
                  <a:lnTo>
                    <a:pt x="12" y="28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68" name="Freeform 1250"/>
            <p:cNvSpPr>
              <a:spLocks/>
            </p:cNvSpPr>
            <p:nvPr/>
          </p:nvSpPr>
          <p:spPr bwMode="auto">
            <a:xfrm>
              <a:off x="944" y="2719"/>
              <a:ext cx="16" cy="38"/>
            </a:xfrm>
            <a:custGeom>
              <a:avLst/>
              <a:gdLst>
                <a:gd name="T0" fmla="*/ 0 w 16"/>
                <a:gd name="T1" fmla="*/ 0 h 38"/>
                <a:gd name="T2" fmla="*/ 0 w 16"/>
                <a:gd name="T3" fmla="*/ 20 h 38"/>
                <a:gd name="T4" fmla="*/ 0 w 16"/>
                <a:gd name="T5" fmla="*/ 20 h 38"/>
                <a:gd name="T6" fmla="*/ 2 w 16"/>
                <a:gd name="T7" fmla="*/ 24 h 38"/>
                <a:gd name="T8" fmla="*/ 4 w 16"/>
                <a:gd name="T9" fmla="*/ 28 h 38"/>
                <a:gd name="T10" fmla="*/ 10 w 16"/>
                <a:gd name="T11" fmla="*/ 32 h 38"/>
                <a:gd name="T12" fmla="*/ 16 w 16"/>
                <a:gd name="T13" fmla="*/ 38 h 38"/>
                <a:gd name="T14" fmla="*/ 16 w 16"/>
                <a:gd name="T15" fmla="*/ 10 h 38"/>
                <a:gd name="T16" fmla="*/ 16 w 16"/>
                <a:gd name="T17" fmla="*/ 10 h 38"/>
                <a:gd name="T18" fmla="*/ 0 w 16"/>
                <a:gd name="T19" fmla="*/ 0 h 38"/>
                <a:gd name="T20" fmla="*/ 0 w 16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8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69" name="Freeform 1251"/>
            <p:cNvSpPr>
              <a:spLocks/>
            </p:cNvSpPr>
            <p:nvPr/>
          </p:nvSpPr>
          <p:spPr bwMode="auto">
            <a:xfrm>
              <a:off x="1126" y="2739"/>
              <a:ext cx="16" cy="34"/>
            </a:xfrm>
            <a:custGeom>
              <a:avLst/>
              <a:gdLst>
                <a:gd name="T0" fmla="*/ 0 w 16"/>
                <a:gd name="T1" fmla="*/ 4 h 34"/>
                <a:gd name="T2" fmla="*/ 0 w 16"/>
                <a:gd name="T3" fmla="*/ 34 h 34"/>
                <a:gd name="T4" fmla="*/ 0 w 16"/>
                <a:gd name="T5" fmla="*/ 34 h 34"/>
                <a:gd name="T6" fmla="*/ 16 w 16"/>
                <a:gd name="T7" fmla="*/ 30 h 34"/>
                <a:gd name="T8" fmla="*/ 16 w 16"/>
                <a:gd name="T9" fmla="*/ 0 h 34"/>
                <a:gd name="T10" fmla="*/ 16 w 16"/>
                <a:gd name="T11" fmla="*/ 0 h 34"/>
                <a:gd name="T12" fmla="*/ 0 w 16"/>
                <a:gd name="T13" fmla="*/ 4 h 34"/>
                <a:gd name="T14" fmla="*/ 0 w 16"/>
                <a:gd name="T15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0" y="4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70" name="Freeform 1252"/>
            <p:cNvSpPr>
              <a:spLocks/>
            </p:cNvSpPr>
            <p:nvPr/>
          </p:nvSpPr>
          <p:spPr bwMode="auto">
            <a:xfrm>
              <a:off x="1150" y="2731"/>
              <a:ext cx="16" cy="36"/>
            </a:xfrm>
            <a:custGeom>
              <a:avLst/>
              <a:gdLst>
                <a:gd name="T0" fmla="*/ 0 w 16"/>
                <a:gd name="T1" fmla="*/ 6 h 36"/>
                <a:gd name="T2" fmla="*/ 0 w 16"/>
                <a:gd name="T3" fmla="*/ 36 h 36"/>
                <a:gd name="T4" fmla="*/ 0 w 16"/>
                <a:gd name="T5" fmla="*/ 36 h 36"/>
                <a:gd name="T6" fmla="*/ 16 w 16"/>
                <a:gd name="T7" fmla="*/ 28 h 36"/>
                <a:gd name="T8" fmla="*/ 16 w 16"/>
                <a:gd name="T9" fmla="*/ 0 h 36"/>
                <a:gd name="T10" fmla="*/ 16 w 16"/>
                <a:gd name="T11" fmla="*/ 0 h 36"/>
                <a:gd name="T12" fmla="*/ 0 w 16"/>
                <a:gd name="T13" fmla="*/ 6 h 36"/>
                <a:gd name="T14" fmla="*/ 0 w 16"/>
                <a:gd name="T15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6">
                  <a:moveTo>
                    <a:pt x="0" y="6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16" y="2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71" name="Freeform 1253"/>
            <p:cNvSpPr>
              <a:spLocks/>
            </p:cNvSpPr>
            <p:nvPr/>
          </p:nvSpPr>
          <p:spPr bwMode="auto">
            <a:xfrm>
              <a:off x="948" y="2679"/>
              <a:ext cx="16" cy="36"/>
            </a:xfrm>
            <a:custGeom>
              <a:avLst/>
              <a:gdLst>
                <a:gd name="T0" fmla="*/ 0 w 16"/>
                <a:gd name="T1" fmla="*/ 0 h 36"/>
                <a:gd name="T2" fmla="*/ 0 w 16"/>
                <a:gd name="T3" fmla="*/ 30 h 36"/>
                <a:gd name="T4" fmla="*/ 0 w 16"/>
                <a:gd name="T5" fmla="*/ 30 h 36"/>
                <a:gd name="T6" fmla="*/ 16 w 16"/>
                <a:gd name="T7" fmla="*/ 36 h 36"/>
                <a:gd name="T8" fmla="*/ 16 w 16"/>
                <a:gd name="T9" fmla="*/ 6 h 36"/>
                <a:gd name="T10" fmla="*/ 16 w 16"/>
                <a:gd name="T11" fmla="*/ 6 h 36"/>
                <a:gd name="T12" fmla="*/ 0 w 16"/>
                <a:gd name="T13" fmla="*/ 0 h 36"/>
                <a:gd name="T14" fmla="*/ 0 w 16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6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72" name="Freeform 1254"/>
            <p:cNvSpPr>
              <a:spLocks/>
            </p:cNvSpPr>
            <p:nvPr/>
          </p:nvSpPr>
          <p:spPr bwMode="auto">
            <a:xfrm>
              <a:off x="1084" y="2691"/>
              <a:ext cx="18" cy="32"/>
            </a:xfrm>
            <a:custGeom>
              <a:avLst/>
              <a:gdLst>
                <a:gd name="T0" fmla="*/ 0 w 18"/>
                <a:gd name="T1" fmla="*/ 4 h 32"/>
                <a:gd name="T2" fmla="*/ 0 w 18"/>
                <a:gd name="T3" fmla="*/ 32 h 32"/>
                <a:gd name="T4" fmla="*/ 0 w 18"/>
                <a:gd name="T5" fmla="*/ 32 h 32"/>
                <a:gd name="T6" fmla="*/ 18 w 18"/>
                <a:gd name="T7" fmla="*/ 30 h 32"/>
                <a:gd name="T8" fmla="*/ 18 w 18"/>
                <a:gd name="T9" fmla="*/ 0 h 32"/>
                <a:gd name="T10" fmla="*/ 18 w 18"/>
                <a:gd name="T11" fmla="*/ 0 h 32"/>
                <a:gd name="T12" fmla="*/ 0 w 18"/>
                <a:gd name="T13" fmla="*/ 4 h 32"/>
                <a:gd name="T14" fmla="*/ 0 w 18"/>
                <a:gd name="T15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2">
                  <a:moveTo>
                    <a:pt x="0" y="4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18" y="3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73" name="Freeform 1255"/>
            <p:cNvSpPr>
              <a:spLocks/>
            </p:cNvSpPr>
            <p:nvPr/>
          </p:nvSpPr>
          <p:spPr bwMode="auto">
            <a:xfrm>
              <a:off x="970" y="2687"/>
              <a:ext cx="18" cy="34"/>
            </a:xfrm>
            <a:custGeom>
              <a:avLst/>
              <a:gdLst>
                <a:gd name="T0" fmla="*/ 0 w 18"/>
                <a:gd name="T1" fmla="*/ 0 h 34"/>
                <a:gd name="T2" fmla="*/ 0 w 18"/>
                <a:gd name="T3" fmla="*/ 30 h 34"/>
                <a:gd name="T4" fmla="*/ 0 w 18"/>
                <a:gd name="T5" fmla="*/ 30 h 34"/>
                <a:gd name="T6" fmla="*/ 18 w 18"/>
                <a:gd name="T7" fmla="*/ 34 h 34"/>
                <a:gd name="T8" fmla="*/ 18 w 18"/>
                <a:gd name="T9" fmla="*/ 4 h 34"/>
                <a:gd name="T10" fmla="*/ 18 w 18"/>
                <a:gd name="T11" fmla="*/ 4 h 34"/>
                <a:gd name="T12" fmla="*/ 0 w 18"/>
                <a:gd name="T13" fmla="*/ 0 h 34"/>
                <a:gd name="T14" fmla="*/ 0 w 18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4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8" y="3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74" name="Freeform 1256"/>
            <p:cNvSpPr>
              <a:spLocks/>
            </p:cNvSpPr>
            <p:nvPr/>
          </p:nvSpPr>
          <p:spPr bwMode="auto">
            <a:xfrm>
              <a:off x="1040" y="2695"/>
              <a:ext cx="16" cy="30"/>
            </a:xfrm>
            <a:custGeom>
              <a:avLst/>
              <a:gdLst>
                <a:gd name="T0" fmla="*/ 8 w 16"/>
                <a:gd name="T1" fmla="*/ 2 h 30"/>
                <a:gd name="T2" fmla="*/ 8 w 16"/>
                <a:gd name="T3" fmla="*/ 2 h 30"/>
                <a:gd name="T4" fmla="*/ 0 w 16"/>
                <a:gd name="T5" fmla="*/ 0 h 30"/>
                <a:gd name="T6" fmla="*/ 0 w 16"/>
                <a:gd name="T7" fmla="*/ 30 h 30"/>
                <a:gd name="T8" fmla="*/ 0 w 16"/>
                <a:gd name="T9" fmla="*/ 30 h 30"/>
                <a:gd name="T10" fmla="*/ 8 w 16"/>
                <a:gd name="T11" fmla="*/ 30 h 30"/>
                <a:gd name="T12" fmla="*/ 8 w 16"/>
                <a:gd name="T13" fmla="*/ 30 h 30"/>
                <a:gd name="T14" fmla="*/ 16 w 16"/>
                <a:gd name="T15" fmla="*/ 30 h 30"/>
                <a:gd name="T16" fmla="*/ 16 w 16"/>
                <a:gd name="T17" fmla="*/ 0 h 30"/>
                <a:gd name="T18" fmla="*/ 16 w 16"/>
                <a:gd name="T19" fmla="*/ 0 h 30"/>
                <a:gd name="T20" fmla="*/ 8 w 16"/>
                <a:gd name="T21" fmla="*/ 2 h 30"/>
                <a:gd name="T22" fmla="*/ 8 w 16"/>
                <a:gd name="T23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0">
                  <a:moveTo>
                    <a:pt x="8" y="2"/>
                  </a:moveTo>
                  <a:lnTo>
                    <a:pt x="8" y="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75" name="Freeform 1257"/>
            <p:cNvSpPr>
              <a:spLocks/>
            </p:cNvSpPr>
            <p:nvPr/>
          </p:nvSpPr>
          <p:spPr bwMode="auto">
            <a:xfrm>
              <a:off x="1016" y="2695"/>
              <a:ext cx="16" cy="30"/>
            </a:xfrm>
            <a:custGeom>
              <a:avLst/>
              <a:gdLst>
                <a:gd name="T0" fmla="*/ 0 w 16"/>
                <a:gd name="T1" fmla="*/ 0 h 30"/>
                <a:gd name="T2" fmla="*/ 0 w 16"/>
                <a:gd name="T3" fmla="*/ 30 h 30"/>
                <a:gd name="T4" fmla="*/ 0 w 16"/>
                <a:gd name="T5" fmla="*/ 30 h 30"/>
                <a:gd name="T6" fmla="*/ 16 w 16"/>
                <a:gd name="T7" fmla="*/ 30 h 30"/>
                <a:gd name="T8" fmla="*/ 16 w 16"/>
                <a:gd name="T9" fmla="*/ 0 h 30"/>
                <a:gd name="T10" fmla="*/ 16 w 16"/>
                <a:gd name="T11" fmla="*/ 0 h 30"/>
                <a:gd name="T12" fmla="*/ 0 w 16"/>
                <a:gd name="T13" fmla="*/ 0 h 30"/>
                <a:gd name="T14" fmla="*/ 0 w 16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76" name="Freeform 1258"/>
            <p:cNvSpPr>
              <a:spLocks/>
            </p:cNvSpPr>
            <p:nvPr/>
          </p:nvSpPr>
          <p:spPr bwMode="auto">
            <a:xfrm>
              <a:off x="1062" y="2695"/>
              <a:ext cx="16" cy="30"/>
            </a:xfrm>
            <a:custGeom>
              <a:avLst/>
              <a:gdLst>
                <a:gd name="T0" fmla="*/ 0 w 16"/>
                <a:gd name="T1" fmla="*/ 0 h 30"/>
                <a:gd name="T2" fmla="*/ 0 w 16"/>
                <a:gd name="T3" fmla="*/ 30 h 30"/>
                <a:gd name="T4" fmla="*/ 0 w 16"/>
                <a:gd name="T5" fmla="*/ 30 h 30"/>
                <a:gd name="T6" fmla="*/ 16 w 16"/>
                <a:gd name="T7" fmla="*/ 30 h 30"/>
                <a:gd name="T8" fmla="*/ 16 w 16"/>
                <a:gd name="T9" fmla="*/ 0 h 30"/>
                <a:gd name="T10" fmla="*/ 16 w 16"/>
                <a:gd name="T11" fmla="*/ 0 h 30"/>
                <a:gd name="T12" fmla="*/ 0 w 16"/>
                <a:gd name="T13" fmla="*/ 0 h 30"/>
                <a:gd name="T14" fmla="*/ 0 w 16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77" name="Freeform 1259"/>
            <p:cNvSpPr>
              <a:spLocks/>
            </p:cNvSpPr>
            <p:nvPr/>
          </p:nvSpPr>
          <p:spPr bwMode="auto">
            <a:xfrm>
              <a:off x="994" y="2691"/>
              <a:ext cx="16" cy="32"/>
            </a:xfrm>
            <a:custGeom>
              <a:avLst/>
              <a:gdLst>
                <a:gd name="T0" fmla="*/ 0 w 16"/>
                <a:gd name="T1" fmla="*/ 0 h 32"/>
                <a:gd name="T2" fmla="*/ 0 w 16"/>
                <a:gd name="T3" fmla="*/ 30 h 32"/>
                <a:gd name="T4" fmla="*/ 0 w 16"/>
                <a:gd name="T5" fmla="*/ 30 h 32"/>
                <a:gd name="T6" fmla="*/ 16 w 16"/>
                <a:gd name="T7" fmla="*/ 32 h 32"/>
                <a:gd name="T8" fmla="*/ 16 w 16"/>
                <a:gd name="T9" fmla="*/ 4 h 32"/>
                <a:gd name="T10" fmla="*/ 16 w 16"/>
                <a:gd name="T11" fmla="*/ 4 h 32"/>
                <a:gd name="T12" fmla="*/ 0 w 16"/>
                <a:gd name="T13" fmla="*/ 0 h 32"/>
                <a:gd name="T14" fmla="*/ 0 w 1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78" name="Freeform 1260"/>
            <p:cNvSpPr>
              <a:spLocks/>
            </p:cNvSpPr>
            <p:nvPr/>
          </p:nvSpPr>
          <p:spPr bwMode="auto">
            <a:xfrm>
              <a:off x="1154" y="2669"/>
              <a:ext cx="16" cy="36"/>
            </a:xfrm>
            <a:custGeom>
              <a:avLst/>
              <a:gdLst>
                <a:gd name="T0" fmla="*/ 0 w 16"/>
                <a:gd name="T1" fmla="*/ 8 h 36"/>
                <a:gd name="T2" fmla="*/ 0 w 16"/>
                <a:gd name="T3" fmla="*/ 36 h 36"/>
                <a:gd name="T4" fmla="*/ 0 w 16"/>
                <a:gd name="T5" fmla="*/ 36 h 36"/>
                <a:gd name="T6" fmla="*/ 6 w 16"/>
                <a:gd name="T7" fmla="*/ 30 h 36"/>
                <a:gd name="T8" fmla="*/ 12 w 16"/>
                <a:gd name="T9" fmla="*/ 26 h 36"/>
                <a:gd name="T10" fmla="*/ 14 w 16"/>
                <a:gd name="T11" fmla="*/ 22 h 36"/>
                <a:gd name="T12" fmla="*/ 16 w 16"/>
                <a:gd name="T13" fmla="*/ 18 h 36"/>
                <a:gd name="T14" fmla="*/ 16 w 16"/>
                <a:gd name="T15" fmla="*/ 0 h 36"/>
                <a:gd name="T16" fmla="*/ 16 w 16"/>
                <a:gd name="T17" fmla="*/ 0 h 36"/>
                <a:gd name="T18" fmla="*/ 0 w 16"/>
                <a:gd name="T19" fmla="*/ 8 h 36"/>
                <a:gd name="T20" fmla="*/ 0 w 16"/>
                <a:gd name="T21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6">
                  <a:moveTo>
                    <a:pt x="0" y="8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6" y="30"/>
                  </a:lnTo>
                  <a:lnTo>
                    <a:pt x="12" y="26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79" name="Freeform 1261"/>
            <p:cNvSpPr>
              <a:spLocks/>
            </p:cNvSpPr>
            <p:nvPr/>
          </p:nvSpPr>
          <p:spPr bwMode="auto">
            <a:xfrm>
              <a:off x="926" y="2669"/>
              <a:ext cx="16" cy="36"/>
            </a:xfrm>
            <a:custGeom>
              <a:avLst/>
              <a:gdLst>
                <a:gd name="T0" fmla="*/ 0 w 16"/>
                <a:gd name="T1" fmla="*/ 0 h 36"/>
                <a:gd name="T2" fmla="*/ 0 w 16"/>
                <a:gd name="T3" fmla="*/ 18 h 36"/>
                <a:gd name="T4" fmla="*/ 0 w 16"/>
                <a:gd name="T5" fmla="*/ 18 h 36"/>
                <a:gd name="T6" fmla="*/ 0 w 16"/>
                <a:gd name="T7" fmla="*/ 22 h 36"/>
                <a:gd name="T8" fmla="*/ 4 w 16"/>
                <a:gd name="T9" fmla="*/ 26 h 36"/>
                <a:gd name="T10" fmla="*/ 8 w 16"/>
                <a:gd name="T11" fmla="*/ 30 h 36"/>
                <a:gd name="T12" fmla="*/ 16 w 16"/>
                <a:gd name="T13" fmla="*/ 36 h 36"/>
                <a:gd name="T14" fmla="*/ 16 w 16"/>
                <a:gd name="T15" fmla="*/ 8 h 36"/>
                <a:gd name="T16" fmla="*/ 16 w 16"/>
                <a:gd name="T17" fmla="*/ 8 h 36"/>
                <a:gd name="T18" fmla="*/ 0 w 16"/>
                <a:gd name="T19" fmla="*/ 0 h 36"/>
                <a:gd name="T20" fmla="*/ 0 w 16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6">
                  <a:moveTo>
                    <a:pt x="0" y="0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6" y="3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80" name="Freeform 1262"/>
            <p:cNvSpPr>
              <a:spLocks/>
            </p:cNvSpPr>
            <p:nvPr/>
          </p:nvSpPr>
          <p:spPr bwMode="auto">
            <a:xfrm>
              <a:off x="1108" y="2687"/>
              <a:ext cx="16" cy="34"/>
            </a:xfrm>
            <a:custGeom>
              <a:avLst/>
              <a:gdLst>
                <a:gd name="T0" fmla="*/ 0 w 16"/>
                <a:gd name="T1" fmla="*/ 4 h 34"/>
                <a:gd name="T2" fmla="*/ 0 w 16"/>
                <a:gd name="T3" fmla="*/ 34 h 34"/>
                <a:gd name="T4" fmla="*/ 0 w 16"/>
                <a:gd name="T5" fmla="*/ 34 h 34"/>
                <a:gd name="T6" fmla="*/ 16 w 16"/>
                <a:gd name="T7" fmla="*/ 30 h 34"/>
                <a:gd name="T8" fmla="*/ 16 w 16"/>
                <a:gd name="T9" fmla="*/ 0 h 34"/>
                <a:gd name="T10" fmla="*/ 16 w 16"/>
                <a:gd name="T11" fmla="*/ 0 h 34"/>
                <a:gd name="T12" fmla="*/ 0 w 16"/>
                <a:gd name="T13" fmla="*/ 4 h 34"/>
                <a:gd name="T14" fmla="*/ 0 w 16"/>
                <a:gd name="T15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0" y="4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81" name="Freeform 1263"/>
            <p:cNvSpPr>
              <a:spLocks/>
            </p:cNvSpPr>
            <p:nvPr/>
          </p:nvSpPr>
          <p:spPr bwMode="auto">
            <a:xfrm>
              <a:off x="1130" y="2679"/>
              <a:ext cx="16" cy="36"/>
            </a:xfrm>
            <a:custGeom>
              <a:avLst/>
              <a:gdLst>
                <a:gd name="T0" fmla="*/ 0 w 16"/>
                <a:gd name="T1" fmla="*/ 6 h 36"/>
                <a:gd name="T2" fmla="*/ 0 w 16"/>
                <a:gd name="T3" fmla="*/ 36 h 36"/>
                <a:gd name="T4" fmla="*/ 0 w 16"/>
                <a:gd name="T5" fmla="*/ 36 h 36"/>
                <a:gd name="T6" fmla="*/ 16 w 16"/>
                <a:gd name="T7" fmla="*/ 30 h 36"/>
                <a:gd name="T8" fmla="*/ 16 w 16"/>
                <a:gd name="T9" fmla="*/ 0 h 36"/>
                <a:gd name="T10" fmla="*/ 16 w 16"/>
                <a:gd name="T11" fmla="*/ 0 h 36"/>
                <a:gd name="T12" fmla="*/ 0 w 16"/>
                <a:gd name="T13" fmla="*/ 6 h 36"/>
                <a:gd name="T14" fmla="*/ 0 w 16"/>
                <a:gd name="T15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6">
                  <a:moveTo>
                    <a:pt x="0" y="6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82" name="Freeform 1264"/>
            <p:cNvSpPr>
              <a:spLocks/>
            </p:cNvSpPr>
            <p:nvPr/>
          </p:nvSpPr>
          <p:spPr bwMode="auto">
            <a:xfrm>
              <a:off x="934" y="2526"/>
              <a:ext cx="264" cy="111"/>
            </a:xfrm>
            <a:custGeom>
              <a:avLst/>
              <a:gdLst>
                <a:gd name="T0" fmla="*/ 264 w 264"/>
                <a:gd name="T1" fmla="*/ 50 h 100"/>
                <a:gd name="T2" fmla="*/ 264 w 264"/>
                <a:gd name="T3" fmla="*/ 50 h 100"/>
                <a:gd name="T4" fmla="*/ 264 w 264"/>
                <a:gd name="T5" fmla="*/ 56 h 100"/>
                <a:gd name="T6" fmla="*/ 262 w 264"/>
                <a:gd name="T7" fmla="*/ 60 h 100"/>
                <a:gd name="T8" fmla="*/ 254 w 264"/>
                <a:gd name="T9" fmla="*/ 70 h 100"/>
                <a:gd name="T10" fmla="*/ 242 w 264"/>
                <a:gd name="T11" fmla="*/ 78 h 100"/>
                <a:gd name="T12" fmla="*/ 226 w 264"/>
                <a:gd name="T13" fmla="*/ 86 h 100"/>
                <a:gd name="T14" fmla="*/ 206 w 264"/>
                <a:gd name="T15" fmla="*/ 92 h 100"/>
                <a:gd name="T16" fmla="*/ 184 w 264"/>
                <a:gd name="T17" fmla="*/ 96 h 100"/>
                <a:gd name="T18" fmla="*/ 158 w 264"/>
                <a:gd name="T19" fmla="*/ 98 h 100"/>
                <a:gd name="T20" fmla="*/ 132 w 264"/>
                <a:gd name="T21" fmla="*/ 100 h 100"/>
                <a:gd name="T22" fmla="*/ 132 w 264"/>
                <a:gd name="T23" fmla="*/ 100 h 100"/>
                <a:gd name="T24" fmla="*/ 106 w 264"/>
                <a:gd name="T25" fmla="*/ 98 h 100"/>
                <a:gd name="T26" fmla="*/ 80 w 264"/>
                <a:gd name="T27" fmla="*/ 96 h 100"/>
                <a:gd name="T28" fmla="*/ 58 w 264"/>
                <a:gd name="T29" fmla="*/ 92 h 100"/>
                <a:gd name="T30" fmla="*/ 38 w 264"/>
                <a:gd name="T31" fmla="*/ 86 h 100"/>
                <a:gd name="T32" fmla="*/ 22 w 264"/>
                <a:gd name="T33" fmla="*/ 78 h 100"/>
                <a:gd name="T34" fmla="*/ 10 w 264"/>
                <a:gd name="T35" fmla="*/ 70 h 100"/>
                <a:gd name="T36" fmla="*/ 2 w 264"/>
                <a:gd name="T37" fmla="*/ 60 h 100"/>
                <a:gd name="T38" fmla="*/ 0 w 264"/>
                <a:gd name="T39" fmla="*/ 56 h 100"/>
                <a:gd name="T40" fmla="*/ 0 w 264"/>
                <a:gd name="T41" fmla="*/ 50 h 100"/>
                <a:gd name="T42" fmla="*/ 0 w 264"/>
                <a:gd name="T43" fmla="*/ 50 h 100"/>
                <a:gd name="T44" fmla="*/ 0 w 264"/>
                <a:gd name="T45" fmla="*/ 46 h 100"/>
                <a:gd name="T46" fmla="*/ 2 w 264"/>
                <a:gd name="T47" fmla="*/ 40 h 100"/>
                <a:gd name="T48" fmla="*/ 10 w 264"/>
                <a:gd name="T49" fmla="*/ 30 h 100"/>
                <a:gd name="T50" fmla="*/ 22 w 264"/>
                <a:gd name="T51" fmla="*/ 22 h 100"/>
                <a:gd name="T52" fmla="*/ 38 w 264"/>
                <a:gd name="T53" fmla="*/ 16 h 100"/>
                <a:gd name="T54" fmla="*/ 58 w 264"/>
                <a:gd name="T55" fmla="*/ 10 h 100"/>
                <a:gd name="T56" fmla="*/ 80 w 264"/>
                <a:gd name="T57" fmla="*/ 4 h 100"/>
                <a:gd name="T58" fmla="*/ 106 w 264"/>
                <a:gd name="T59" fmla="*/ 2 h 100"/>
                <a:gd name="T60" fmla="*/ 132 w 264"/>
                <a:gd name="T61" fmla="*/ 0 h 100"/>
                <a:gd name="T62" fmla="*/ 132 w 264"/>
                <a:gd name="T63" fmla="*/ 0 h 100"/>
                <a:gd name="T64" fmla="*/ 158 w 264"/>
                <a:gd name="T65" fmla="*/ 2 h 100"/>
                <a:gd name="T66" fmla="*/ 184 w 264"/>
                <a:gd name="T67" fmla="*/ 4 h 100"/>
                <a:gd name="T68" fmla="*/ 206 w 264"/>
                <a:gd name="T69" fmla="*/ 10 h 100"/>
                <a:gd name="T70" fmla="*/ 226 w 264"/>
                <a:gd name="T71" fmla="*/ 16 h 100"/>
                <a:gd name="T72" fmla="*/ 242 w 264"/>
                <a:gd name="T73" fmla="*/ 22 h 100"/>
                <a:gd name="T74" fmla="*/ 254 w 264"/>
                <a:gd name="T75" fmla="*/ 30 h 100"/>
                <a:gd name="T76" fmla="*/ 262 w 264"/>
                <a:gd name="T77" fmla="*/ 40 h 100"/>
                <a:gd name="T78" fmla="*/ 264 w 264"/>
                <a:gd name="T79" fmla="*/ 46 h 100"/>
                <a:gd name="T80" fmla="*/ 264 w 264"/>
                <a:gd name="T81" fmla="*/ 50 h 100"/>
                <a:gd name="T82" fmla="*/ 264 w 264"/>
                <a:gd name="T83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4" h="100">
                  <a:moveTo>
                    <a:pt x="264" y="50"/>
                  </a:moveTo>
                  <a:lnTo>
                    <a:pt x="264" y="50"/>
                  </a:lnTo>
                  <a:lnTo>
                    <a:pt x="264" y="56"/>
                  </a:lnTo>
                  <a:lnTo>
                    <a:pt x="262" y="60"/>
                  </a:lnTo>
                  <a:lnTo>
                    <a:pt x="254" y="70"/>
                  </a:lnTo>
                  <a:lnTo>
                    <a:pt x="242" y="78"/>
                  </a:lnTo>
                  <a:lnTo>
                    <a:pt x="226" y="86"/>
                  </a:lnTo>
                  <a:lnTo>
                    <a:pt x="206" y="92"/>
                  </a:lnTo>
                  <a:lnTo>
                    <a:pt x="184" y="96"/>
                  </a:lnTo>
                  <a:lnTo>
                    <a:pt x="158" y="98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06" y="98"/>
                  </a:lnTo>
                  <a:lnTo>
                    <a:pt x="80" y="96"/>
                  </a:lnTo>
                  <a:lnTo>
                    <a:pt x="58" y="92"/>
                  </a:lnTo>
                  <a:lnTo>
                    <a:pt x="38" y="86"/>
                  </a:lnTo>
                  <a:lnTo>
                    <a:pt x="22" y="78"/>
                  </a:lnTo>
                  <a:lnTo>
                    <a:pt x="10" y="70"/>
                  </a:lnTo>
                  <a:lnTo>
                    <a:pt x="2" y="60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0"/>
                  </a:lnTo>
                  <a:lnTo>
                    <a:pt x="10" y="30"/>
                  </a:lnTo>
                  <a:lnTo>
                    <a:pt x="22" y="22"/>
                  </a:lnTo>
                  <a:lnTo>
                    <a:pt x="38" y="16"/>
                  </a:lnTo>
                  <a:lnTo>
                    <a:pt x="58" y="10"/>
                  </a:lnTo>
                  <a:lnTo>
                    <a:pt x="80" y="4"/>
                  </a:lnTo>
                  <a:lnTo>
                    <a:pt x="106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8" y="2"/>
                  </a:lnTo>
                  <a:lnTo>
                    <a:pt x="184" y="4"/>
                  </a:lnTo>
                  <a:lnTo>
                    <a:pt x="206" y="10"/>
                  </a:lnTo>
                  <a:lnTo>
                    <a:pt x="226" y="16"/>
                  </a:lnTo>
                  <a:lnTo>
                    <a:pt x="242" y="22"/>
                  </a:lnTo>
                  <a:lnTo>
                    <a:pt x="254" y="30"/>
                  </a:lnTo>
                  <a:lnTo>
                    <a:pt x="262" y="40"/>
                  </a:lnTo>
                  <a:lnTo>
                    <a:pt x="264" y="46"/>
                  </a:lnTo>
                  <a:lnTo>
                    <a:pt x="264" y="50"/>
                  </a:lnTo>
                  <a:lnTo>
                    <a:pt x="264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83" name="Freeform 1265"/>
            <p:cNvSpPr>
              <a:spLocks/>
            </p:cNvSpPr>
            <p:nvPr/>
          </p:nvSpPr>
          <p:spPr bwMode="auto">
            <a:xfrm>
              <a:off x="946" y="2549"/>
              <a:ext cx="242" cy="76"/>
            </a:xfrm>
            <a:custGeom>
              <a:avLst/>
              <a:gdLst>
                <a:gd name="T0" fmla="*/ 120 w 242"/>
                <a:gd name="T1" fmla="*/ 76 h 76"/>
                <a:gd name="T2" fmla="*/ 120 w 242"/>
                <a:gd name="T3" fmla="*/ 76 h 76"/>
                <a:gd name="T4" fmla="*/ 94 w 242"/>
                <a:gd name="T5" fmla="*/ 76 h 76"/>
                <a:gd name="T6" fmla="*/ 70 w 242"/>
                <a:gd name="T7" fmla="*/ 72 h 76"/>
                <a:gd name="T8" fmla="*/ 50 w 242"/>
                <a:gd name="T9" fmla="*/ 68 h 76"/>
                <a:gd name="T10" fmla="*/ 32 w 242"/>
                <a:gd name="T11" fmla="*/ 64 h 76"/>
                <a:gd name="T12" fmla="*/ 18 w 242"/>
                <a:gd name="T13" fmla="*/ 58 h 76"/>
                <a:gd name="T14" fmla="*/ 8 w 242"/>
                <a:gd name="T15" fmla="*/ 50 h 76"/>
                <a:gd name="T16" fmla="*/ 2 w 242"/>
                <a:gd name="T17" fmla="*/ 44 h 76"/>
                <a:gd name="T18" fmla="*/ 0 w 242"/>
                <a:gd name="T19" fmla="*/ 38 h 76"/>
                <a:gd name="T20" fmla="*/ 0 w 242"/>
                <a:gd name="T21" fmla="*/ 38 h 76"/>
                <a:gd name="T22" fmla="*/ 2 w 242"/>
                <a:gd name="T23" fmla="*/ 32 h 76"/>
                <a:gd name="T24" fmla="*/ 8 w 242"/>
                <a:gd name="T25" fmla="*/ 26 h 76"/>
                <a:gd name="T26" fmla="*/ 18 w 242"/>
                <a:gd name="T27" fmla="*/ 20 h 76"/>
                <a:gd name="T28" fmla="*/ 32 w 242"/>
                <a:gd name="T29" fmla="*/ 14 h 76"/>
                <a:gd name="T30" fmla="*/ 50 w 242"/>
                <a:gd name="T31" fmla="*/ 8 h 76"/>
                <a:gd name="T32" fmla="*/ 70 w 242"/>
                <a:gd name="T33" fmla="*/ 4 h 76"/>
                <a:gd name="T34" fmla="*/ 94 w 242"/>
                <a:gd name="T35" fmla="*/ 0 h 76"/>
                <a:gd name="T36" fmla="*/ 120 w 242"/>
                <a:gd name="T37" fmla="*/ 0 h 76"/>
                <a:gd name="T38" fmla="*/ 120 w 242"/>
                <a:gd name="T39" fmla="*/ 0 h 76"/>
                <a:gd name="T40" fmla="*/ 146 w 242"/>
                <a:gd name="T41" fmla="*/ 0 h 76"/>
                <a:gd name="T42" fmla="*/ 170 w 242"/>
                <a:gd name="T43" fmla="*/ 4 h 76"/>
                <a:gd name="T44" fmla="*/ 190 w 242"/>
                <a:gd name="T45" fmla="*/ 8 h 76"/>
                <a:gd name="T46" fmla="*/ 208 w 242"/>
                <a:gd name="T47" fmla="*/ 14 h 76"/>
                <a:gd name="T48" fmla="*/ 222 w 242"/>
                <a:gd name="T49" fmla="*/ 20 h 76"/>
                <a:gd name="T50" fmla="*/ 232 w 242"/>
                <a:gd name="T51" fmla="*/ 26 h 76"/>
                <a:gd name="T52" fmla="*/ 238 w 242"/>
                <a:gd name="T53" fmla="*/ 32 h 76"/>
                <a:gd name="T54" fmla="*/ 242 w 242"/>
                <a:gd name="T55" fmla="*/ 38 h 76"/>
                <a:gd name="T56" fmla="*/ 242 w 242"/>
                <a:gd name="T57" fmla="*/ 38 h 76"/>
                <a:gd name="T58" fmla="*/ 238 w 242"/>
                <a:gd name="T59" fmla="*/ 44 h 76"/>
                <a:gd name="T60" fmla="*/ 232 w 242"/>
                <a:gd name="T61" fmla="*/ 50 h 76"/>
                <a:gd name="T62" fmla="*/ 222 w 242"/>
                <a:gd name="T63" fmla="*/ 58 h 76"/>
                <a:gd name="T64" fmla="*/ 208 w 242"/>
                <a:gd name="T65" fmla="*/ 64 h 76"/>
                <a:gd name="T66" fmla="*/ 190 w 242"/>
                <a:gd name="T67" fmla="*/ 68 h 76"/>
                <a:gd name="T68" fmla="*/ 170 w 242"/>
                <a:gd name="T69" fmla="*/ 72 h 76"/>
                <a:gd name="T70" fmla="*/ 146 w 242"/>
                <a:gd name="T71" fmla="*/ 76 h 76"/>
                <a:gd name="T72" fmla="*/ 120 w 242"/>
                <a:gd name="T73" fmla="*/ 76 h 76"/>
                <a:gd name="T74" fmla="*/ 120 w 242"/>
                <a:gd name="T7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2" h="76">
                  <a:moveTo>
                    <a:pt x="120" y="76"/>
                  </a:moveTo>
                  <a:lnTo>
                    <a:pt x="120" y="76"/>
                  </a:lnTo>
                  <a:lnTo>
                    <a:pt x="94" y="76"/>
                  </a:lnTo>
                  <a:lnTo>
                    <a:pt x="70" y="72"/>
                  </a:lnTo>
                  <a:lnTo>
                    <a:pt x="50" y="68"/>
                  </a:lnTo>
                  <a:lnTo>
                    <a:pt x="32" y="64"/>
                  </a:lnTo>
                  <a:lnTo>
                    <a:pt x="18" y="58"/>
                  </a:lnTo>
                  <a:lnTo>
                    <a:pt x="8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8" y="26"/>
                  </a:lnTo>
                  <a:lnTo>
                    <a:pt x="18" y="20"/>
                  </a:lnTo>
                  <a:lnTo>
                    <a:pt x="32" y="14"/>
                  </a:lnTo>
                  <a:lnTo>
                    <a:pt x="50" y="8"/>
                  </a:lnTo>
                  <a:lnTo>
                    <a:pt x="70" y="4"/>
                  </a:lnTo>
                  <a:lnTo>
                    <a:pt x="9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46" y="0"/>
                  </a:lnTo>
                  <a:lnTo>
                    <a:pt x="170" y="4"/>
                  </a:lnTo>
                  <a:lnTo>
                    <a:pt x="190" y="8"/>
                  </a:lnTo>
                  <a:lnTo>
                    <a:pt x="208" y="14"/>
                  </a:lnTo>
                  <a:lnTo>
                    <a:pt x="222" y="20"/>
                  </a:lnTo>
                  <a:lnTo>
                    <a:pt x="232" y="26"/>
                  </a:lnTo>
                  <a:lnTo>
                    <a:pt x="238" y="32"/>
                  </a:lnTo>
                  <a:lnTo>
                    <a:pt x="242" y="38"/>
                  </a:lnTo>
                  <a:lnTo>
                    <a:pt x="242" y="38"/>
                  </a:lnTo>
                  <a:lnTo>
                    <a:pt x="238" y="44"/>
                  </a:lnTo>
                  <a:lnTo>
                    <a:pt x="232" y="50"/>
                  </a:lnTo>
                  <a:lnTo>
                    <a:pt x="222" y="58"/>
                  </a:lnTo>
                  <a:lnTo>
                    <a:pt x="208" y="64"/>
                  </a:lnTo>
                  <a:lnTo>
                    <a:pt x="190" y="68"/>
                  </a:lnTo>
                  <a:lnTo>
                    <a:pt x="170" y="72"/>
                  </a:lnTo>
                  <a:lnTo>
                    <a:pt x="146" y="76"/>
                  </a:lnTo>
                  <a:lnTo>
                    <a:pt x="120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84" name="Freeform 1266"/>
            <p:cNvSpPr>
              <a:spLocks/>
            </p:cNvSpPr>
            <p:nvPr/>
          </p:nvSpPr>
          <p:spPr bwMode="auto">
            <a:xfrm>
              <a:off x="968" y="2567"/>
              <a:ext cx="196" cy="40"/>
            </a:xfrm>
            <a:custGeom>
              <a:avLst/>
              <a:gdLst>
                <a:gd name="T0" fmla="*/ 98 w 196"/>
                <a:gd name="T1" fmla="*/ 40 h 40"/>
                <a:gd name="T2" fmla="*/ 98 w 196"/>
                <a:gd name="T3" fmla="*/ 40 h 40"/>
                <a:gd name="T4" fmla="*/ 62 w 196"/>
                <a:gd name="T5" fmla="*/ 38 h 40"/>
                <a:gd name="T6" fmla="*/ 34 w 196"/>
                <a:gd name="T7" fmla="*/ 32 h 40"/>
                <a:gd name="T8" fmla="*/ 14 w 196"/>
                <a:gd name="T9" fmla="*/ 26 h 40"/>
                <a:gd name="T10" fmla="*/ 0 w 196"/>
                <a:gd name="T11" fmla="*/ 20 h 40"/>
                <a:gd name="T12" fmla="*/ 0 w 196"/>
                <a:gd name="T13" fmla="*/ 20 h 40"/>
                <a:gd name="T14" fmla="*/ 14 w 196"/>
                <a:gd name="T15" fmla="*/ 14 h 40"/>
                <a:gd name="T16" fmla="*/ 34 w 196"/>
                <a:gd name="T17" fmla="*/ 8 h 40"/>
                <a:gd name="T18" fmla="*/ 62 w 196"/>
                <a:gd name="T19" fmla="*/ 2 h 40"/>
                <a:gd name="T20" fmla="*/ 98 w 196"/>
                <a:gd name="T21" fmla="*/ 0 h 40"/>
                <a:gd name="T22" fmla="*/ 98 w 196"/>
                <a:gd name="T23" fmla="*/ 0 h 40"/>
                <a:gd name="T24" fmla="*/ 134 w 196"/>
                <a:gd name="T25" fmla="*/ 2 h 40"/>
                <a:gd name="T26" fmla="*/ 162 w 196"/>
                <a:gd name="T27" fmla="*/ 8 h 40"/>
                <a:gd name="T28" fmla="*/ 182 w 196"/>
                <a:gd name="T29" fmla="*/ 14 h 40"/>
                <a:gd name="T30" fmla="*/ 196 w 196"/>
                <a:gd name="T31" fmla="*/ 20 h 40"/>
                <a:gd name="T32" fmla="*/ 196 w 196"/>
                <a:gd name="T33" fmla="*/ 20 h 40"/>
                <a:gd name="T34" fmla="*/ 182 w 196"/>
                <a:gd name="T35" fmla="*/ 26 h 40"/>
                <a:gd name="T36" fmla="*/ 162 w 196"/>
                <a:gd name="T37" fmla="*/ 32 h 40"/>
                <a:gd name="T38" fmla="*/ 134 w 196"/>
                <a:gd name="T39" fmla="*/ 38 h 40"/>
                <a:gd name="T40" fmla="*/ 98 w 196"/>
                <a:gd name="T41" fmla="*/ 40 h 40"/>
                <a:gd name="T42" fmla="*/ 98 w 196"/>
                <a:gd name="T4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6" h="40">
                  <a:moveTo>
                    <a:pt x="98" y="40"/>
                  </a:moveTo>
                  <a:lnTo>
                    <a:pt x="98" y="40"/>
                  </a:lnTo>
                  <a:lnTo>
                    <a:pt x="62" y="38"/>
                  </a:lnTo>
                  <a:lnTo>
                    <a:pt x="34" y="32"/>
                  </a:lnTo>
                  <a:lnTo>
                    <a:pt x="14" y="2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4" y="14"/>
                  </a:lnTo>
                  <a:lnTo>
                    <a:pt x="34" y="8"/>
                  </a:lnTo>
                  <a:lnTo>
                    <a:pt x="62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34" y="2"/>
                  </a:lnTo>
                  <a:lnTo>
                    <a:pt x="162" y="8"/>
                  </a:lnTo>
                  <a:lnTo>
                    <a:pt x="182" y="14"/>
                  </a:lnTo>
                  <a:lnTo>
                    <a:pt x="196" y="20"/>
                  </a:lnTo>
                  <a:lnTo>
                    <a:pt x="196" y="20"/>
                  </a:lnTo>
                  <a:lnTo>
                    <a:pt x="182" y="26"/>
                  </a:lnTo>
                  <a:lnTo>
                    <a:pt x="162" y="32"/>
                  </a:lnTo>
                  <a:lnTo>
                    <a:pt x="134" y="38"/>
                  </a:lnTo>
                  <a:lnTo>
                    <a:pt x="98" y="40"/>
                  </a:lnTo>
                  <a:lnTo>
                    <a:pt x="9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85" name="Freeform 1267"/>
            <p:cNvSpPr>
              <a:spLocks/>
            </p:cNvSpPr>
            <p:nvPr/>
          </p:nvSpPr>
          <p:spPr bwMode="auto">
            <a:xfrm>
              <a:off x="966" y="2631"/>
              <a:ext cx="18" cy="34"/>
            </a:xfrm>
            <a:custGeom>
              <a:avLst/>
              <a:gdLst>
                <a:gd name="T0" fmla="*/ 0 w 18"/>
                <a:gd name="T1" fmla="*/ 0 h 34"/>
                <a:gd name="T2" fmla="*/ 0 w 18"/>
                <a:gd name="T3" fmla="*/ 28 h 34"/>
                <a:gd name="T4" fmla="*/ 0 w 18"/>
                <a:gd name="T5" fmla="*/ 28 h 34"/>
                <a:gd name="T6" fmla="*/ 18 w 18"/>
                <a:gd name="T7" fmla="*/ 34 h 34"/>
                <a:gd name="T8" fmla="*/ 18 w 18"/>
                <a:gd name="T9" fmla="*/ 4 h 34"/>
                <a:gd name="T10" fmla="*/ 18 w 18"/>
                <a:gd name="T11" fmla="*/ 4 h 34"/>
                <a:gd name="T12" fmla="*/ 0 w 18"/>
                <a:gd name="T13" fmla="*/ 0 h 34"/>
                <a:gd name="T14" fmla="*/ 0 w 18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4">
                  <a:moveTo>
                    <a:pt x="0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18" y="3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86" name="Freeform 1268"/>
            <p:cNvSpPr>
              <a:spLocks/>
            </p:cNvSpPr>
            <p:nvPr/>
          </p:nvSpPr>
          <p:spPr bwMode="auto">
            <a:xfrm>
              <a:off x="1104" y="2643"/>
              <a:ext cx="16" cy="32"/>
            </a:xfrm>
            <a:custGeom>
              <a:avLst/>
              <a:gdLst>
                <a:gd name="T0" fmla="*/ 0 w 16"/>
                <a:gd name="T1" fmla="*/ 2 h 32"/>
                <a:gd name="T2" fmla="*/ 0 w 16"/>
                <a:gd name="T3" fmla="*/ 32 h 32"/>
                <a:gd name="T4" fmla="*/ 0 w 16"/>
                <a:gd name="T5" fmla="*/ 32 h 32"/>
                <a:gd name="T6" fmla="*/ 16 w 16"/>
                <a:gd name="T7" fmla="*/ 28 h 32"/>
                <a:gd name="T8" fmla="*/ 16 w 16"/>
                <a:gd name="T9" fmla="*/ 0 h 32"/>
                <a:gd name="T10" fmla="*/ 16 w 16"/>
                <a:gd name="T11" fmla="*/ 0 h 32"/>
                <a:gd name="T12" fmla="*/ 0 w 16"/>
                <a:gd name="T13" fmla="*/ 2 h 32"/>
                <a:gd name="T14" fmla="*/ 0 w 16"/>
                <a:gd name="T15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2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16" y="2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87" name="Freeform 1269"/>
            <p:cNvSpPr>
              <a:spLocks/>
            </p:cNvSpPr>
            <p:nvPr/>
          </p:nvSpPr>
          <p:spPr bwMode="auto">
            <a:xfrm>
              <a:off x="990" y="2637"/>
              <a:ext cx="16" cy="34"/>
            </a:xfrm>
            <a:custGeom>
              <a:avLst/>
              <a:gdLst>
                <a:gd name="T0" fmla="*/ 0 w 16"/>
                <a:gd name="T1" fmla="*/ 0 h 34"/>
                <a:gd name="T2" fmla="*/ 0 w 16"/>
                <a:gd name="T3" fmla="*/ 30 h 34"/>
                <a:gd name="T4" fmla="*/ 0 w 16"/>
                <a:gd name="T5" fmla="*/ 30 h 34"/>
                <a:gd name="T6" fmla="*/ 16 w 16"/>
                <a:gd name="T7" fmla="*/ 34 h 34"/>
                <a:gd name="T8" fmla="*/ 16 w 16"/>
                <a:gd name="T9" fmla="*/ 4 h 34"/>
                <a:gd name="T10" fmla="*/ 16 w 16"/>
                <a:gd name="T11" fmla="*/ 4 h 34"/>
                <a:gd name="T12" fmla="*/ 0 w 16"/>
                <a:gd name="T13" fmla="*/ 0 h 34"/>
                <a:gd name="T14" fmla="*/ 0 w 16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88" name="Freeform 1270"/>
            <p:cNvSpPr>
              <a:spLocks/>
            </p:cNvSpPr>
            <p:nvPr/>
          </p:nvSpPr>
          <p:spPr bwMode="auto">
            <a:xfrm>
              <a:off x="1058" y="2647"/>
              <a:ext cx="16" cy="30"/>
            </a:xfrm>
            <a:custGeom>
              <a:avLst/>
              <a:gdLst>
                <a:gd name="T0" fmla="*/ 8 w 16"/>
                <a:gd name="T1" fmla="*/ 0 h 30"/>
                <a:gd name="T2" fmla="*/ 8 w 16"/>
                <a:gd name="T3" fmla="*/ 0 h 30"/>
                <a:gd name="T4" fmla="*/ 0 w 16"/>
                <a:gd name="T5" fmla="*/ 0 h 30"/>
                <a:gd name="T6" fmla="*/ 0 w 16"/>
                <a:gd name="T7" fmla="*/ 30 h 30"/>
                <a:gd name="T8" fmla="*/ 0 w 16"/>
                <a:gd name="T9" fmla="*/ 30 h 30"/>
                <a:gd name="T10" fmla="*/ 8 w 16"/>
                <a:gd name="T11" fmla="*/ 30 h 30"/>
                <a:gd name="T12" fmla="*/ 8 w 16"/>
                <a:gd name="T13" fmla="*/ 30 h 30"/>
                <a:gd name="T14" fmla="*/ 16 w 16"/>
                <a:gd name="T15" fmla="*/ 30 h 30"/>
                <a:gd name="T16" fmla="*/ 16 w 16"/>
                <a:gd name="T17" fmla="*/ 0 h 30"/>
                <a:gd name="T18" fmla="*/ 16 w 16"/>
                <a:gd name="T19" fmla="*/ 0 h 30"/>
                <a:gd name="T20" fmla="*/ 8 w 16"/>
                <a:gd name="T21" fmla="*/ 0 h 30"/>
                <a:gd name="T22" fmla="*/ 8 w 16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0">
                  <a:moveTo>
                    <a:pt x="8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89" name="Freeform 1271"/>
            <p:cNvSpPr>
              <a:spLocks/>
            </p:cNvSpPr>
            <p:nvPr/>
          </p:nvSpPr>
          <p:spPr bwMode="auto">
            <a:xfrm>
              <a:off x="1036" y="2645"/>
              <a:ext cx="16" cy="30"/>
            </a:xfrm>
            <a:custGeom>
              <a:avLst/>
              <a:gdLst>
                <a:gd name="T0" fmla="*/ 0 w 16"/>
                <a:gd name="T1" fmla="*/ 0 h 30"/>
                <a:gd name="T2" fmla="*/ 0 w 16"/>
                <a:gd name="T3" fmla="*/ 30 h 30"/>
                <a:gd name="T4" fmla="*/ 0 w 16"/>
                <a:gd name="T5" fmla="*/ 30 h 30"/>
                <a:gd name="T6" fmla="*/ 16 w 16"/>
                <a:gd name="T7" fmla="*/ 30 h 30"/>
                <a:gd name="T8" fmla="*/ 16 w 16"/>
                <a:gd name="T9" fmla="*/ 2 h 30"/>
                <a:gd name="T10" fmla="*/ 16 w 16"/>
                <a:gd name="T11" fmla="*/ 2 h 30"/>
                <a:gd name="T12" fmla="*/ 0 w 16"/>
                <a:gd name="T13" fmla="*/ 0 h 30"/>
                <a:gd name="T14" fmla="*/ 0 w 16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0">
                  <a:moveTo>
                    <a:pt x="0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6" y="3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90" name="Freeform 1272"/>
            <p:cNvSpPr>
              <a:spLocks/>
            </p:cNvSpPr>
            <p:nvPr/>
          </p:nvSpPr>
          <p:spPr bwMode="auto">
            <a:xfrm>
              <a:off x="1080" y="2645"/>
              <a:ext cx="18" cy="30"/>
            </a:xfrm>
            <a:custGeom>
              <a:avLst/>
              <a:gdLst>
                <a:gd name="T0" fmla="*/ 0 w 18"/>
                <a:gd name="T1" fmla="*/ 2 h 30"/>
                <a:gd name="T2" fmla="*/ 0 w 18"/>
                <a:gd name="T3" fmla="*/ 30 h 30"/>
                <a:gd name="T4" fmla="*/ 0 w 18"/>
                <a:gd name="T5" fmla="*/ 30 h 30"/>
                <a:gd name="T6" fmla="*/ 18 w 18"/>
                <a:gd name="T7" fmla="*/ 30 h 30"/>
                <a:gd name="T8" fmla="*/ 18 w 18"/>
                <a:gd name="T9" fmla="*/ 0 h 30"/>
                <a:gd name="T10" fmla="*/ 18 w 18"/>
                <a:gd name="T11" fmla="*/ 0 h 30"/>
                <a:gd name="T12" fmla="*/ 0 w 18"/>
                <a:gd name="T13" fmla="*/ 2 h 30"/>
                <a:gd name="T14" fmla="*/ 0 w 18"/>
                <a:gd name="T1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0">
                  <a:moveTo>
                    <a:pt x="0" y="2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18" y="3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91" name="Freeform 1273"/>
            <p:cNvSpPr>
              <a:spLocks/>
            </p:cNvSpPr>
            <p:nvPr/>
          </p:nvSpPr>
          <p:spPr bwMode="auto">
            <a:xfrm>
              <a:off x="1012" y="2643"/>
              <a:ext cx="16" cy="32"/>
            </a:xfrm>
            <a:custGeom>
              <a:avLst/>
              <a:gdLst>
                <a:gd name="T0" fmla="*/ 0 w 16"/>
                <a:gd name="T1" fmla="*/ 0 h 32"/>
                <a:gd name="T2" fmla="*/ 0 w 16"/>
                <a:gd name="T3" fmla="*/ 28 h 32"/>
                <a:gd name="T4" fmla="*/ 0 w 16"/>
                <a:gd name="T5" fmla="*/ 28 h 32"/>
                <a:gd name="T6" fmla="*/ 16 w 16"/>
                <a:gd name="T7" fmla="*/ 32 h 32"/>
                <a:gd name="T8" fmla="*/ 16 w 16"/>
                <a:gd name="T9" fmla="*/ 2 h 32"/>
                <a:gd name="T10" fmla="*/ 16 w 16"/>
                <a:gd name="T11" fmla="*/ 2 h 32"/>
                <a:gd name="T12" fmla="*/ 0 w 16"/>
                <a:gd name="T13" fmla="*/ 0 h 32"/>
                <a:gd name="T14" fmla="*/ 0 w 1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2">
                  <a:moveTo>
                    <a:pt x="0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16" y="3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92" name="Freeform 1274"/>
            <p:cNvSpPr>
              <a:spLocks/>
            </p:cNvSpPr>
            <p:nvPr/>
          </p:nvSpPr>
          <p:spPr bwMode="auto">
            <a:xfrm>
              <a:off x="1172" y="2619"/>
              <a:ext cx="16" cy="36"/>
            </a:xfrm>
            <a:custGeom>
              <a:avLst/>
              <a:gdLst>
                <a:gd name="T0" fmla="*/ 0 w 16"/>
                <a:gd name="T1" fmla="*/ 8 h 36"/>
                <a:gd name="T2" fmla="*/ 0 w 16"/>
                <a:gd name="T3" fmla="*/ 36 h 36"/>
                <a:gd name="T4" fmla="*/ 0 w 16"/>
                <a:gd name="T5" fmla="*/ 36 h 36"/>
                <a:gd name="T6" fmla="*/ 8 w 16"/>
                <a:gd name="T7" fmla="*/ 32 h 36"/>
                <a:gd name="T8" fmla="*/ 12 w 16"/>
                <a:gd name="T9" fmla="*/ 26 h 36"/>
                <a:gd name="T10" fmla="*/ 16 w 16"/>
                <a:gd name="T11" fmla="*/ 22 h 36"/>
                <a:gd name="T12" fmla="*/ 16 w 16"/>
                <a:gd name="T13" fmla="*/ 18 h 36"/>
                <a:gd name="T14" fmla="*/ 16 w 16"/>
                <a:gd name="T15" fmla="*/ 0 h 36"/>
                <a:gd name="T16" fmla="*/ 16 w 16"/>
                <a:gd name="T17" fmla="*/ 0 h 36"/>
                <a:gd name="T18" fmla="*/ 0 w 16"/>
                <a:gd name="T19" fmla="*/ 8 h 36"/>
                <a:gd name="T20" fmla="*/ 0 w 16"/>
                <a:gd name="T21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6">
                  <a:moveTo>
                    <a:pt x="0" y="8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8" y="32"/>
                  </a:lnTo>
                  <a:lnTo>
                    <a:pt x="12" y="26"/>
                  </a:lnTo>
                  <a:lnTo>
                    <a:pt x="16" y="22"/>
                  </a:lnTo>
                  <a:lnTo>
                    <a:pt x="16" y="1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93" name="Freeform 1275"/>
            <p:cNvSpPr>
              <a:spLocks/>
            </p:cNvSpPr>
            <p:nvPr/>
          </p:nvSpPr>
          <p:spPr bwMode="auto">
            <a:xfrm>
              <a:off x="944" y="2619"/>
              <a:ext cx="16" cy="36"/>
            </a:xfrm>
            <a:custGeom>
              <a:avLst/>
              <a:gdLst>
                <a:gd name="T0" fmla="*/ 0 w 16"/>
                <a:gd name="T1" fmla="*/ 0 h 36"/>
                <a:gd name="T2" fmla="*/ 0 w 16"/>
                <a:gd name="T3" fmla="*/ 18 h 36"/>
                <a:gd name="T4" fmla="*/ 0 w 16"/>
                <a:gd name="T5" fmla="*/ 18 h 36"/>
                <a:gd name="T6" fmla="*/ 2 w 16"/>
                <a:gd name="T7" fmla="*/ 22 h 36"/>
                <a:gd name="T8" fmla="*/ 4 w 16"/>
                <a:gd name="T9" fmla="*/ 26 h 36"/>
                <a:gd name="T10" fmla="*/ 16 w 16"/>
                <a:gd name="T11" fmla="*/ 36 h 36"/>
                <a:gd name="T12" fmla="*/ 16 w 16"/>
                <a:gd name="T13" fmla="*/ 8 h 36"/>
                <a:gd name="T14" fmla="*/ 16 w 16"/>
                <a:gd name="T15" fmla="*/ 8 h 36"/>
                <a:gd name="T16" fmla="*/ 0 w 16"/>
                <a:gd name="T17" fmla="*/ 0 h 36"/>
                <a:gd name="T18" fmla="*/ 0 w 16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36">
                  <a:moveTo>
                    <a:pt x="0" y="0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4" y="26"/>
                  </a:lnTo>
                  <a:lnTo>
                    <a:pt x="16" y="3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94" name="Freeform 1276"/>
            <p:cNvSpPr>
              <a:spLocks/>
            </p:cNvSpPr>
            <p:nvPr/>
          </p:nvSpPr>
          <p:spPr bwMode="auto">
            <a:xfrm>
              <a:off x="1126" y="2637"/>
              <a:ext cx="16" cy="34"/>
            </a:xfrm>
            <a:custGeom>
              <a:avLst/>
              <a:gdLst>
                <a:gd name="T0" fmla="*/ 0 w 16"/>
                <a:gd name="T1" fmla="*/ 4 h 34"/>
                <a:gd name="T2" fmla="*/ 0 w 16"/>
                <a:gd name="T3" fmla="*/ 34 h 34"/>
                <a:gd name="T4" fmla="*/ 0 w 16"/>
                <a:gd name="T5" fmla="*/ 34 h 34"/>
                <a:gd name="T6" fmla="*/ 16 w 16"/>
                <a:gd name="T7" fmla="*/ 30 h 34"/>
                <a:gd name="T8" fmla="*/ 16 w 16"/>
                <a:gd name="T9" fmla="*/ 0 h 34"/>
                <a:gd name="T10" fmla="*/ 16 w 16"/>
                <a:gd name="T11" fmla="*/ 0 h 34"/>
                <a:gd name="T12" fmla="*/ 0 w 16"/>
                <a:gd name="T13" fmla="*/ 4 h 34"/>
                <a:gd name="T14" fmla="*/ 0 w 16"/>
                <a:gd name="T15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0" y="4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16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  <p:sp>
          <p:nvSpPr>
            <p:cNvPr id="2495" name="Freeform 1277"/>
            <p:cNvSpPr>
              <a:spLocks/>
            </p:cNvSpPr>
            <p:nvPr/>
          </p:nvSpPr>
          <p:spPr bwMode="auto">
            <a:xfrm>
              <a:off x="1150" y="2631"/>
              <a:ext cx="16" cy="34"/>
            </a:xfrm>
            <a:custGeom>
              <a:avLst/>
              <a:gdLst>
                <a:gd name="T0" fmla="*/ 0 w 16"/>
                <a:gd name="T1" fmla="*/ 4 h 34"/>
                <a:gd name="T2" fmla="*/ 0 w 16"/>
                <a:gd name="T3" fmla="*/ 34 h 34"/>
                <a:gd name="T4" fmla="*/ 0 w 16"/>
                <a:gd name="T5" fmla="*/ 34 h 34"/>
                <a:gd name="T6" fmla="*/ 16 w 16"/>
                <a:gd name="T7" fmla="*/ 28 h 34"/>
                <a:gd name="T8" fmla="*/ 16 w 16"/>
                <a:gd name="T9" fmla="*/ 0 h 34"/>
                <a:gd name="T10" fmla="*/ 16 w 16"/>
                <a:gd name="T11" fmla="*/ 0 h 34"/>
                <a:gd name="T12" fmla="*/ 0 w 16"/>
                <a:gd name="T13" fmla="*/ 4 h 34"/>
                <a:gd name="T14" fmla="*/ 0 w 16"/>
                <a:gd name="T15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0" y="4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16" y="2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3" tIns="41476" rIns="82953" bIns="414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33"/>
            </a:p>
          </p:txBody>
        </p:sp>
      </p:grpSp>
      <p:sp>
        <p:nvSpPr>
          <p:cNvPr id="2496" name="テキスト ボックス 2495">
            <a:extLst>
              <a:ext uri="{FF2B5EF4-FFF2-40B4-BE49-F238E27FC236}">
                <a16:creationId xmlns:a16="http://schemas.microsoft.com/office/drawing/2014/main" xmlns="" id="{53A8B68A-1271-4028-BA9C-025567137E31}"/>
              </a:ext>
            </a:extLst>
          </p:cNvPr>
          <p:cNvSpPr txBox="1"/>
          <p:nvPr/>
        </p:nvSpPr>
        <p:spPr>
          <a:xfrm>
            <a:off x="530633" y="191553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企画書で使えるパーツ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63181" y="185899"/>
            <a:ext cx="10983571" cy="432478"/>
          </a:xfrm>
        </p:spPr>
        <p:txBody>
          <a:bodyPr/>
          <a:lstStyle/>
          <a:p>
            <a:pPr algn="l"/>
            <a:r>
              <a:rPr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メンバー紹介</a:t>
            </a:r>
            <a:endParaRPr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80311" y="1107844"/>
            <a:ext cx="853707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　　</a:t>
            </a:r>
            <a:r>
              <a:rPr kumimoji="1" lang="ja-JP" altLang="en-US" sz="48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津留</a:t>
            </a:r>
            <a:r>
              <a:rPr kumimoji="1"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﨑 </a:t>
            </a:r>
            <a:r>
              <a:rPr kumimoji="1" lang="ja-JP" altLang="en-US" sz="48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宇宙</a:t>
            </a:r>
            <a:endParaRPr kumimoji="1"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endParaRPr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　　</a:t>
            </a:r>
            <a:r>
              <a:rPr lang="ja-JP" altLang="en-US" sz="48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梅崎    </a:t>
            </a:r>
            <a:r>
              <a:rPr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啓古</a:t>
            </a:r>
            <a:endParaRPr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endParaRPr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kumimoji="1"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　　</a:t>
            </a:r>
            <a:r>
              <a:rPr kumimoji="1" lang="ja-JP" altLang="en-US" sz="48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岡</a:t>
            </a:r>
            <a:r>
              <a:rPr kumimoji="1"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﨑</a:t>
            </a:r>
            <a:r>
              <a:rPr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   </a:t>
            </a:r>
            <a:r>
              <a:rPr kumimoji="1"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絢哉</a:t>
            </a:r>
            <a:endParaRPr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endParaRPr kumimoji="1"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　　　</a:t>
            </a:r>
            <a:r>
              <a:rPr lang="ja-JP" altLang="en-US" sz="48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中村    </a:t>
            </a:r>
            <a:r>
              <a:rPr lang="ja-JP" altLang="en-US" sz="48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晃太</a:t>
            </a:r>
            <a:endParaRPr lang="en-US" altLang="ja-JP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endParaRPr kumimoji="1" lang="ja-JP" altLang="en-US" sz="48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7656" y="1107844"/>
            <a:ext cx="540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リーダー　 </a:t>
            </a:r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82896" y="2616851"/>
            <a:ext cx="348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プログラマー </a:t>
            </a:r>
          </a:p>
        </p:txBody>
      </p:sp>
    </p:spTree>
    <p:extLst>
      <p:ext uri="{BB962C8B-B14F-4D97-AF65-F5344CB8AC3E}">
        <p14:creationId xmlns:p14="http://schemas.microsoft.com/office/powerpoint/2010/main" val="27670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8257" y="91210"/>
            <a:ext cx="1017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企画</a:t>
            </a:r>
            <a:r>
              <a:rPr kumimoji="1"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背景</a:t>
            </a:r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83065" y="2718954"/>
            <a:ext cx="13934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solidFill>
                  <a:srgbClr val="4C464C"/>
                </a:solidFill>
                <a:ea typeface="HGPｺﾞｼｯｸE" panose="020B0900000000000000" pitchFamily="50" charset="-128"/>
              </a:rPr>
              <a:t>ＷＥＢ </a:t>
            </a:r>
            <a:r>
              <a:rPr kumimoji="1" lang="ja-JP" altLang="en-US" sz="60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面接 </a:t>
            </a:r>
            <a:r>
              <a:rPr lang="ja-JP" altLang="en-US" sz="60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・ </a:t>
            </a:r>
            <a:r>
              <a:rPr kumimoji="1" lang="ja-JP" altLang="en-US" sz="60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テレワーク</a:t>
            </a:r>
            <a:endParaRPr kumimoji="1" lang="ja-JP" altLang="en-US" sz="60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2048165" y="3851564"/>
            <a:ext cx="8453580" cy="18166"/>
          </a:xfrm>
          <a:prstGeom prst="line">
            <a:avLst/>
          </a:prstGeom>
          <a:ln w="53975" cap="rnd">
            <a:solidFill>
              <a:srgbClr val="00B0F0"/>
            </a:solidFill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5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-4695"/>
            <a:ext cx="12192000" cy="6858000"/>
          </a:xfrm>
          <a:prstGeom prst="rect">
            <a:avLst/>
          </a:prstGeom>
          <a:solidFill>
            <a:srgbClr val="FC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9545" y="727363"/>
            <a:ext cx="11042376" cy="0"/>
          </a:xfrm>
          <a:prstGeom prst="line">
            <a:avLst/>
          </a:prstGeom>
          <a:ln w="22225">
            <a:solidFill>
              <a:srgbClr val="AB9B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19545" y="779789"/>
            <a:ext cx="11042376" cy="0"/>
          </a:xfrm>
          <a:prstGeom prst="line">
            <a:avLst/>
          </a:prstGeom>
          <a:ln w="22225">
            <a:solidFill>
              <a:srgbClr val="594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11F7E950-0EED-4F8C-8026-1867F6678569}"/>
              </a:ext>
            </a:extLst>
          </p:cNvPr>
          <p:cNvSpPr/>
          <p:nvPr/>
        </p:nvSpPr>
        <p:spPr>
          <a:xfrm>
            <a:off x="3463047" y="1308676"/>
            <a:ext cx="7425447" cy="1142695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字幕機能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B4684C53-8171-4C96-8FA4-37F56591AC93}"/>
              </a:ext>
            </a:extLst>
          </p:cNvPr>
          <p:cNvSpPr/>
          <p:nvPr/>
        </p:nvSpPr>
        <p:spPr>
          <a:xfrm>
            <a:off x="1191492" y="1312138"/>
            <a:ext cx="2271556" cy="1139233"/>
          </a:xfrm>
          <a:prstGeom prst="rect">
            <a:avLst/>
          </a:prstGeom>
          <a:solidFill>
            <a:srgbClr val="36B7CA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rgbClr val="FFFFFF"/>
                </a:solidFill>
              </a:rPr>
              <a:t>1</a:t>
            </a:r>
            <a:endParaRPr kumimoji="1" lang="ja-JP" altLang="en-US" sz="3600" b="1" dirty="0">
              <a:solidFill>
                <a:srgbClr val="FFFFFF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02DF2E1C-683B-4962-93F7-A494354880FD}"/>
              </a:ext>
            </a:extLst>
          </p:cNvPr>
          <p:cNvSpPr/>
          <p:nvPr/>
        </p:nvSpPr>
        <p:spPr>
          <a:xfrm>
            <a:off x="3463046" y="3010193"/>
            <a:ext cx="7425447" cy="1130103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文字起こし（ログ）機能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5D591065-8569-4289-9286-AF02A2E53E83}"/>
              </a:ext>
            </a:extLst>
          </p:cNvPr>
          <p:cNvSpPr/>
          <p:nvPr/>
        </p:nvSpPr>
        <p:spPr>
          <a:xfrm>
            <a:off x="1191491" y="3010195"/>
            <a:ext cx="2271555" cy="1130102"/>
          </a:xfrm>
          <a:prstGeom prst="rect">
            <a:avLst/>
          </a:prstGeom>
          <a:solidFill>
            <a:srgbClr val="36B7CA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</a:rPr>
              <a:t>2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3667D8CC-863C-47BF-879B-B395A29407C4}"/>
              </a:ext>
            </a:extLst>
          </p:cNvPr>
          <p:cNvSpPr/>
          <p:nvPr/>
        </p:nvSpPr>
        <p:spPr>
          <a:xfrm>
            <a:off x="3463046" y="4681776"/>
            <a:ext cx="7425447" cy="1108874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アカウント登録無しでの利用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2DA0B727-CFAB-4A2A-BC89-DA6527315F5F}"/>
              </a:ext>
            </a:extLst>
          </p:cNvPr>
          <p:cNvSpPr/>
          <p:nvPr/>
        </p:nvSpPr>
        <p:spPr>
          <a:xfrm>
            <a:off x="1191491" y="4681777"/>
            <a:ext cx="2271555" cy="1108873"/>
          </a:xfrm>
          <a:prstGeom prst="rect">
            <a:avLst/>
          </a:prstGeom>
          <a:solidFill>
            <a:srgbClr val="36B7CA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</a:rPr>
              <a:t>3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xmlns="" id="{AC0385A7-0901-460A-88BE-0CC61EE9D377}"/>
              </a:ext>
            </a:extLst>
          </p:cNvPr>
          <p:cNvSpPr txBox="1"/>
          <p:nvPr/>
        </p:nvSpPr>
        <p:spPr>
          <a:xfrm>
            <a:off x="637169" y="13345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rgbClr val="4C464C"/>
                </a:solidFill>
              </a:rPr>
              <a:t>実装する主な機能</a:t>
            </a:r>
            <a:endParaRPr kumimoji="1" lang="ja-JP" altLang="en-US" sz="3600" b="1" dirty="0">
              <a:solidFill>
                <a:srgbClr val="4C4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-4695"/>
            <a:ext cx="12192000" cy="6858000"/>
          </a:xfrm>
          <a:prstGeom prst="rect">
            <a:avLst/>
          </a:prstGeom>
          <a:solidFill>
            <a:srgbClr val="FC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9545" y="727363"/>
            <a:ext cx="11042376" cy="0"/>
          </a:xfrm>
          <a:prstGeom prst="line">
            <a:avLst/>
          </a:prstGeom>
          <a:ln w="22225">
            <a:solidFill>
              <a:srgbClr val="AB9B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19545" y="779789"/>
            <a:ext cx="11042376" cy="0"/>
          </a:xfrm>
          <a:prstGeom prst="line">
            <a:avLst/>
          </a:prstGeom>
          <a:ln w="22225">
            <a:solidFill>
              <a:srgbClr val="594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SkyWay | アプリやWebサービスに、ビデオ・音声通話をかんたんに導入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97" y="-280087"/>
            <a:ext cx="3072607" cy="130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3036468" y="97848"/>
            <a:ext cx="3290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004488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について</a:t>
            </a:r>
            <a:endParaRPr kumimoji="1" lang="ja-JP" altLang="en-US" sz="2800" dirty="0">
              <a:solidFill>
                <a:srgbClr val="004488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22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-4695"/>
            <a:ext cx="12192000" cy="6858000"/>
          </a:xfrm>
          <a:prstGeom prst="rect">
            <a:avLst/>
          </a:prstGeom>
          <a:solidFill>
            <a:srgbClr val="FC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9545" y="727363"/>
            <a:ext cx="11042376" cy="0"/>
          </a:xfrm>
          <a:prstGeom prst="line">
            <a:avLst/>
          </a:prstGeom>
          <a:ln w="22225">
            <a:solidFill>
              <a:srgbClr val="AB9B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19545" y="779789"/>
            <a:ext cx="11042376" cy="0"/>
          </a:xfrm>
          <a:prstGeom prst="line">
            <a:avLst/>
          </a:prstGeom>
          <a:ln w="22225">
            <a:solidFill>
              <a:srgbClr val="594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AC0385A7-0901-460A-88BE-0CC61EE9D377}"/>
              </a:ext>
            </a:extLst>
          </p:cNvPr>
          <p:cNvSpPr txBox="1"/>
          <p:nvPr/>
        </p:nvSpPr>
        <p:spPr>
          <a:xfrm>
            <a:off x="519545" y="8646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開発言語</a:t>
            </a:r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85857" y="1230371"/>
            <a:ext cx="10620285" cy="4094018"/>
          </a:xfrm>
          <a:prstGeom prst="roundRect">
            <a:avLst/>
          </a:prstGeom>
          <a:solidFill>
            <a:srgbClr val="FFFFFF"/>
          </a:solidFill>
          <a:ln w="76200" cap="rnd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69" y="1908185"/>
            <a:ext cx="2031325" cy="106898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029" y="3281699"/>
            <a:ext cx="4159404" cy="196599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606657" y="5704126"/>
            <a:ext cx="1058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>
                <a:solidFill>
                  <a:srgbClr val="404040"/>
                </a:solidFill>
                <a:ea typeface="HGSｺﾞｼｯｸE" panose="020B0900000000000000" pitchFamily="50" charset="-128"/>
              </a:rPr>
              <a:t>HTML , CSS </a:t>
            </a:r>
            <a:r>
              <a:rPr lang="en-US" altLang="ja-JP" sz="4400" b="1" dirty="0" smtClean="0">
                <a:solidFill>
                  <a:srgbClr val="404040"/>
                </a:solidFill>
                <a:ea typeface="HGSｺﾞｼｯｸE" panose="020B0900000000000000" pitchFamily="50" charset="-128"/>
              </a:rPr>
              <a:t>, </a:t>
            </a:r>
            <a:r>
              <a:rPr kumimoji="1" lang="en-US" altLang="ja-JP" sz="4400" b="1" dirty="0" smtClean="0">
                <a:solidFill>
                  <a:srgbClr val="404040"/>
                </a:solidFill>
                <a:ea typeface="HGSｺﾞｼｯｸE" panose="020B0900000000000000" pitchFamily="50" charset="-128"/>
              </a:rPr>
              <a:t>JavaScript </a:t>
            </a:r>
            <a:r>
              <a:rPr lang="en-US" altLang="ja-JP" sz="4400" b="1" dirty="0" smtClean="0">
                <a:solidFill>
                  <a:srgbClr val="404040"/>
                </a:solidFill>
                <a:ea typeface="HGSｺﾞｼｯｸE" panose="020B0900000000000000" pitchFamily="50" charset="-128"/>
              </a:rPr>
              <a:t>, </a:t>
            </a:r>
            <a:r>
              <a:rPr kumimoji="1" lang="en-US" altLang="ja-JP" sz="4400" b="1" dirty="0" smtClean="0">
                <a:solidFill>
                  <a:srgbClr val="404040"/>
                </a:solidFill>
                <a:ea typeface="HGSｺﾞｼｯｸE" panose="020B0900000000000000" pitchFamily="50" charset="-128"/>
              </a:rPr>
              <a:t>PHP</a:t>
            </a:r>
            <a:endParaRPr kumimoji="1" lang="ja-JP" altLang="en-US" sz="4400" b="1" dirty="0">
              <a:solidFill>
                <a:srgbClr val="404040"/>
              </a:solidFill>
              <a:ea typeface="HGSｺﾞｼｯｸE" panose="020B0900000000000000" pitchFamily="50" charset="-128"/>
            </a:endParaRPr>
          </a:p>
        </p:txBody>
      </p:sp>
      <p:pic>
        <p:nvPicPr>
          <p:cNvPr id="3076" name="Picture 4" descr="Splash Vector Graphics on your Responsive Site - HTML5 Roc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60" y="1910032"/>
            <a:ext cx="2579084" cy="161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834" y="1531585"/>
            <a:ext cx="3550523" cy="236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5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-4695"/>
            <a:ext cx="12192000" cy="6858000"/>
          </a:xfrm>
          <a:prstGeom prst="rect">
            <a:avLst/>
          </a:prstGeom>
          <a:solidFill>
            <a:srgbClr val="FC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9545" y="727363"/>
            <a:ext cx="11042376" cy="0"/>
          </a:xfrm>
          <a:prstGeom prst="line">
            <a:avLst/>
          </a:prstGeom>
          <a:ln w="22225">
            <a:solidFill>
              <a:srgbClr val="AB9B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19545" y="779789"/>
            <a:ext cx="11042376" cy="0"/>
          </a:xfrm>
          <a:prstGeom prst="line">
            <a:avLst/>
          </a:prstGeom>
          <a:ln w="22225">
            <a:solidFill>
              <a:srgbClr val="594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AC0385A7-0901-460A-88BE-0CC61EE9D377}"/>
              </a:ext>
            </a:extLst>
          </p:cNvPr>
          <p:cNvSpPr txBox="1"/>
          <p:nvPr/>
        </p:nvSpPr>
        <p:spPr>
          <a:xfrm>
            <a:off x="519545" y="8646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使用ツール</a:t>
            </a:r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85857" y="1213212"/>
            <a:ext cx="10620285" cy="4094018"/>
          </a:xfrm>
          <a:prstGeom prst="roundRect">
            <a:avLst/>
          </a:prstGeom>
          <a:solidFill>
            <a:srgbClr val="FFFFFF"/>
          </a:solidFill>
          <a:ln w="76200" cap="rnd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4" y="2784462"/>
            <a:ext cx="3223409" cy="77294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506" y="2326706"/>
            <a:ext cx="1688460" cy="1688460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2230988" y="5740652"/>
            <a:ext cx="10725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>
                <a:solidFill>
                  <a:srgbClr val="404040"/>
                </a:solidFill>
              </a:rPr>
              <a:t>GitHub</a:t>
            </a:r>
            <a:r>
              <a:rPr lang="en-US" altLang="ja-JP" sz="4400" b="1" dirty="0" smtClean="0">
                <a:solidFill>
                  <a:srgbClr val="404040"/>
                </a:solidFill>
              </a:rPr>
              <a:t> , Atom(IDE) , XAMPP</a:t>
            </a:r>
            <a:endParaRPr kumimoji="1" lang="ja-JP" altLang="en-US" sz="4400" b="1" dirty="0">
              <a:solidFill>
                <a:srgbClr val="404040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380" y="2363565"/>
            <a:ext cx="1764951" cy="161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4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-4695"/>
            <a:ext cx="12192000" cy="6858000"/>
          </a:xfrm>
          <a:prstGeom prst="rect">
            <a:avLst/>
          </a:prstGeom>
          <a:solidFill>
            <a:srgbClr val="FC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25351" y="2824140"/>
            <a:ext cx="10566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>
                <a:ln w="6350">
                  <a:noFill/>
                </a:ln>
                <a:solidFill>
                  <a:srgbClr val="404040"/>
                </a:solidFill>
                <a:ea typeface="HGSｺﾞｼｯｸE" panose="020B0900000000000000" pitchFamily="50" charset="-128"/>
              </a:rPr>
              <a:t>デモンストレーション</a:t>
            </a:r>
            <a:endParaRPr kumimoji="1" lang="ja-JP" altLang="en-US" sz="7200" b="1" dirty="0">
              <a:ln w="6350">
                <a:noFill/>
              </a:ln>
              <a:solidFill>
                <a:srgbClr val="404040"/>
              </a:solidFill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96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-55267" y="0"/>
            <a:ext cx="12192000" cy="6858000"/>
          </a:xfrm>
          <a:prstGeom prst="rect">
            <a:avLst/>
          </a:prstGeom>
          <a:solidFill>
            <a:srgbClr val="FC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519545" y="727363"/>
            <a:ext cx="11042376" cy="0"/>
          </a:xfrm>
          <a:prstGeom prst="line">
            <a:avLst/>
          </a:prstGeom>
          <a:ln w="22225">
            <a:solidFill>
              <a:srgbClr val="AB9B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19545" y="779789"/>
            <a:ext cx="11042376" cy="0"/>
          </a:xfrm>
          <a:prstGeom prst="line">
            <a:avLst/>
          </a:prstGeom>
          <a:ln w="22225">
            <a:solidFill>
              <a:srgbClr val="594C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11F7E950-0EED-4F8C-8026-1867F6678569}"/>
              </a:ext>
            </a:extLst>
          </p:cNvPr>
          <p:cNvSpPr/>
          <p:nvPr/>
        </p:nvSpPr>
        <p:spPr>
          <a:xfrm>
            <a:off x="3463047" y="1308676"/>
            <a:ext cx="7425447" cy="1142695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会話</a:t>
            </a:r>
            <a:r>
              <a:rPr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のログ</a:t>
            </a:r>
            <a:r>
              <a:rPr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化</a:t>
            </a:r>
            <a:endParaRPr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B4684C53-8171-4C96-8FA4-37F56591AC93}"/>
              </a:ext>
            </a:extLst>
          </p:cNvPr>
          <p:cNvSpPr/>
          <p:nvPr/>
        </p:nvSpPr>
        <p:spPr>
          <a:xfrm>
            <a:off x="1191492" y="1312138"/>
            <a:ext cx="2271556" cy="1139233"/>
          </a:xfrm>
          <a:prstGeom prst="rect">
            <a:avLst/>
          </a:prstGeom>
          <a:solidFill>
            <a:schemeClr val="accent2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</a:rPr>
              <a:t>1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02DF2E1C-683B-4962-93F7-A494354880FD}"/>
              </a:ext>
            </a:extLst>
          </p:cNvPr>
          <p:cNvSpPr/>
          <p:nvPr/>
        </p:nvSpPr>
        <p:spPr>
          <a:xfrm>
            <a:off x="3463046" y="3010193"/>
            <a:ext cx="7425447" cy="1130103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翻訳</a:t>
            </a:r>
            <a:r>
              <a:rPr kumimoji="1"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機能</a:t>
            </a:r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5D591065-8569-4289-9286-AF02A2E53E83}"/>
              </a:ext>
            </a:extLst>
          </p:cNvPr>
          <p:cNvSpPr/>
          <p:nvPr/>
        </p:nvSpPr>
        <p:spPr>
          <a:xfrm>
            <a:off x="1191491" y="3010195"/>
            <a:ext cx="2271555" cy="1130102"/>
          </a:xfrm>
          <a:prstGeom prst="rect">
            <a:avLst/>
          </a:prstGeom>
          <a:solidFill>
            <a:schemeClr val="accent2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</a:rPr>
              <a:t>2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3667D8CC-863C-47BF-879B-B395A29407C4}"/>
              </a:ext>
            </a:extLst>
          </p:cNvPr>
          <p:cNvSpPr/>
          <p:nvPr/>
        </p:nvSpPr>
        <p:spPr>
          <a:xfrm>
            <a:off x="3463046" y="4681776"/>
            <a:ext cx="7425447" cy="1108874"/>
          </a:xfrm>
          <a:prstGeom prst="rect">
            <a:avLst/>
          </a:prstGeom>
          <a:solidFill>
            <a:schemeClr val="bg1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4C464C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通話時のＵＩの作成</a:t>
            </a:r>
            <a:endParaRPr kumimoji="1" lang="ja-JP" altLang="en-US" sz="3600" dirty="0">
              <a:solidFill>
                <a:srgbClr val="4C464C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2DA0B727-CFAB-4A2A-BC89-DA6527315F5F}"/>
              </a:ext>
            </a:extLst>
          </p:cNvPr>
          <p:cNvSpPr/>
          <p:nvPr/>
        </p:nvSpPr>
        <p:spPr>
          <a:xfrm>
            <a:off x="1191491" y="4681777"/>
            <a:ext cx="2271555" cy="1108873"/>
          </a:xfrm>
          <a:prstGeom prst="rect">
            <a:avLst/>
          </a:prstGeom>
          <a:solidFill>
            <a:schemeClr val="accent2"/>
          </a:solidFill>
          <a:ln w="19050">
            <a:solidFill>
              <a:srgbClr val="D2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</a:rPr>
              <a:t>3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xmlns="" id="{AC0385A7-0901-460A-88BE-0CC61EE9D377}"/>
              </a:ext>
            </a:extLst>
          </p:cNvPr>
          <p:cNvSpPr txBox="1"/>
          <p:nvPr/>
        </p:nvSpPr>
        <p:spPr>
          <a:xfrm>
            <a:off x="637169" y="13345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4C464C"/>
                </a:solidFill>
              </a:rPr>
              <a:t>今後</a:t>
            </a:r>
            <a:r>
              <a:rPr lang="ja-JP" altLang="en-US" sz="3600" b="1" dirty="0" smtClean="0">
                <a:solidFill>
                  <a:srgbClr val="4C464C"/>
                </a:solidFill>
              </a:rPr>
              <a:t>の課題</a:t>
            </a:r>
            <a:r>
              <a:rPr lang="ja-JP" altLang="en-US" sz="3600" b="1" dirty="0">
                <a:solidFill>
                  <a:srgbClr val="4C464C"/>
                </a:solidFill>
              </a:rPr>
              <a:t>点</a:t>
            </a:r>
            <a:endParaRPr kumimoji="1" lang="ja-JP" altLang="en-US" sz="3600" b="1" dirty="0">
              <a:solidFill>
                <a:srgbClr val="4C4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1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5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ワイド画面</PresentationFormat>
  <Paragraphs>41</Paragraphs>
  <Slides>11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Berlin Sans FB Demi</vt:lpstr>
      <vt:lpstr>HGPｺﾞｼｯｸE</vt:lpstr>
      <vt:lpstr>HGSｺﾞｼｯｸE</vt:lpstr>
      <vt:lpstr>メイリオ</vt:lpstr>
      <vt:lpstr>游ゴシック</vt:lpstr>
      <vt:lpstr>游ゴシック Light</vt:lpstr>
      <vt:lpstr>Arial</vt:lpstr>
      <vt:lpstr>Segoe UI Semibold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4</cp:revision>
  <dcterms:created xsi:type="dcterms:W3CDTF">2018-02-13T04:43:19Z</dcterms:created>
  <dcterms:modified xsi:type="dcterms:W3CDTF">2020-07-27T14:57:59Z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v-toabe@microsoft.com</vt:lpwstr>
  </property>
  <property fmtid="{D5CDD505-2E9C-101B-9397-08002B2CF9AE}" pid="5" name="MSIP_Label_f42aa342-8706-4288-bd11-ebb85995028c_SetDate">
    <vt:lpwstr>2018-02-13T04:43:29.2985313Z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