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257" r:id="rId3"/>
    <p:sldId id="259" r:id="rId4"/>
    <p:sldId id="292" r:id="rId5"/>
    <p:sldId id="293" r:id="rId6"/>
    <p:sldId id="298" r:id="rId7"/>
    <p:sldId id="294" r:id="rId8"/>
    <p:sldId id="297" r:id="rId9"/>
    <p:sldId id="295" r:id="rId10"/>
    <p:sldId id="296" r:id="rId11"/>
    <p:sldId id="272" r:id="rId12"/>
  </p:sldIdLst>
  <p:sldSz cx="9144000" cy="5143500" type="screen16x9"/>
  <p:notesSz cx="6858000" cy="9144000"/>
  <p:embeddedFontLst>
    <p:embeddedFont>
      <p:font typeface="Archivo" panose="020B0604020202020204" charset="0"/>
      <p:regular r:id="rId14"/>
      <p:bold r:id="rId15"/>
      <p:italic r:id="rId16"/>
      <p:boldItalic r:id="rId17"/>
    </p:embeddedFont>
    <p:embeddedFont>
      <p:font typeface="Jolly Lodger" panose="020B0604020202020204" charset="0"/>
      <p:regular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Raleway Black" panose="020B0604020202020204" charset="0"/>
      <p:bold r:id="rId23"/>
      <p:boldItalic r:id="rId24"/>
    </p:embeddedFont>
    <p:embeddedFont>
      <p:font typeface="Raleway Medium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4">
          <p15:clr>
            <a:srgbClr val="9AA0A6"/>
          </p15:clr>
        </p15:guide>
        <p15:guide id="2" orient="horz" pos="967">
          <p15:clr>
            <a:srgbClr val="9AA0A6"/>
          </p15:clr>
        </p15:guide>
        <p15:guide id="3" orient="horz" pos="720">
          <p15:clr>
            <a:srgbClr val="9AA0A6"/>
          </p15:clr>
        </p15:guide>
        <p15:guide id="4" orient="horz" pos="1123">
          <p15:clr>
            <a:srgbClr val="9AA0A6"/>
          </p15:clr>
        </p15:guide>
        <p15:guide id="5" pos="849">
          <p15:clr>
            <a:srgbClr val="9AA0A6"/>
          </p15:clr>
        </p15:guide>
        <p15:guide id="6" pos="2261">
          <p15:clr>
            <a:srgbClr val="9AA0A6"/>
          </p15:clr>
        </p15:guide>
        <p15:guide id="7" pos="365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186ED5-640F-4251-A90E-C4E362B43B67}">
  <a:tblStyle styleId="{7E186ED5-640F-4251-A90E-C4E362B43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264"/>
        <p:guide orient="horz" pos="967"/>
        <p:guide orient="horz" pos="720"/>
        <p:guide orient="horz" pos="1123"/>
        <p:guide pos="849"/>
        <p:guide pos="2261"/>
        <p:guide pos="36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25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3cd550e5c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3cd550e5c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3a5291cde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3a5291cde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75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02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809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3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46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5291cde1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3a5291cde1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3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06850" y="1144475"/>
            <a:ext cx="4842000" cy="26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6800" b="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06850" y="3819586"/>
            <a:ext cx="39741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166309" y="8380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14839" y="300638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547270">
            <a:off x="4766395" y="1484226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680942" y="45341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5546413">
            <a:off x="237251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958314" y="788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354509">
            <a:off x="770306" y="4499580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778800" y="47128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543700" y="15724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97100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96550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370275" y="22408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99750" y="18890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314846" y="4142548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559492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427675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4"/>
          <p:cNvSpPr/>
          <p:nvPr/>
        </p:nvSpPr>
        <p:spPr>
          <a:xfrm>
            <a:off x="7282159" y="19609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7592939" y="362418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 rot="5547270">
            <a:off x="2243045" y="2205901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4346767" y="362416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 rot="5546413">
            <a:off x="237251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1958314" y="788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4"/>
          <p:cNvSpPr/>
          <p:nvPr/>
        </p:nvSpPr>
        <p:spPr>
          <a:xfrm rot="1354509">
            <a:off x="1383406" y="4200568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2914325" y="38467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8328625" y="27599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497100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"/>
          <p:cNvSpPr/>
          <p:nvPr/>
        </p:nvSpPr>
        <p:spPr>
          <a:xfrm>
            <a:off x="296550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4"/>
          <p:cNvSpPr/>
          <p:nvPr/>
        </p:nvSpPr>
        <p:spPr>
          <a:xfrm>
            <a:off x="5485400" y="289701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4"/>
          <p:cNvSpPr/>
          <p:nvPr/>
        </p:nvSpPr>
        <p:spPr>
          <a:xfrm>
            <a:off x="5693750" y="45156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4"/>
          <p:cNvSpPr/>
          <p:nvPr/>
        </p:nvSpPr>
        <p:spPr>
          <a:xfrm>
            <a:off x="7012146" y="436722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5559492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4"/>
          <p:cNvSpPr/>
          <p:nvPr/>
        </p:nvSpPr>
        <p:spPr>
          <a:xfrm>
            <a:off x="7427675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5"/>
          <p:cNvPicPr preferRelativeResize="0"/>
          <p:nvPr/>
        </p:nvPicPr>
        <p:blipFill rotWithShape="1">
          <a:blip r:embed="rId3">
            <a:alphaModFix/>
          </a:blip>
          <a:srcRect t="8917"/>
          <a:stretch/>
        </p:blipFill>
        <p:spPr>
          <a:xfrm rot="10800000" flipH="1">
            <a:off x="0" y="0"/>
            <a:ext cx="3957849" cy="40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125" y="2294725"/>
            <a:ext cx="3421875" cy="28487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5"/>
          <p:cNvSpPr/>
          <p:nvPr/>
        </p:nvSpPr>
        <p:spPr>
          <a:xfrm flipH="1">
            <a:off x="1172879" y="19609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 flipH="1">
            <a:off x="1058441" y="362418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 rot="-5547270" flipH="1">
            <a:off x="6254813" y="2205901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5"/>
          <p:cNvSpPr/>
          <p:nvPr/>
        </p:nvSpPr>
        <p:spPr>
          <a:xfrm flipH="1">
            <a:off x="4327738" y="362416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5"/>
          <p:cNvSpPr/>
          <p:nvPr/>
        </p:nvSpPr>
        <p:spPr>
          <a:xfrm rot="-5546413" flipH="1">
            <a:off x="8350076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5"/>
          <p:cNvSpPr/>
          <p:nvPr/>
        </p:nvSpPr>
        <p:spPr>
          <a:xfrm flipH="1">
            <a:off x="6693066" y="788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5"/>
          <p:cNvSpPr/>
          <p:nvPr/>
        </p:nvSpPr>
        <p:spPr>
          <a:xfrm flipH="1">
            <a:off x="4380318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"/>
          <p:cNvSpPr/>
          <p:nvPr/>
        </p:nvSpPr>
        <p:spPr>
          <a:xfrm flipH="1">
            <a:off x="5865343" y="38467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5"/>
          <p:cNvSpPr/>
          <p:nvPr/>
        </p:nvSpPr>
        <p:spPr>
          <a:xfrm flipH="1">
            <a:off x="8282568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5"/>
          <p:cNvSpPr/>
          <p:nvPr/>
        </p:nvSpPr>
        <p:spPr>
          <a:xfrm flipH="1">
            <a:off x="3323368" y="289701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"/>
          <p:cNvSpPr/>
          <p:nvPr/>
        </p:nvSpPr>
        <p:spPr>
          <a:xfrm flipH="1">
            <a:off x="3115018" y="45156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 flipH="1">
            <a:off x="1796622" y="436722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 flipH="1">
            <a:off x="3115013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166309" y="8380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726839" y="272975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5547270">
            <a:off x="7373220" y="3492426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957942" y="449023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5546413">
            <a:off x="237251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958314" y="788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354509">
            <a:off x="1326181" y="4200805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3258000" y="43870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8543700" y="15724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497100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96550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370275" y="22408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399750" y="18890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5314846" y="4142548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5559492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427675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1371600" y="1976044"/>
            <a:ext cx="3023400" cy="23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4748889" y="1976044"/>
            <a:ext cx="3023400" cy="23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title"/>
          </p:nvPr>
        </p:nvSpPr>
        <p:spPr>
          <a:xfrm>
            <a:off x="1371600" y="445025"/>
            <a:ext cx="640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7073934" y="4313955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217489" y="607643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 rot="5547270">
            <a:off x="4766395" y="1484226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4680942" y="45341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 rot="5546413">
            <a:off x="237251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808239" y="101773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 rot="1354509">
            <a:off x="770306" y="4499580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3756375" y="34765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8543700" y="15724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2595975" y="45341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296550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5370275" y="22408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399750" y="18890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8520046" y="4666236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8051292" y="335713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427675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371600" y="1713150"/>
            <a:ext cx="2551800" cy="215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subTitle" idx="1"/>
          </p:nvPr>
        </p:nvSpPr>
        <p:spPr>
          <a:xfrm>
            <a:off x="4335075" y="1714700"/>
            <a:ext cx="34371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t="11660"/>
          <a:stretch/>
        </p:blipFill>
        <p:spPr>
          <a:xfrm>
            <a:off x="-37400" y="1962175"/>
            <a:ext cx="3255024" cy="3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7"/>
          <p:cNvSpPr/>
          <p:nvPr/>
        </p:nvSpPr>
        <p:spPr>
          <a:xfrm>
            <a:off x="3385571" y="3315568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2565353" y="988326"/>
            <a:ext cx="320116" cy="342204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 rot="4473685">
            <a:off x="7144380" y="933740"/>
            <a:ext cx="427866" cy="452937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8183839" y="315008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4342839" y="439255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1087067" y="1490526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"/>
          <p:cNvSpPr/>
          <p:nvPr/>
        </p:nvSpPr>
        <p:spPr>
          <a:xfrm rot="1354509">
            <a:off x="6139456" y="4312580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"/>
          <p:cNvSpPr/>
          <p:nvPr/>
        </p:nvSpPr>
        <p:spPr>
          <a:xfrm>
            <a:off x="2778800" y="47128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497100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>
            <a:off x="7199000" y="38662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100025" y="19443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5907402" y="127073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3739300" y="19588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2382192" y="40317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8166309" y="5647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7592939" y="362418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 rot="5548322">
            <a:off x="1250315" y="3253527"/>
            <a:ext cx="246470" cy="202064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4346767" y="362416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 rot="5546413">
            <a:off x="237251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1958314" y="788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1354509">
            <a:off x="1383406" y="4200568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4399350" y="9923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2914325" y="38467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8328625" y="27599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"/>
          <p:cNvSpPr/>
          <p:nvPr/>
        </p:nvSpPr>
        <p:spPr>
          <a:xfrm>
            <a:off x="497100" y="8707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296550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5485400" y="289701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5693750" y="45156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7012146" y="436722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5559492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7427675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2298750" y="1319075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2298750" y="2372000"/>
            <a:ext cx="45465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1371600" y="3910025"/>
            <a:ext cx="64008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952850"/>
            <a:ext cx="64008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9" name="Google Shape;169;p11"/>
          <p:cNvSpPr txBox="1">
            <a:spLocks noGrp="1"/>
          </p:cNvSpPr>
          <p:nvPr>
            <p:ph type="subTitle" idx="1"/>
          </p:nvPr>
        </p:nvSpPr>
        <p:spPr>
          <a:xfrm>
            <a:off x="1371600" y="2816250"/>
            <a:ext cx="64008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11"/>
          <p:cNvSpPr/>
          <p:nvPr/>
        </p:nvSpPr>
        <p:spPr>
          <a:xfrm flipH="1">
            <a:off x="371029" y="838030"/>
            <a:ext cx="427830" cy="452899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"/>
          <p:cNvSpPr/>
          <p:nvPr/>
        </p:nvSpPr>
        <p:spPr>
          <a:xfrm flipH="1">
            <a:off x="880391" y="428665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 rot="-5547270" flipH="1">
            <a:off x="6412063" y="778738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 flipH="1">
            <a:off x="4075863" y="45341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 rot="-5546413" flipH="1">
            <a:off x="8432376" y="2499598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 flipH="1">
            <a:off x="547866" y="2228868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 rot="-1354509" flipH="1">
            <a:off x="7810005" y="4499580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 flipH="1">
            <a:off x="7746543" y="10949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 flipH="1">
            <a:off x="6083168" y="47128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 flipH="1">
            <a:off x="318268" y="15724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 flipH="1">
            <a:off x="4847593" y="9309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 flipH="1">
            <a:off x="8565418" y="3794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 flipH="1">
            <a:off x="2495318" y="444132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 flipH="1">
            <a:off x="8491318" y="18890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 flipH="1">
            <a:off x="626572" y="341427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 flipH="1">
            <a:off x="3197313" y="795013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 flipH="1">
            <a:off x="1463393" y="9454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1_3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2692190" y="1248400"/>
            <a:ext cx="15900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20"/>
          <p:cNvSpPr txBox="1">
            <a:spLocks noGrp="1"/>
          </p:cNvSpPr>
          <p:nvPr>
            <p:ph type="subTitle" idx="1"/>
          </p:nvPr>
        </p:nvSpPr>
        <p:spPr>
          <a:xfrm>
            <a:off x="2692200" y="1631025"/>
            <a:ext cx="15900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0"/>
          <p:cNvSpPr txBox="1">
            <a:spLocks noGrp="1"/>
          </p:cNvSpPr>
          <p:nvPr>
            <p:ph type="title" idx="2"/>
          </p:nvPr>
        </p:nvSpPr>
        <p:spPr>
          <a:xfrm>
            <a:off x="6038979" y="1248400"/>
            <a:ext cx="15900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0"/>
          <p:cNvSpPr txBox="1">
            <a:spLocks noGrp="1"/>
          </p:cNvSpPr>
          <p:nvPr>
            <p:ph type="subTitle" idx="3"/>
          </p:nvPr>
        </p:nvSpPr>
        <p:spPr>
          <a:xfrm>
            <a:off x="6038979" y="1631025"/>
            <a:ext cx="15900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0"/>
          <p:cNvSpPr txBox="1">
            <a:spLocks noGrp="1"/>
          </p:cNvSpPr>
          <p:nvPr>
            <p:ph type="title" idx="4"/>
          </p:nvPr>
        </p:nvSpPr>
        <p:spPr>
          <a:xfrm>
            <a:off x="2692187" y="3006861"/>
            <a:ext cx="15900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0"/>
          <p:cNvSpPr txBox="1">
            <a:spLocks noGrp="1"/>
          </p:cNvSpPr>
          <p:nvPr>
            <p:ph type="subTitle" idx="5"/>
          </p:nvPr>
        </p:nvSpPr>
        <p:spPr>
          <a:xfrm>
            <a:off x="2692175" y="3389400"/>
            <a:ext cx="15900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0"/>
          <p:cNvSpPr txBox="1">
            <a:spLocks noGrp="1"/>
          </p:cNvSpPr>
          <p:nvPr>
            <p:ph type="title" idx="6"/>
          </p:nvPr>
        </p:nvSpPr>
        <p:spPr>
          <a:xfrm>
            <a:off x="6038976" y="3006863"/>
            <a:ext cx="1590000" cy="4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20"/>
          <p:cNvSpPr txBox="1">
            <a:spLocks noGrp="1"/>
          </p:cNvSpPr>
          <p:nvPr>
            <p:ph type="subTitle" idx="7"/>
          </p:nvPr>
        </p:nvSpPr>
        <p:spPr>
          <a:xfrm>
            <a:off x="6038971" y="3389402"/>
            <a:ext cx="15900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727017" y="338938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805321" y="195562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"/>
          <p:cNvSpPr/>
          <p:nvPr/>
        </p:nvSpPr>
        <p:spPr>
          <a:xfrm flipH="1">
            <a:off x="7703436" y="2292022"/>
            <a:ext cx="320116" cy="341953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3450150" y="4611600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0"/>
          <p:cNvSpPr/>
          <p:nvPr/>
        </p:nvSpPr>
        <p:spPr>
          <a:xfrm rot="5546413">
            <a:off x="950176" y="1167186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7975408" y="4142598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6983192" y="459478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0"/>
          <p:cNvSpPr/>
          <p:nvPr/>
        </p:nvSpPr>
        <p:spPr>
          <a:xfrm rot="-422493">
            <a:off x="4029232" y="4359857"/>
            <a:ext cx="295549" cy="312867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5258275" y="45432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2832500" y="889988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4674525" y="28153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 flipH="1">
            <a:off x="8344179" y="318618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/>
          <p:nvPr/>
        </p:nvSpPr>
        <p:spPr>
          <a:xfrm flipH="1">
            <a:off x="4446129" y="1481201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1196575" y="28008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7960838" y="173050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0"/>
          <p:cNvSpPr/>
          <p:nvPr/>
        </p:nvSpPr>
        <p:spPr>
          <a:xfrm rot="5546413">
            <a:off x="5793664" y="770623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3" y="2815375"/>
            <a:ext cx="2796477" cy="232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6826901" y="605502"/>
            <a:ext cx="2371123" cy="197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"/>
            <a:ext cx="9144000" cy="514350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2"/>
          <p:cNvSpPr txBox="1">
            <a:spLocks noGrp="1"/>
          </p:cNvSpPr>
          <p:nvPr>
            <p:ph type="title"/>
          </p:nvPr>
        </p:nvSpPr>
        <p:spPr>
          <a:xfrm>
            <a:off x="2815525" y="540000"/>
            <a:ext cx="35130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subTitle" idx="1"/>
          </p:nvPr>
        </p:nvSpPr>
        <p:spPr>
          <a:xfrm>
            <a:off x="2910650" y="1841450"/>
            <a:ext cx="3322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b="1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95" name="Google Shape;39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22125" y="2294725"/>
            <a:ext cx="3421875" cy="2848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/>
          <p:nvPr/>
        </p:nvSpPr>
        <p:spPr>
          <a:xfrm>
            <a:off x="7453764" y="3353230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 rot="5547270">
            <a:off x="7954645" y="1305713"/>
            <a:ext cx="385010" cy="407570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6799892" y="1058388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2"/>
          <p:cNvSpPr/>
          <p:nvPr/>
        </p:nvSpPr>
        <p:spPr>
          <a:xfrm rot="5546413">
            <a:off x="2394351" y="1353073"/>
            <a:ext cx="295540" cy="31285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728339" y="30388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"/>
          <p:cNvSpPr/>
          <p:nvPr/>
        </p:nvSpPr>
        <p:spPr>
          <a:xfrm rot="1354509">
            <a:off x="770306" y="4499580"/>
            <a:ext cx="384857" cy="407408"/>
          </a:xfrm>
          <a:custGeom>
            <a:avLst/>
            <a:gdLst/>
            <a:ahLst/>
            <a:cxnLst/>
            <a:rect l="l" t="t" r="r" b="b"/>
            <a:pathLst>
              <a:path w="86781" h="91866" extrusionOk="0">
                <a:moveTo>
                  <a:pt x="62506" y="0"/>
                </a:moveTo>
                <a:lnTo>
                  <a:pt x="38381" y="28063"/>
                </a:lnTo>
                <a:lnTo>
                  <a:pt x="0" y="10468"/>
                </a:lnTo>
                <a:lnTo>
                  <a:pt x="0" y="10468"/>
                </a:lnTo>
                <a:lnTo>
                  <a:pt x="22730" y="44961"/>
                </a:lnTo>
                <a:lnTo>
                  <a:pt x="2293" y="67890"/>
                </a:lnTo>
                <a:lnTo>
                  <a:pt x="32101" y="60911"/>
                </a:lnTo>
                <a:lnTo>
                  <a:pt x="51889" y="91865"/>
                </a:lnTo>
                <a:lnTo>
                  <a:pt x="47852" y="53734"/>
                </a:lnTo>
                <a:lnTo>
                  <a:pt x="86781" y="52986"/>
                </a:lnTo>
                <a:lnTo>
                  <a:pt x="54880" y="36038"/>
                </a:lnTo>
                <a:lnTo>
                  <a:pt x="62506" y="0"/>
                </a:lnTo>
                <a:close/>
              </a:path>
            </a:pathLst>
          </a:custGeom>
          <a:solidFill>
            <a:srgbClr val="FFC5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7052500" y="188907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2015200" y="4543188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1912000" y="2029125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385200" y="4058850"/>
            <a:ext cx="103200" cy="1032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7935300" y="2662850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399750" y="1889075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2704696" y="2501723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6001664" y="4543205"/>
            <a:ext cx="231488" cy="247461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rgbClr val="9DC1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4353250" y="4666238"/>
            <a:ext cx="74100" cy="74100"/>
          </a:xfrm>
          <a:prstGeom prst="ellipse">
            <a:avLst/>
          </a:prstGeom>
          <a:solidFill>
            <a:srgbClr val="FFF7F7"/>
          </a:solidFill>
          <a:ln>
            <a:noFill/>
          </a:ln>
          <a:effectLst>
            <a:outerShdw blurRad="214313" algn="bl" rotWithShape="0">
              <a:srgbClr val="FFF7F7">
                <a:alpha val="9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"/>
          <p:cNvSpPr/>
          <p:nvPr/>
        </p:nvSpPr>
        <p:spPr>
          <a:xfrm rot="2069581">
            <a:off x="6319330" y="2593126"/>
            <a:ext cx="290408" cy="310202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2681754" y="4666251"/>
            <a:ext cx="208363" cy="222615"/>
          </a:xfrm>
          <a:custGeom>
            <a:avLst/>
            <a:gdLst/>
            <a:ahLst/>
            <a:cxnLst/>
            <a:rect l="l" t="t" r="r" b="b"/>
            <a:pathLst>
              <a:path w="46955" h="50195" extrusionOk="0">
                <a:moveTo>
                  <a:pt x="24325" y="0"/>
                </a:moveTo>
                <a:lnTo>
                  <a:pt x="15951" y="19889"/>
                </a:lnTo>
                <a:lnTo>
                  <a:pt x="1" y="17596"/>
                </a:lnTo>
                <a:lnTo>
                  <a:pt x="11615" y="28562"/>
                </a:lnTo>
                <a:lnTo>
                  <a:pt x="3839" y="46207"/>
                </a:lnTo>
                <a:lnTo>
                  <a:pt x="19291" y="33347"/>
                </a:lnTo>
                <a:lnTo>
                  <a:pt x="30905" y="50195"/>
                </a:lnTo>
                <a:lnTo>
                  <a:pt x="29061" y="31353"/>
                </a:lnTo>
                <a:lnTo>
                  <a:pt x="46955" y="24275"/>
                </a:lnTo>
                <a:lnTo>
                  <a:pt x="27765" y="21833"/>
                </a:lnTo>
                <a:lnTo>
                  <a:pt x="243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3" name="Google Shape;413;p22"/>
          <p:cNvPicPr preferRelativeResize="0"/>
          <p:nvPr/>
        </p:nvPicPr>
        <p:blipFill rotWithShape="1">
          <a:blip r:embed="rId7">
            <a:alphaModFix/>
          </a:blip>
          <a:srcRect t="8917"/>
          <a:stretch/>
        </p:blipFill>
        <p:spPr>
          <a:xfrm rot="10800000" flipH="1">
            <a:off x="0" y="0"/>
            <a:ext cx="3957849" cy="40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lly Lodger"/>
              <a:buNone/>
              <a:defRPr sz="3500" b="1">
                <a:solidFill>
                  <a:schemeClr val="dk1"/>
                </a:solidFill>
                <a:latin typeface="Jolly Lodger"/>
                <a:ea typeface="Jolly Lodger"/>
                <a:cs typeface="Jolly Lodger"/>
                <a:sym typeface="Jolly Lodg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 Black"/>
              <a:buNone/>
              <a:defRPr sz="35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●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○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Char char="■"/>
              <a:defRPr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66" r:id="rId8"/>
    <p:sldLayoutId id="2147483668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862" y="870719"/>
            <a:ext cx="3185274" cy="35706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29"/>
          <p:cNvGrpSpPr/>
          <p:nvPr/>
        </p:nvGrpSpPr>
        <p:grpSpPr>
          <a:xfrm>
            <a:off x="515691" y="3307934"/>
            <a:ext cx="4165259" cy="474256"/>
            <a:chOff x="704000" y="3836400"/>
            <a:chExt cx="3979800" cy="396900"/>
          </a:xfrm>
        </p:grpSpPr>
        <p:sp>
          <p:nvSpPr>
            <p:cNvPr id="477" name="Google Shape;477;p29"/>
            <p:cNvSpPr/>
            <p:nvPr/>
          </p:nvSpPr>
          <p:spPr>
            <a:xfrm>
              <a:off x="704000" y="3836400"/>
              <a:ext cx="3979800" cy="396900"/>
            </a:xfrm>
            <a:prstGeom prst="roundRect">
              <a:avLst>
                <a:gd name="adj" fmla="val 50000"/>
              </a:avLst>
            </a:prstGeom>
            <a:solidFill>
              <a:srgbClr val="7CC33B"/>
            </a:solidFill>
            <a:ln>
              <a:noFill/>
            </a:ln>
            <a:effectLst>
              <a:outerShdw blurRad="214313" dist="19050" dir="5400000" algn="bl" rotWithShape="0">
                <a:srgbClr val="000000">
                  <a:alpha val="1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704000" y="3836400"/>
              <a:ext cx="3979800" cy="3201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832750" y="3879400"/>
              <a:ext cx="831900" cy="783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0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737574" y="3879400"/>
              <a:ext cx="185100" cy="783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0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2" name="Google Shape;482;p29"/>
          <p:cNvSpPr txBox="1">
            <a:spLocks noGrp="1"/>
          </p:cNvSpPr>
          <p:nvPr>
            <p:ph type="ctrTitle"/>
          </p:nvPr>
        </p:nvSpPr>
        <p:spPr>
          <a:xfrm>
            <a:off x="815800" y="1168649"/>
            <a:ext cx="3865150" cy="2164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5400" dirty="0"/>
              <a:t>LAPORAN</a:t>
            </a:r>
            <a:r>
              <a:rPr lang="en" sz="5400" dirty="0"/>
              <a:t> </a:t>
            </a:r>
            <a:r>
              <a:rPr lang="en-ID" sz="5400" dirty="0"/>
              <a:t>APLIKASI</a:t>
            </a:r>
            <a:r>
              <a:rPr lang="en" sz="5400" dirty="0"/>
              <a:t> </a:t>
            </a:r>
            <a:r>
              <a:rPr lang="en-ID" sz="5400" dirty="0"/>
              <a:t>DIGITAL</a:t>
            </a:r>
            <a:r>
              <a:rPr lang="en" sz="5400" dirty="0"/>
              <a:t> </a:t>
            </a:r>
            <a:r>
              <a:rPr lang="en" sz="5400" dirty="0">
                <a:solidFill>
                  <a:schemeClr val="dk2"/>
                </a:solidFill>
              </a:rPr>
              <a:t>LIBRARY</a:t>
            </a:r>
            <a:endParaRPr sz="5400" dirty="0">
              <a:solidFill>
                <a:schemeClr val="dk2"/>
              </a:solidFill>
            </a:endParaRPr>
          </a:p>
        </p:txBody>
      </p:sp>
      <p:sp>
        <p:nvSpPr>
          <p:cNvPr id="483" name="Google Shape;483;p29"/>
          <p:cNvSpPr txBox="1">
            <a:spLocks noGrp="1"/>
          </p:cNvSpPr>
          <p:nvPr>
            <p:ph type="subTitle" idx="1"/>
          </p:nvPr>
        </p:nvSpPr>
        <p:spPr>
          <a:xfrm>
            <a:off x="1318830" y="3331872"/>
            <a:ext cx="39741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Jolly Lodger" panose="020B0604020202020204" charset="0"/>
              </a:rPr>
              <a:t>By : A</a:t>
            </a:r>
            <a:r>
              <a:rPr lang="en-ID" dirty="0">
                <a:solidFill>
                  <a:schemeClr val="lt2"/>
                </a:solidFill>
                <a:latin typeface="Jolly Lodger" panose="020B0604020202020204" charset="0"/>
              </a:rPr>
              <a:t>di </a:t>
            </a:r>
            <a:r>
              <a:rPr lang="en-ID" dirty="0" err="1">
                <a:solidFill>
                  <a:schemeClr val="lt2"/>
                </a:solidFill>
                <a:latin typeface="Jolly Lodger" panose="020B0604020202020204" charset="0"/>
              </a:rPr>
              <a:t>Prastyo</a:t>
            </a:r>
            <a:r>
              <a:rPr lang="en-ID" dirty="0">
                <a:solidFill>
                  <a:schemeClr val="lt2"/>
                </a:solidFill>
                <a:latin typeface="Jolly Lodger" panose="020B0604020202020204" charset="0"/>
              </a:rPr>
              <a:t> XII RPL 1</a:t>
            </a:r>
            <a:endParaRPr dirty="0">
              <a:solidFill>
                <a:schemeClr val="lt2"/>
              </a:solidFill>
              <a:latin typeface="Jolly Lodger" panose="020B0604020202020204" charset="0"/>
            </a:endParaRPr>
          </a:p>
        </p:txBody>
      </p:sp>
      <p:sp>
        <p:nvSpPr>
          <p:cNvPr id="490" name="Google Shape;490;p29"/>
          <p:cNvSpPr/>
          <p:nvPr/>
        </p:nvSpPr>
        <p:spPr>
          <a:xfrm>
            <a:off x="12115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7612350" y="-697125"/>
            <a:ext cx="320100" cy="32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2" name="Google Shape;4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000" y="1946625"/>
            <a:ext cx="3840000" cy="3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Kamus</a:t>
            </a:r>
            <a:r>
              <a:rPr lang="en-US" sz="3200" dirty="0"/>
              <a:t> Data</a:t>
            </a:r>
            <a:endParaRPr sz="3200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34E1-FE50-4FF4-B88C-F9C7A4EA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57" y="1884413"/>
            <a:ext cx="3069219" cy="895363"/>
          </a:xfrm>
        </p:spPr>
        <p:txBody>
          <a:bodyPr/>
          <a:lstStyle/>
          <a:p>
            <a:r>
              <a:rPr lang="en-US" b="1" dirty="0"/>
              <a:t>KATEGORI BUKU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Kategori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NamaKategori</a:t>
            </a:r>
            <a:r>
              <a:rPr lang="en-US" b="1" dirty="0"/>
              <a:t> : varchar(255)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398C27-D1EB-47F5-B5A1-1F57C5213FD5}"/>
              </a:ext>
            </a:extLst>
          </p:cNvPr>
          <p:cNvSpPr txBox="1">
            <a:spLocks/>
          </p:cNvSpPr>
          <p:nvPr/>
        </p:nvSpPr>
        <p:spPr>
          <a:xfrm>
            <a:off x="4044812" y="1884413"/>
            <a:ext cx="3069219" cy="8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b="1" dirty="0"/>
              <a:t>KOLEKSI PRIBADI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KoleksiID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7D42EC-3606-4E15-9C0A-03F01A7C3E85}"/>
              </a:ext>
            </a:extLst>
          </p:cNvPr>
          <p:cNvSpPr txBox="1">
            <a:spLocks/>
          </p:cNvSpPr>
          <p:nvPr/>
        </p:nvSpPr>
        <p:spPr>
          <a:xfrm>
            <a:off x="1234556" y="3034396"/>
            <a:ext cx="3069219" cy="8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b="1" dirty="0"/>
              <a:t>KATEGORI BUKU RELASI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KategoriBukuID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KategoriID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337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5"/>
          <p:cNvSpPr txBox="1">
            <a:spLocks noGrp="1"/>
          </p:cNvSpPr>
          <p:nvPr>
            <p:ph type="title"/>
          </p:nvPr>
        </p:nvSpPr>
        <p:spPr>
          <a:xfrm>
            <a:off x="2815525" y="540000"/>
            <a:ext cx="3513000" cy="12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THANKS!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48" name="Google Shape;1748;p45"/>
          <p:cNvSpPr/>
          <p:nvPr/>
        </p:nvSpPr>
        <p:spPr>
          <a:xfrm>
            <a:off x="4352976" y="1989939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1" name="Google Shape;1751;p45"/>
          <p:cNvGrpSpPr/>
          <p:nvPr/>
        </p:nvGrpSpPr>
        <p:grpSpPr>
          <a:xfrm>
            <a:off x="4433670" y="2070643"/>
            <a:ext cx="276012" cy="275991"/>
            <a:chOff x="3368074" y="3882537"/>
            <a:chExt cx="215298" cy="215298"/>
          </a:xfrm>
        </p:grpSpPr>
        <p:sp>
          <p:nvSpPr>
            <p:cNvPr id="1752" name="Google Shape;1752;p45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45"/>
          <p:cNvSpPr txBox="1"/>
          <p:nvPr/>
        </p:nvSpPr>
        <p:spPr>
          <a:xfrm>
            <a:off x="2954902" y="2427338"/>
            <a:ext cx="3233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</a:t>
            </a:r>
            <a:r>
              <a:rPr lang="en-ID" sz="1200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diprass_adi</a:t>
            </a:r>
            <a:endParaRPr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0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1E1645-5FC9-46EC-AF7C-0936E55ED148}"/>
              </a:ext>
            </a:extLst>
          </p:cNvPr>
          <p:cNvGrpSpPr/>
          <p:nvPr/>
        </p:nvGrpSpPr>
        <p:grpSpPr>
          <a:xfrm>
            <a:off x="3923400" y="2101548"/>
            <a:ext cx="1117343" cy="966720"/>
            <a:chOff x="3923400" y="2101548"/>
            <a:chExt cx="1117343" cy="966720"/>
          </a:xfrm>
        </p:grpSpPr>
        <p:sp>
          <p:nvSpPr>
            <p:cNvPr id="13" name="Google Shape;623;p33">
              <a:extLst>
                <a:ext uri="{FF2B5EF4-FFF2-40B4-BE49-F238E27FC236}">
                  <a16:creationId xmlns:a16="http://schemas.microsoft.com/office/drawing/2014/main" id="{CE320356-E462-4F4D-8200-6C40A647E93F}"/>
                </a:ext>
              </a:extLst>
            </p:cNvPr>
            <p:cNvSpPr/>
            <p:nvPr/>
          </p:nvSpPr>
          <p:spPr>
            <a:xfrm>
              <a:off x="3923400" y="2101548"/>
              <a:ext cx="1078906" cy="966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501;p30">
              <a:extLst>
                <a:ext uri="{FF2B5EF4-FFF2-40B4-BE49-F238E27FC236}">
                  <a16:creationId xmlns:a16="http://schemas.microsoft.com/office/drawing/2014/main" id="{B0FF0D3A-DC6A-4716-90EA-1E013A369758}"/>
                </a:ext>
              </a:extLst>
            </p:cNvPr>
            <p:cNvSpPr txBox="1">
              <a:spLocks/>
            </p:cNvSpPr>
            <p:nvPr/>
          </p:nvSpPr>
          <p:spPr>
            <a:xfrm>
              <a:off x="3998596" y="2378950"/>
              <a:ext cx="1042147" cy="371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Jolly Lodger"/>
                <a:buNone/>
                <a:defRPr sz="7000" b="1" i="0" u="none" strike="noStrike" cap="none">
                  <a:solidFill>
                    <a:schemeClr val="dk1"/>
                  </a:solidFill>
                  <a:latin typeface="Jolly Lodger"/>
                  <a:ea typeface="Jolly Lodger"/>
                  <a:cs typeface="Jolly Lodger"/>
                  <a:sym typeface="Jolly Lodg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9pPr>
            </a:lstStyle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FLOWCHART</a:t>
              </a:r>
              <a:endParaRPr lang="en-ID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404FF7-0345-467C-84F0-708A6C993802}"/>
              </a:ext>
            </a:extLst>
          </p:cNvPr>
          <p:cNvGrpSpPr/>
          <p:nvPr/>
        </p:nvGrpSpPr>
        <p:grpSpPr>
          <a:xfrm>
            <a:off x="6637466" y="2088390"/>
            <a:ext cx="1078906" cy="966720"/>
            <a:chOff x="6637466" y="2088390"/>
            <a:chExt cx="1078906" cy="966720"/>
          </a:xfrm>
        </p:grpSpPr>
        <p:sp>
          <p:nvSpPr>
            <p:cNvPr id="11" name="Google Shape;623;p33">
              <a:extLst>
                <a:ext uri="{FF2B5EF4-FFF2-40B4-BE49-F238E27FC236}">
                  <a16:creationId xmlns:a16="http://schemas.microsoft.com/office/drawing/2014/main" id="{651BB205-483D-4095-BBCF-C313761F16C3}"/>
                </a:ext>
              </a:extLst>
            </p:cNvPr>
            <p:cNvSpPr/>
            <p:nvPr/>
          </p:nvSpPr>
          <p:spPr>
            <a:xfrm>
              <a:off x="6637466" y="2088390"/>
              <a:ext cx="1078906" cy="966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501;p30">
              <a:extLst>
                <a:ext uri="{FF2B5EF4-FFF2-40B4-BE49-F238E27FC236}">
                  <a16:creationId xmlns:a16="http://schemas.microsoft.com/office/drawing/2014/main" id="{AD17CFA9-F898-49D8-9739-C17E8EB66740}"/>
                </a:ext>
              </a:extLst>
            </p:cNvPr>
            <p:cNvSpPr txBox="1">
              <a:spLocks/>
            </p:cNvSpPr>
            <p:nvPr/>
          </p:nvSpPr>
          <p:spPr>
            <a:xfrm>
              <a:off x="6660549" y="2346224"/>
              <a:ext cx="1042147" cy="371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Jolly Lodger"/>
                <a:buNone/>
                <a:defRPr sz="7000" b="1" i="0" u="none" strike="noStrike" cap="none">
                  <a:solidFill>
                    <a:schemeClr val="dk1"/>
                  </a:solidFill>
                  <a:latin typeface="Jolly Lodger"/>
                  <a:ea typeface="Jolly Lodger"/>
                  <a:cs typeface="Jolly Lodger"/>
                  <a:sym typeface="Jolly Lodg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9pPr>
            </a:lstStyle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ID" sz="1600" dirty="0">
                  <a:solidFill>
                    <a:schemeClr val="bg1">
                      <a:lumMod val="50000"/>
                    </a:schemeClr>
                  </a:solidFill>
                </a:rPr>
                <a:t>ABEL RELASI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D796110-642B-4B39-A5F6-B67D6FC6CA43}"/>
              </a:ext>
            </a:extLst>
          </p:cNvPr>
          <p:cNvGrpSpPr/>
          <p:nvPr/>
        </p:nvGrpSpPr>
        <p:grpSpPr>
          <a:xfrm>
            <a:off x="1413851" y="2060316"/>
            <a:ext cx="1092684" cy="966720"/>
            <a:chOff x="1413852" y="2088390"/>
            <a:chExt cx="1092684" cy="966720"/>
          </a:xfrm>
        </p:grpSpPr>
        <p:sp>
          <p:nvSpPr>
            <p:cNvPr id="10" name="Google Shape;623;p33">
              <a:extLst>
                <a:ext uri="{FF2B5EF4-FFF2-40B4-BE49-F238E27FC236}">
                  <a16:creationId xmlns:a16="http://schemas.microsoft.com/office/drawing/2014/main" id="{1FB65BD0-1F62-47E3-9650-3B64EB7AE5AC}"/>
                </a:ext>
              </a:extLst>
            </p:cNvPr>
            <p:cNvSpPr/>
            <p:nvPr/>
          </p:nvSpPr>
          <p:spPr>
            <a:xfrm>
              <a:off x="1427630" y="2088390"/>
              <a:ext cx="1078906" cy="966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501;p30">
              <a:extLst>
                <a:ext uri="{FF2B5EF4-FFF2-40B4-BE49-F238E27FC236}">
                  <a16:creationId xmlns:a16="http://schemas.microsoft.com/office/drawing/2014/main" id="{6043B856-CF6A-4C04-96A7-6CEE6C8CDC50}"/>
                </a:ext>
              </a:extLst>
            </p:cNvPr>
            <p:cNvSpPr txBox="1">
              <a:spLocks/>
            </p:cNvSpPr>
            <p:nvPr/>
          </p:nvSpPr>
          <p:spPr>
            <a:xfrm>
              <a:off x="1413852" y="2365660"/>
              <a:ext cx="1042147" cy="371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Jolly Lodger"/>
                <a:buNone/>
                <a:defRPr sz="7000" b="1" i="0" u="none" strike="noStrike" cap="none">
                  <a:solidFill>
                    <a:schemeClr val="dk1"/>
                  </a:solidFill>
                  <a:latin typeface="Jolly Lodger"/>
                  <a:ea typeface="Jolly Lodger"/>
                  <a:cs typeface="Jolly Lodger"/>
                  <a:sym typeface="Jolly Lodg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E</a:t>
              </a:r>
              <a:r>
                <a:rPr lang="en-ID" sz="1600" dirty="0">
                  <a:solidFill>
                    <a:schemeClr val="bg1">
                      <a:lumMod val="50000"/>
                    </a:schemeClr>
                  </a:solidFill>
                </a:rPr>
                <a:t>RD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53CFCF2-7A22-41E7-B587-C0FCA62260A4}"/>
              </a:ext>
            </a:extLst>
          </p:cNvPr>
          <p:cNvGrpSpPr/>
          <p:nvPr/>
        </p:nvGrpSpPr>
        <p:grpSpPr>
          <a:xfrm>
            <a:off x="3923400" y="3665058"/>
            <a:ext cx="1095709" cy="966720"/>
            <a:chOff x="3923400" y="3665058"/>
            <a:chExt cx="1095709" cy="966720"/>
          </a:xfrm>
        </p:grpSpPr>
        <p:sp>
          <p:nvSpPr>
            <p:cNvPr id="12" name="Google Shape;623;p33">
              <a:extLst>
                <a:ext uri="{FF2B5EF4-FFF2-40B4-BE49-F238E27FC236}">
                  <a16:creationId xmlns:a16="http://schemas.microsoft.com/office/drawing/2014/main" id="{133FA9EF-9818-4B32-949E-87B1DF0220C3}"/>
                </a:ext>
              </a:extLst>
            </p:cNvPr>
            <p:cNvSpPr/>
            <p:nvPr/>
          </p:nvSpPr>
          <p:spPr>
            <a:xfrm>
              <a:off x="3923400" y="3665058"/>
              <a:ext cx="1078906" cy="966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501;p30">
              <a:extLst>
                <a:ext uri="{FF2B5EF4-FFF2-40B4-BE49-F238E27FC236}">
                  <a16:creationId xmlns:a16="http://schemas.microsoft.com/office/drawing/2014/main" id="{DF9B0DF4-9206-44E3-99BB-4EA3D6CC1BDD}"/>
                </a:ext>
              </a:extLst>
            </p:cNvPr>
            <p:cNvSpPr txBox="1">
              <a:spLocks/>
            </p:cNvSpPr>
            <p:nvPr/>
          </p:nvSpPr>
          <p:spPr>
            <a:xfrm>
              <a:off x="3976962" y="3935950"/>
              <a:ext cx="1042147" cy="371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Jolly Lodger"/>
                <a:buNone/>
                <a:defRPr sz="7000" b="1" i="0" u="none" strike="noStrike" cap="none">
                  <a:solidFill>
                    <a:schemeClr val="dk1"/>
                  </a:solidFill>
                  <a:latin typeface="Jolly Lodger"/>
                  <a:ea typeface="Jolly Lodger"/>
                  <a:cs typeface="Jolly Lodger"/>
                  <a:sym typeface="Jolly Lodg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9pPr>
            </a:lstStyle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K</a:t>
              </a:r>
              <a:r>
                <a:rPr lang="en-ID" sz="1600" dirty="0">
                  <a:solidFill>
                    <a:schemeClr val="bg1">
                      <a:lumMod val="50000"/>
                    </a:schemeClr>
                  </a:solidFill>
                </a:rPr>
                <a:t>AMUS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ADB0CC-2F14-43A7-8069-7CCB233FAB8C}"/>
              </a:ext>
            </a:extLst>
          </p:cNvPr>
          <p:cNvGrpSpPr/>
          <p:nvPr/>
        </p:nvGrpSpPr>
        <p:grpSpPr>
          <a:xfrm>
            <a:off x="3923400" y="541900"/>
            <a:ext cx="1095708" cy="966720"/>
            <a:chOff x="1427630" y="2088390"/>
            <a:chExt cx="1095708" cy="966720"/>
          </a:xfrm>
        </p:grpSpPr>
        <p:sp>
          <p:nvSpPr>
            <p:cNvPr id="22" name="Google Shape;623;p33">
              <a:extLst>
                <a:ext uri="{FF2B5EF4-FFF2-40B4-BE49-F238E27FC236}">
                  <a16:creationId xmlns:a16="http://schemas.microsoft.com/office/drawing/2014/main" id="{2BEB1D13-0AFF-4CAE-9CB2-0BBDC8AF9FF8}"/>
                </a:ext>
              </a:extLst>
            </p:cNvPr>
            <p:cNvSpPr/>
            <p:nvPr/>
          </p:nvSpPr>
          <p:spPr>
            <a:xfrm>
              <a:off x="1427630" y="2088390"/>
              <a:ext cx="1078906" cy="9667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501;p30">
              <a:extLst>
                <a:ext uri="{FF2B5EF4-FFF2-40B4-BE49-F238E27FC236}">
                  <a16:creationId xmlns:a16="http://schemas.microsoft.com/office/drawing/2014/main" id="{988F80F0-D081-46A5-999A-15F758C80197}"/>
                </a:ext>
              </a:extLst>
            </p:cNvPr>
            <p:cNvSpPr txBox="1">
              <a:spLocks/>
            </p:cNvSpPr>
            <p:nvPr/>
          </p:nvSpPr>
          <p:spPr>
            <a:xfrm>
              <a:off x="1481191" y="2368440"/>
              <a:ext cx="1042147" cy="371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Jolly Lodger"/>
                <a:buNone/>
                <a:defRPr sz="7000" b="1" i="0" u="none" strike="noStrike" cap="none">
                  <a:solidFill>
                    <a:schemeClr val="dk1"/>
                  </a:solidFill>
                  <a:latin typeface="Jolly Lodger"/>
                  <a:ea typeface="Jolly Lodger"/>
                  <a:cs typeface="Jolly Lodger"/>
                  <a:sym typeface="Jolly Lodger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Raleway Black"/>
                <a:buNone/>
                <a:defRPr sz="3500" b="0" i="0" u="none" strike="noStrike" cap="none">
                  <a:solidFill>
                    <a:schemeClr val="dk1"/>
                  </a:solidFill>
                  <a:latin typeface="Raleway Black"/>
                  <a:ea typeface="Raleway Black"/>
                  <a:cs typeface="Raleway Black"/>
                  <a:sym typeface="Raleway Black"/>
                </a:defRPr>
              </a:lvl9pPr>
            </a:lstStyle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ALGORITMA</a:t>
              </a:r>
              <a:endParaRPr lang="en-ID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5354502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Algoritma  </a:t>
            </a:r>
            <a:r>
              <a:rPr lang="en-ID" sz="3200" dirty="0"/>
              <a:t>Administrator dan </a:t>
            </a:r>
            <a:r>
              <a:rPr lang="en-ID" sz="3200" dirty="0" err="1"/>
              <a:t>Petugas</a:t>
            </a:r>
            <a:endParaRPr sz="32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subTitle" idx="1"/>
          </p:nvPr>
        </p:nvSpPr>
        <p:spPr>
          <a:xfrm>
            <a:off x="944081" y="1629793"/>
            <a:ext cx="6122348" cy="255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Administrator dan </a:t>
            </a:r>
            <a:r>
              <a:rPr lang="en-US" dirty="0" err="1"/>
              <a:t>Petugas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username dan password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login Administrator dan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kehalaman</a:t>
            </a:r>
            <a:r>
              <a:rPr lang="en-US" dirty="0"/>
              <a:t> dashboard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untuk</a:t>
            </a:r>
            <a:r>
              <a:rPr lang="en-US" dirty="0"/>
              <a:t> login </a:t>
            </a:r>
            <a:r>
              <a:rPr lang="en-US" dirty="0" err="1"/>
              <a:t>ulang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Administrator dan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dipinjam</a:t>
            </a:r>
            <a:r>
              <a:rPr lang="en-US" dirty="0"/>
              <a:t> oleh </a:t>
            </a:r>
            <a:r>
              <a:rPr lang="en-US" dirty="0" err="1"/>
              <a:t>siswa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administrator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membuatkan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Administrator dan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data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dipinjam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dikembalikan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yang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Administrator dan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Log Out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dashboard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</a:t>
            </a:r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pic>
        <p:nvPicPr>
          <p:cNvPr id="8" name="Google Shape;1116;p38">
            <a:extLst>
              <a:ext uri="{FF2B5EF4-FFF2-40B4-BE49-F238E27FC236}">
                <a16:creationId xmlns:a16="http://schemas.microsoft.com/office/drawing/2014/main" id="{28D8B64C-E5FA-42FF-AB1D-B9B34276D7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1604" y="2843302"/>
            <a:ext cx="1692396" cy="1925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0.27624 L -0.00556 0.074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Algoritma sebagai pe</a:t>
            </a:r>
            <a:r>
              <a:rPr lang="en-ID" sz="3200" dirty="0" err="1"/>
              <a:t>minjam</a:t>
            </a:r>
            <a:r>
              <a:rPr lang="en-ID" sz="3200" dirty="0"/>
              <a:t> </a:t>
            </a:r>
            <a:r>
              <a:rPr lang="en" sz="3200" dirty="0"/>
              <a:t> </a:t>
            </a:r>
            <a:endParaRPr sz="32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subTitle" idx="1"/>
          </p:nvPr>
        </p:nvSpPr>
        <p:spPr>
          <a:xfrm>
            <a:off x="944081" y="1629793"/>
            <a:ext cx="6122348" cy="22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Peminjam</a:t>
            </a:r>
            <a:r>
              <a:rPr lang="en-US" dirty="0"/>
              <a:t> login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mengisikan</a:t>
            </a:r>
            <a:r>
              <a:rPr lang="en-US" dirty="0"/>
              <a:t> username dan password (username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username yang lain)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administrator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berjaga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berhasil</a:t>
            </a:r>
            <a:r>
              <a:rPr lang="en-US" dirty="0"/>
              <a:t> login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kehalaman</a:t>
            </a:r>
            <a:r>
              <a:rPr lang="en-US" dirty="0"/>
              <a:t> home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dipinjam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koleksi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meyimpan</a:t>
            </a:r>
            <a:r>
              <a:rPr lang="en-US" dirty="0"/>
              <a:t> </a:t>
            </a:r>
            <a:r>
              <a:rPr lang="en-US" dirty="0" err="1"/>
              <a:t>buku-buku</a:t>
            </a:r>
            <a:r>
              <a:rPr lang="en-US" dirty="0"/>
              <a:t> yang </a:t>
            </a:r>
            <a:r>
              <a:rPr lang="en-US" dirty="0" err="1"/>
              <a:t>disukai</a:t>
            </a:r>
            <a:r>
              <a:rPr lang="en-US" dirty="0"/>
              <a:t> oleh </a:t>
            </a:r>
            <a:r>
              <a:rPr lang="en-US" dirty="0" err="1"/>
              <a:t>peminjam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2 </a:t>
            </a:r>
            <a:r>
              <a:rPr lang="en-US" dirty="0" err="1"/>
              <a:t>minggu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menu     Log Out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grpSp>
        <p:nvGrpSpPr>
          <p:cNvPr id="8" name="Google Shape;897;p35">
            <a:extLst>
              <a:ext uri="{FF2B5EF4-FFF2-40B4-BE49-F238E27FC236}">
                <a16:creationId xmlns:a16="http://schemas.microsoft.com/office/drawing/2014/main" id="{E1B91F1E-E820-42BD-970C-519562946604}"/>
              </a:ext>
            </a:extLst>
          </p:cNvPr>
          <p:cNvGrpSpPr/>
          <p:nvPr/>
        </p:nvGrpSpPr>
        <p:grpSpPr>
          <a:xfrm>
            <a:off x="2530249" y="4237077"/>
            <a:ext cx="565934" cy="558404"/>
            <a:chOff x="2924313" y="1988125"/>
            <a:chExt cx="373850" cy="368900"/>
          </a:xfrm>
        </p:grpSpPr>
        <p:sp>
          <p:nvSpPr>
            <p:cNvPr id="9" name="Google Shape;898;p35">
              <a:extLst>
                <a:ext uri="{FF2B5EF4-FFF2-40B4-BE49-F238E27FC236}">
                  <a16:creationId xmlns:a16="http://schemas.microsoft.com/office/drawing/2014/main" id="{4DFC9C9E-E6E7-4347-8C03-B76E9CC68077}"/>
                </a:ext>
              </a:extLst>
            </p:cNvPr>
            <p:cNvSpPr/>
            <p:nvPr/>
          </p:nvSpPr>
          <p:spPr>
            <a:xfrm>
              <a:off x="2952588" y="2131200"/>
              <a:ext cx="135450" cy="86425"/>
            </a:xfrm>
            <a:custGeom>
              <a:avLst/>
              <a:gdLst/>
              <a:ahLst/>
              <a:cxnLst/>
              <a:rect l="l" t="t" r="r" b="b"/>
              <a:pathLst>
                <a:path w="5418" h="3457" extrusionOk="0">
                  <a:moveTo>
                    <a:pt x="2387" y="0"/>
                  </a:moveTo>
                  <a:cubicBezTo>
                    <a:pt x="1563" y="0"/>
                    <a:pt x="794" y="318"/>
                    <a:pt x="227" y="875"/>
                  </a:cubicBezTo>
                  <a:cubicBezTo>
                    <a:pt x="48" y="1042"/>
                    <a:pt x="0" y="1292"/>
                    <a:pt x="96" y="1518"/>
                  </a:cubicBezTo>
                  <a:cubicBezTo>
                    <a:pt x="465" y="2435"/>
                    <a:pt x="1286" y="3161"/>
                    <a:pt x="2358" y="3388"/>
                  </a:cubicBezTo>
                  <a:cubicBezTo>
                    <a:pt x="2573" y="3434"/>
                    <a:pt x="2789" y="3456"/>
                    <a:pt x="3002" y="3456"/>
                  </a:cubicBezTo>
                  <a:cubicBezTo>
                    <a:pt x="3944" y="3456"/>
                    <a:pt x="4835" y="3023"/>
                    <a:pt x="5418" y="2304"/>
                  </a:cubicBezTo>
                  <a:cubicBezTo>
                    <a:pt x="5108" y="1197"/>
                    <a:pt x="4227" y="328"/>
                    <a:pt x="3036" y="66"/>
                  </a:cubicBezTo>
                  <a:cubicBezTo>
                    <a:pt x="2818" y="22"/>
                    <a:pt x="2601" y="0"/>
                    <a:pt x="2387" y="0"/>
                  </a:cubicBezTo>
                  <a:close/>
                </a:path>
              </a:pathLst>
            </a:custGeom>
            <a:solidFill>
              <a:srgbClr val="4F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9;p35">
              <a:extLst>
                <a:ext uri="{FF2B5EF4-FFF2-40B4-BE49-F238E27FC236}">
                  <a16:creationId xmlns:a16="http://schemas.microsoft.com/office/drawing/2014/main" id="{ACD71DA9-1D63-4CA3-877C-58DE8E15107D}"/>
                </a:ext>
              </a:extLst>
            </p:cNvPr>
            <p:cNvSpPr/>
            <p:nvPr/>
          </p:nvSpPr>
          <p:spPr>
            <a:xfrm>
              <a:off x="3068363" y="2012700"/>
              <a:ext cx="94975" cy="134450"/>
            </a:xfrm>
            <a:custGeom>
              <a:avLst/>
              <a:gdLst/>
              <a:ahLst/>
              <a:cxnLst/>
              <a:rect l="l" t="t" r="r" b="b"/>
              <a:pathLst>
                <a:path w="3799" h="5378" extrusionOk="0">
                  <a:moveTo>
                    <a:pt x="1434" y="1"/>
                  </a:moveTo>
                  <a:cubicBezTo>
                    <a:pt x="1282" y="1"/>
                    <a:pt x="1135" y="56"/>
                    <a:pt x="1025" y="174"/>
                  </a:cubicBezTo>
                  <a:cubicBezTo>
                    <a:pt x="334" y="889"/>
                    <a:pt x="1" y="1936"/>
                    <a:pt x="227" y="2996"/>
                  </a:cubicBezTo>
                  <a:cubicBezTo>
                    <a:pt x="477" y="4187"/>
                    <a:pt x="1358" y="5056"/>
                    <a:pt x="2454" y="5377"/>
                  </a:cubicBezTo>
                  <a:cubicBezTo>
                    <a:pt x="3335" y="4663"/>
                    <a:pt x="3799" y="3484"/>
                    <a:pt x="3549" y="2305"/>
                  </a:cubicBezTo>
                  <a:cubicBezTo>
                    <a:pt x="3323" y="1258"/>
                    <a:pt x="2596" y="436"/>
                    <a:pt x="1668" y="43"/>
                  </a:cubicBezTo>
                  <a:cubicBezTo>
                    <a:pt x="1591" y="15"/>
                    <a:pt x="1512" y="1"/>
                    <a:pt x="1434" y="1"/>
                  </a:cubicBezTo>
                  <a:close/>
                </a:path>
              </a:pathLst>
            </a:custGeom>
            <a:solidFill>
              <a:srgbClr val="4F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0;p35">
              <a:extLst>
                <a:ext uri="{FF2B5EF4-FFF2-40B4-BE49-F238E27FC236}">
                  <a16:creationId xmlns:a16="http://schemas.microsoft.com/office/drawing/2014/main" id="{D6C5285C-3670-4F24-9BC2-D61039D67554}"/>
                </a:ext>
              </a:extLst>
            </p:cNvPr>
            <p:cNvSpPr/>
            <p:nvPr/>
          </p:nvSpPr>
          <p:spPr>
            <a:xfrm>
              <a:off x="3071638" y="2049500"/>
              <a:ext cx="91700" cy="97650"/>
            </a:xfrm>
            <a:custGeom>
              <a:avLst/>
              <a:gdLst/>
              <a:ahLst/>
              <a:cxnLst/>
              <a:rect l="l" t="t" r="r" b="b"/>
              <a:pathLst>
                <a:path w="3668" h="3906" extrusionOk="0">
                  <a:moveTo>
                    <a:pt x="2263" y="0"/>
                  </a:moveTo>
                  <a:cubicBezTo>
                    <a:pt x="1489" y="0"/>
                    <a:pt x="727" y="155"/>
                    <a:pt x="48" y="464"/>
                  </a:cubicBezTo>
                  <a:cubicBezTo>
                    <a:pt x="1" y="810"/>
                    <a:pt x="25" y="1167"/>
                    <a:pt x="96" y="1524"/>
                  </a:cubicBezTo>
                  <a:cubicBezTo>
                    <a:pt x="346" y="2715"/>
                    <a:pt x="1227" y="3596"/>
                    <a:pt x="2323" y="3905"/>
                  </a:cubicBezTo>
                  <a:cubicBezTo>
                    <a:pt x="3204" y="3191"/>
                    <a:pt x="3668" y="2012"/>
                    <a:pt x="3406" y="833"/>
                  </a:cubicBezTo>
                  <a:cubicBezTo>
                    <a:pt x="3358" y="572"/>
                    <a:pt x="3263" y="310"/>
                    <a:pt x="3144" y="71"/>
                  </a:cubicBezTo>
                  <a:cubicBezTo>
                    <a:pt x="2858" y="36"/>
                    <a:pt x="2561" y="0"/>
                    <a:pt x="226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1;p35">
              <a:extLst>
                <a:ext uri="{FF2B5EF4-FFF2-40B4-BE49-F238E27FC236}">
                  <a16:creationId xmlns:a16="http://schemas.microsoft.com/office/drawing/2014/main" id="{64EA7563-6F36-4314-97FA-24B103E32112}"/>
                </a:ext>
              </a:extLst>
            </p:cNvPr>
            <p:cNvSpPr/>
            <p:nvPr/>
          </p:nvSpPr>
          <p:spPr>
            <a:xfrm>
              <a:off x="2990688" y="2131225"/>
              <a:ext cx="97350" cy="86400"/>
            </a:xfrm>
            <a:custGeom>
              <a:avLst/>
              <a:gdLst/>
              <a:ahLst/>
              <a:cxnLst/>
              <a:rect l="l" t="t" r="r" b="b"/>
              <a:pathLst>
                <a:path w="3894" h="3456" extrusionOk="0">
                  <a:moveTo>
                    <a:pt x="872" y="1"/>
                  </a:moveTo>
                  <a:cubicBezTo>
                    <a:pt x="731" y="1"/>
                    <a:pt x="591" y="10"/>
                    <a:pt x="453" y="29"/>
                  </a:cubicBezTo>
                  <a:cubicBezTo>
                    <a:pt x="155" y="708"/>
                    <a:pt x="0" y="1470"/>
                    <a:pt x="0" y="2244"/>
                  </a:cubicBezTo>
                  <a:cubicBezTo>
                    <a:pt x="0" y="2541"/>
                    <a:pt x="24" y="2815"/>
                    <a:pt x="72" y="3113"/>
                  </a:cubicBezTo>
                  <a:cubicBezTo>
                    <a:pt x="310" y="3232"/>
                    <a:pt x="560" y="3327"/>
                    <a:pt x="834" y="3387"/>
                  </a:cubicBezTo>
                  <a:cubicBezTo>
                    <a:pt x="1054" y="3433"/>
                    <a:pt x="1272" y="3455"/>
                    <a:pt x="1487" y="3455"/>
                  </a:cubicBezTo>
                  <a:cubicBezTo>
                    <a:pt x="2436" y="3455"/>
                    <a:pt x="3311" y="3022"/>
                    <a:pt x="3894" y="2303"/>
                  </a:cubicBezTo>
                  <a:cubicBezTo>
                    <a:pt x="3584" y="1196"/>
                    <a:pt x="2691" y="327"/>
                    <a:pt x="1512" y="65"/>
                  </a:cubicBezTo>
                  <a:cubicBezTo>
                    <a:pt x="1298" y="22"/>
                    <a:pt x="1084" y="1"/>
                    <a:pt x="87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2;p35">
              <a:extLst>
                <a:ext uri="{FF2B5EF4-FFF2-40B4-BE49-F238E27FC236}">
                  <a16:creationId xmlns:a16="http://schemas.microsoft.com/office/drawing/2014/main" id="{B9CA5F03-BD5D-4230-B567-FA693EB359CD}"/>
                </a:ext>
              </a:extLst>
            </p:cNvPr>
            <p:cNvSpPr/>
            <p:nvPr/>
          </p:nvSpPr>
          <p:spPr>
            <a:xfrm>
              <a:off x="3095763" y="2040125"/>
              <a:ext cx="39600" cy="74275"/>
            </a:xfrm>
            <a:custGeom>
              <a:avLst/>
              <a:gdLst/>
              <a:ahLst/>
              <a:cxnLst/>
              <a:rect l="l" t="t" r="r" b="b"/>
              <a:pathLst>
                <a:path w="1584" h="2971" extrusionOk="0">
                  <a:moveTo>
                    <a:pt x="535" y="0"/>
                  </a:moveTo>
                  <a:cubicBezTo>
                    <a:pt x="443" y="0"/>
                    <a:pt x="350" y="48"/>
                    <a:pt x="298" y="137"/>
                  </a:cubicBezTo>
                  <a:cubicBezTo>
                    <a:pt x="84" y="577"/>
                    <a:pt x="0" y="1078"/>
                    <a:pt x="107" y="1566"/>
                  </a:cubicBezTo>
                  <a:cubicBezTo>
                    <a:pt x="226" y="2161"/>
                    <a:pt x="607" y="2673"/>
                    <a:pt x="1108" y="2971"/>
                  </a:cubicBezTo>
                  <a:cubicBezTo>
                    <a:pt x="1453" y="2482"/>
                    <a:pt x="1584" y="1887"/>
                    <a:pt x="1453" y="1268"/>
                  </a:cubicBezTo>
                  <a:cubicBezTo>
                    <a:pt x="1346" y="780"/>
                    <a:pt x="1072" y="351"/>
                    <a:pt x="691" y="54"/>
                  </a:cubicBezTo>
                  <a:cubicBezTo>
                    <a:pt x="646" y="18"/>
                    <a:pt x="591" y="0"/>
                    <a:pt x="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3;p35">
              <a:extLst>
                <a:ext uri="{FF2B5EF4-FFF2-40B4-BE49-F238E27FC236}">
                  <a16:creationId xmlns:a16="http://schemas.microsoft.com/office/drawing/2014/main" id="{EAE3BB6E-F29A-4820-88C4-FC30295381FF}"/>
                </a:ext>
              </a:extLst>
            </p:cNvPr>
            <p:cNvSpPr/>
            <p:nvPr/>
          </p:nvSpPr>
          <p:spPr>
            <a:xfrm>
              <a:off x="2979663" y="2156325"/>
              <a:ext cx="75350" cy="35950"/>
            </a:xfrm>
            <a:custGeom>
              <a:avLst/>
              <a:gdLst/>
              <a:ahLst/>
              <a:cxnLst/>
              <a:rect l="l" t="t" r="r" b="b"/>
              <a:pathLst>
                <a:path w="3014" h="1438" extrusionOk="0">
                  <a:moveTo>
                    <a:pt x="1163" y="0"/>
                  </a:moveTo>
                  <a:cubicBezTo>
                    <a:pt x="820" y="0"/>
                    <a:pt x="489" y="83"/>
                    <a:pt x="191" y="240"/>
                  </a:cubicBezTo>
                  <a:cubicBezTo>
                    <a:pt x="37" y="311"/>
                    <a:pt x="1" y="513"/>
                    <a:pt x="96" y="632"/>
                  </a:cubicBezTo>
                  <a:cubicBezTo>
                    <a:pt x="394" y="1013"/>
                    <a:pt x="822" y="1287"/>
                    <a:pt x="1322" y="1383"/>
                  </a:cubicBezTo>
                  <a:cubicBezTo>
                    <a:pt x="1481" y="1420"/>
                    <a:pt x="1640" y="1438"/>
                    <a:pt x="1796" y="1438"/>
                  </a:cubicBezTo>
                  <a:cubicBezTo>
                    <a:pt x="2238" y="1438"/>
                    <a:pt x="2661" y="1295"/>
                    <a:pt x="3013" y="1049"/>
                  </a:cubicBezTo>
                  <a:cubicBezTo>
                    <a:pt x="2715" y="537"/>
                    <a:pt x="2215" y="168"/>
                    <a:pt x="1620" y="49"/>
                  </a:cubicBezTo>
                  <a:cubicBezTo>
                    <a:pt x="1467" y="16"/>
                    <a:pt x="1314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4;p35">
              <a:extLst>
                <a:ext uri="{FF2B5EF4-FFF2-40B4-BE49-F238E27FC236}">
                  <a16:creationId xmlns:a16="http://schemas.microsoft.com/office/drawing/2014/main" id="{C26FDD94-1E80-44B3-AA79-409950717C6E}"/>
                </a:ext>
              </a:extLst>
            </p:cNvPr>
            <p:cNvSpPr/>
            <p:nvPr/>
          </p:nvSpPr>
          <p:spPr>
            <a:xfrm>
              <a:off x="3171363" y="1988125"/>
              <a:ext cx="126800" cy="124500"/>
            </a:xfrm>
            <a:custGeom>
              <a:avLst/>
              <a:gdLst/>
              <a:ahLst/>
              <a:cxnLst/>
              <a:rect l="l" t="t" r="r" b="b"/>
              <a:pathLst>
                <a:path w="5072" h="4980" extrusionOk="0">
                  <a:moveTo>
                    <a:pt x="1541" y="1"/>
                  </a:moveTo>
                  <a:cubicBezTo>
                    <a:pt x="1272" y="1"/>
                    <a:pt x="1040" y="25"/>
                    <a:pt x="870" y="50"/>
                  </a:cubicBezTo>
                  <a:cubicBezTo>
                    <a:pt x="703" y="74"/>
                    <a:pt x="596" y="229"/>
                    <a:pt x="643" y="395"/>
                  </a:cubicBezTo>
                  <a:cubicBezTo>
                    <a:pt x="1239" y="2419"/>
                    <a:pt x="0" y="3515"/>
                    <a:pt x="0" y="3515"/>
                  </a:cubicBezTo>
                  <a:lnTo>
                    <a:pt x="2013" y="4979"/>
                  </a:lnTo>
                  <a:cubicBezTo>
                    <a:pt x="2345" y="4588"/>
                    <a:pt x="2713" y="4482"/>
                    <a:pt x="3006" y="4482"/>
                  </a:cubicBezTo>
                  <a:cubicBezTo>
                    <a:pt x="3132" y="4482"/>
                    <a:pt x="3245" y="4502"/>
                    <a:pt x="3334" y="4527"/>
                  </a:cubicBezTo>
                  <a:cubicBezTo>
                    <a:pt x="3350" y="4532"/>
                    <a:pt x="3365" y="4534"/>
                    <a:pt x="3381" y="4534"/>
                  </a:cubicBezTo>
                  <a:cubicBezTo>
                    <a:pt x="3470" y="4534"/>
                    <a:pt x="3547" y="4452"/>
                    <a:pt x="3537" y="4360"/>
                  </a:cubicBezTo>
                  <a:cubicBezTo>
                    <a:pt x="3455" y="3739"/>
                    <a:pt x="3888" y="3205"/>
                    <a:pt x="4528" y="3205"/>
                  </a:cubicBezTo>
                  <a:cubicBezTo>
                    <a:pt x="4637" y="3205"/>
                    <a:pt x="4751" y="3220"/>
                    <a:pt x="4870" y="3253"/>
                  </a:cubicBezTo>
                  <a:cubicBezTo>
                    <a:pt x="4880" y="3255"/>
                    <a:pt x="4891" y="3256"/>
                    <a:pt x="4900" y="3256"/>
                  </a:cubicBezTo>
                  <a:cubicBezTo>
                    <a:pt x="4995" y="3256"/>
                    <a:pt x="5071" y="3160"/>
                    <a:pt x="5061" y="3074"/>
                  </a:cubicBezTo>
                  <a:cubicBezTo>
                    <a:pt x="4483" y="435"/>
                    <a:pt x="2681" y="1"/>
                    <a:pt x="1541" y="1"/>
                  </a:cubicBezTo>
                  <a:close/>
                </a:path>
              </a:pathLst>
            </a:custGeom>
            <a:solidFill>
              <a:srgbClr val="4F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5;p35">
              <a:extLst>
                <a:ext uri="{FF2B5EF4-FFF2-40B4-BE49-F238E27FC236}">
                  <a16:creationId xmlns:a16="http://schemas.microsoft.com/office/drawing/2014/main" id="{A91EAE6E-7471-4230-B829-24E1D6CFB7C6}"/>
                </a:ext>
              </a:extLst>
            </p:cNvPr>
            <p:cNvSpPr/>
            <p:nvPr/>
          </p:nvSpPr>
          <p:spPr>
            <a:xfrm>
              <a:off x="2924313" y="2230475"/>
              <a:ext cx="129200" cy="126550"/>
            </a:xfrm>
            <a:custGeom>
              <a:avLst/>
              <a:gdLst/>
              <a:ahLst/>
              <a:cxnLst/>
              <a:rect l="l" t="t" r="r" b="b"/>
              <a:pathLst>
                <a:path w="5168" h="5062" extrusionOk="0">
                  <a:moveTo>
                    <a:pt x="3715" y="0"/>
                  </a:moveTo>
                  <a:cubicBezTo>
                    <a:pt x="3715" y="0"/>
                    <a:pt x="2995" y="805"/>
                    <a:pt x="1656" y="805"/>
                  </a:cubicBezTo>
                  <a:cubicBezTo>
                    <a:pt x="1334" y="805"/>
                    <a:pt x="976" y="758"/>
                    <a:pt x="584" y="643"/>
                  </a:cubicBezTo>
                  <a:cubicBezTo>
                    <a:pt x="556" y="635"/>
                    <a:pt x="530" y="632"/>
                    <a:pt x="504" y="632"/>
                  </a:cubicBezTo>
                  <a:cubicBezTo>
                    <a:pt x="373" y="632"/>
                    <a:pt x="268" y="728"/>
                    <a:pt x="238" y="857"/>
                  </a:cubicBezTo>
                  <a:cubicBezTo>
                    <a:pt x="107" y="1750"/>
                    <a:pt x="0" y="4358"/>
                    <a:pt x="3263" y="5060"/>
                  </a:cubicBezTo>
                  <a:cubicBezTo>
                    <a:pt x="3268" y="5061"/>
                    <a:pt x="3274" y="5061"/>
                    <a:pt x="3279" y="5061"/>
                  </a:cubicBezTo>
                  <a:cubicBezTo>
                    <a:pt x="3380" y="5061"/>
                    <a:pt x="3475" y="4960"/>
                    <a:pt x="3441" y="4870"/>
                  </a:cubicBezTo>
                  <a:cubicBezTo>
                    <a:pt x="3230" y="4104"/>
                    <a:pt x="3753" y="3515"/>
                    <a:pt x="4413" y="3515"/>
                  </a:cubicBezTo>
                  <a:cubicBezTo>
                    <a:pt x="4462" y="3515"/>
                    <a:pt x="4511" y="3518"/>
                    <a:pt x="4560" y="3524"/>
                  </a:cubicBezTo>
                  <a:cubicBezTo>
                    <a:pt x="4566" y="3525"/>
                    <a:pt x="4571" y="3525"/>
                    <a:pt x="4577" y="3525"/>
                  </a:cubicBezTo>
                  <a:cubicBezTo>
                    <a:pt x="4676" y="3525"/>
                    <a:pt x="4750" y="3424"/>
                    <a:pt x="4727" y="3334"/>
                  </a:cubicBezTo>
                  <a:cubicBezTo>
                    <a:pt x="4632" y="3036"/>
                    <a:pt x="4620" y="2488"/>
                    <a:pt x="5168" y="2012"/>
                  </a:cubicBezTo>
                  <a:lnTo>
                    <a:pt x="3715" y="0"/>
                  </a:lnTo>
                  <a:close/>
                </a:path>
              </a:pathLst>
            </a:custGeom>
            <a:solidFill>
              <a:srgbClr val="4F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06;p35">
              <a:extLst>
                <a:ext uri="{FF2B5EF4-FFF2-40B4-BE49-F238E27FC236}">
                  <a16:creationId xmlns:a16="http://schemas.microsoft.com/office/drawing/2014/main" id="{161FF764-6645-4FA0-A482-C17E8493515D}"/>
                </a:ext>
              </a:extLst>
            </p:cNvPr>
            <p:cNvSpPr/>
            <p:nvPr/>
          </p:nvSpPr>
          <p:spPr>
            <a:xfrm>
              <a:off x="3171363" y="2056925"/>
              <a:ext cx="69375" cy="55100"/>
            </a:xfrm>
            <a:custGeom>
              <a:avLst/>
              <a:gdLst/>
              <a:ahLst/>
              <a:cxnLst/>
              <a:rect l="l" t="t" r="r" b="b"/>
              <a:pathLst>
                <a:path w="2775" h="2204" extrusionOk="0">
                  <a:moveTo>
                    <a:pt x="524" y="1"/>
                  </a:moveTo>
                  <a:cubicBezTo>
                    <a:pt x="286" y="501"/>
                    <a:pt x="0" y="751"/>
                    <a:pt x="0" y="751"/>
                  </a:cubicBezTo>
                  <a:lnTo>
                    <a:pt x="2013" y="2203"/>
                  </a:lnTo>
                  <a:cubicBezTo>
                    <a:pt x="2263" y="1906"/>
                    <a:pt x="2536" y="1787"/>
                    <a:pt x="2775" y="1727"/>
                  </a:cubicBezTo>
                  <a:cubicBezTo>
                    <a:pt x="2656" y="1596"/>
                    <a:pt x="2525" y="1453"/>
                    <a:pt x="2370" y="1298"/>
                  </a:cubicBezTo>
                  <a:lnTo>
                    <a:pt x="2286" y="1215"/>
                  </a:lnTo>
                  <a:cubicBezTo>
                    <a:pt x="1763" y="691"/>
                    <a:pt x="1167" y="286"/>
                    <a:pt x="52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07;p35">
              <a:extLst>
                <a:ext uri="{FF2B5EF4-FFF2-40B4-BE49-F238E27FC236}">
                  <a16:creationId xmlns:a16="http://schemas.microsoft.com/office/drawing/2014/main" id="{ADE3881F-D461-4636-B490-2FBC82B42487}"/>
                </a:ext>
              </a:extLst>
            </p:cNvPr>
            <p:cNvSpPr/>
            <p:nvPr/>
          </p:nvSpPr>
          <p:spPr>
            <a:xfrm>
              <a:off x="2998113" y="2230475"/>
              <a:ext cx="55400" cy="69075"/>
            </a:xfrm>
            <a:custGeom>
              <a:avLst/>
              <a:gdLst/>
              <a:ahLst/>
              <a:cxnLst/>
              <a:rect l="l" t="t" r="r" b="b"/>
              <a:pathLst>
                <a:path w="2216" h="2763" extrusionOk="0">
                  <a:moveTo>
                    <a:pt x="763" y="0"/>
                  </a:moveTo>
                  <a:cubicBezTo>
                    <a:pt x="763" y="0"/>
                    <a:pt x="489" y="298"/>
                    <a:pt x="1" y="524"/>
                  </a:cubicBezTo>
                  <a:cubicBezTo>
                    <a:pt x="287" y="1167"/>
                    <a:pt x="680" y="1762"/>
                    <a:pt x="1204" y="2274"/>
                  </a:cubicBezTo>
                  <a:lnTo>
                    <a:pt x="1299" y="2369"/>
                  </a:lnTo>
                  <a:cubicBezTo>
                    <a:pt x="1442" y="2512"/>
                    <a:pt x="1596" y="2631"/>
                    <a:pt x="1739" y="2762"/>
                  </a:cubicBezTo>
                  <a:cubicBezTo>
                    <a:pt x="1787" y="2524"/>
                    <a:pt x="1918" y="2262"/>
                    <a:pt x="2216" y="2012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08;p35">
              <a:extLst>
                <a:ext uri="{FF2B5EF4-FFF2-40B4-BE49-F238E27FC236}">
                  <a16:creationId xmlns:a16="http://schemas.microsoft.com/office/drawing/2014/main" id="{4AAAC244-6ABE-4E33-BB6F-4BB67BAAEACB}"/>
                </a:ext>
              </a:extLst>
            </p:cNvPr>
            <p:cNvSpPr/>
            <p:nvPr/>
          </p:nvSpPr>
          <p:spPr>
            <a:xfrm>
              <a:off x="3096363" y="2049500"/>
              <a:ext cx="38700" cy="64600"/>
            </a:xfrm>
            <a:custGeom>
              <a:avLst/>
              <a:gdLst/>
              <a:ahLst/>
              <a:cxnLst/>
              <a:rect l="l" t="t" r="r" b="b"/>
              <a:pathLst>
                <a:path w="1548" h="2584" extrusionOk="0">
                  <a:moveTo>
                    <a:pt x="1000" y="0"/>
                  </a:moveTo>
                  <a:cubicBezTo>
                    <a:pt x="703" y="24"/>
                    <a:pt x="417" y="60"/>
                    <a:pt x="131" y="107"/>
                  </a:cubicBezTo>
                  <a:cubicBezTo>
                    <a:pt x="24" y="452"/>
                    <a:pt x="0" y="822"/>
                    <a:pt x="71" y="1179"/>
                  </a:cubicBezTo>
                  <a:cubicBezTo>
                    <a:pt x="191" y="1774"/>
                    <a:pt x="560" y="2262"/>
                    <a:pt x="1072" y="2584"/>
                  </a:cubicBezTo>
                  <a:cubicBezTo>
                    <a:pt x="1417" y="2107"/>
                    <a:pt x="1548" y="1488"/>
                    <a:pt x="1429" y="893"/>
                  </a:cubicBezTo>
                  <a:cubicBezTo>
                    <a:pt x="1357" y="572"/>
                    <a:pt x="1203" y="274"/>
                    <a:pt x="1000" y="0"/>
                  </a:cubicBezTo>
                  <a:close/>
                </a:path>
              </a:pathLst>
            </a:custGeom>
            <a:solidFill>
              <a:srgbClr val="363636">
                <a:alpha val="2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09;p35">
              <a:extLst>
                <a:ext uri="{FF2B5EF4-FFF2-40B4-BE49-F238E27FC236}">
                  <a16:creationId xmlns:a16="http://schemas.microsoft.com/office/drawing/2014/main" id="{7EF318DC-3938-4400-B601-FAAA7FAE0633}"/>
                </a:ext>
              </a:extLst>
            </p:cNvPr>
            <p:cNvSpPr/>
            <p:nvPr/>
          </p:nvSpPr>
          <p:spPr>
            <a:xfrm>
              <a:off x="2990988" y="2156425"/>
              <a:ext cx="64600" cy="36100"/>
            </a:xfrm>
            <a:custGeom>
              <a:avLst/>
              <a:gdLst/>
              <a:ahLst/>
              <a:cxnLst/>
              <a:rect l="l" t="t" r="r" b="b"/>
              <a:pathLst>
                <a:path w="2584" h="1444" extrusionOk="0">
                  <a:moveTo>
                    <a:pt x="741" y="1"/>
                  </a:moveTo>
                  <a:cubicBezTo>
                    <a:pt x="527" y="1"/>
                    <a:pt x="313" y="34"/>
                    <a:pt x="107" y="105"/>
                  </a:cubicBezTo>
                  <a:cubicBezTo>
                    <a:pt x="48" y="390"/>
                    <a:pt x="0" y="664"/>
                    <a:pt x="0" y="962"/>
                  </a:cubicBezTo>
                  <a:cubicBezTo>
                    <a:pt x="250" y="1176"/>
                    <a:pt x="560" y="1319"/>
                    <a:pt x="905" y="1402"/>
                  </a:cubicBezTo>
                  <a:cubicBezTo>
                    <a:pt x="1045" y="1430"/>
                    <a:pt x="1185" y="1444"/>
                    <a:pt x="1323" y="1444"/>
                  </a:cubicBezTo>
                  <a:cubicBezTo>
                    <a:pt x="1774" y="1444"/>
                    <a:pt x="2210" y="1300"/>
                    <a:pt x="2584" y="1045"/>
                  </a:cubicBezTo>
                  <a:cubicBezTo>
                    <a:pt x="2262" y="533"/>
                    <a:pt x="1762" y="164"/>
                    <a:pt x="1179" y="45"/>
                  </a:cubicBezTo>
                  <a:cubicBezTo>
                    <a:pt x="1034" y="16"/>
                    <a:pt x="888" y="1"/>
                    <a:pt x="741" y="1"/>
                  </a:cubicBezTo>
                  <a:close/>
                </a:path>
              </a:pathLst>
            </a:custGeom>
            <a:solidFill>
              <a:srgbClr val="363636">
                <a:alpha val="2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10;p35">
              <a:extLst>
                <a:ext uri="{FF2B5EF4-FFF2-40B4-BE49-F238E27FC236}">
                  <a16:creationId xmlns:a16="http://schemas.microsoft.com/office/drawing/2014/main" id="{6C2138AD-83CA-481C-9BAA-97A6C046E595}"/>
                </a:ext>
              </a:extLst>
            </p:cNvPr>
            <p:cNvSpPr/>
            <p:nvPr/>
          </p:nvSpPr>
          <p:spPr>
            <a:xfrm>
              <a:off x="2997238" y="2068025"/>
              <a:ext cx="252125" cy="231900"/>
            </a:xfrm>
            <a:custGeom>
              <a:avLst/>
              <a:gdLst/>
              <a:ahLst/>
              <a:cxnLst/>
              <a:rect l="l" t="t" r="r" b="b"/>
              <a:pathLst>
                <a:path w="10085" h="9276" extrusionOk="0">
                  <a:moveTo>
                    <a:pt x="5245" y="0"/>
                  </a:moveTo>
                  <a:cubicBezTo>
                    <a:pt x="4022" y="0"/>
                    <a:pt x="2798" y="468"/>
                    <a:pt x="1870" y="1402"/>
                  </a:cubicBezTo>
                  <a:cubicBezTo>
                    <a:pt x="0" y="3271"/>
                    <a:pt x="0" y="6284"/>
                    <a:pt x="1870" y="8165"/>
                  </a:cubicBezTo>
                  <a:lnTo>
                    <a:pt x="1953" y="8248"/>
                  </a:lnTo>
                  <a:cubicBezTo>
                    <a:pt x="2637" y="8933"/>
                    <a:pt x="3530" y="9275"/>
                    <a:pt x="4423" y="9275"/>
                  </a:cubicBezTo>
                  <a:cubicBezTo>
                    <a:pt x="5316" y="9275"/>
                    <a:pt x="6209" y="8933"/>
                    <a:pt x="6894" y="8248"/>
                  </a:cubicBezTo>
                  <a:lnTo>
                    <a:pt x="8716" y="6439"/>
                  </a:lnTo>
                  <a:cubicBezTo>
                    <a:pt x="10085" y="5069"/>
                    <a:pt x="10085" y="2867"/>
                    <a:pt x="8716" y="1497"/>
                  </a:cubicBezTo>
                  <a:lnTo>
                    <a:pt x="8620" y="1402"/>
                  </a:lnTo>
                  <a:cubicBezTo>
                    <a:pt x="7692" y="468"/>
                    <a:pt x="6468" y="0"/>
                    <a:pt x="52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11;p35">
              <a:extLst>
                <a:ext uri="{FF2B5EF4-FFF2-40B4-BE49-F238E27FC236}">
                  <a16:creationId xmlns:a16="http://schemas.microsoft.com/office/drawing/2014/main" id="{80E6D89B-3388-4FD6-A270-378DCD4971D9}"/>
                </a:ext>
              </a:extLst>
            </p:cNvPr>
            <p:cNvSpPr/>
            <p:nvPr/>
          </p:nvSpPr>
          <p:spPr>
            <a:xfrm>
              <a:off x="3067188" y="2226300"/>
              <a:ext cx="51500" cy="45725"/>
            </a:xfrm>
            <a:custGeom>
              <a:avLst/>
              <a:gdLst/>
              <a:ahLst/>
              <a:cxnLst/>
              <a:rect l="l" t="t" r="r" b="b"/>
              <a:pathLst>
                <a:path w="2060" h="1829" extrusionOk="0">
                  <a:moveTo>
                    <a:pt x="1235" y="0"/>
                  </a:moveTo>
                  <a:cubicBezTo>
                    <a:pt x="975" y="0"/>
                    <a:pt x="690" y="120"/>
                    <a:pt x="465" y="346"/>
                  </a:cubicBezTo>
                  <a:cubicBezTo>
                    <a:pt x="60" y="739"/>
                    <a:pt x="0" y="1310"/>
                    <a:pt x="310" y="1632"/>
                  </a:cubicBezTo>
                  <a:cubicBezTo>
                    <a:pt x="446" y="1763"/>
                    <a:pt x="628" y="1828"/>
                    <a:pt x="822" y="1828"/>
                  </a:cubicBezTo>
                  <a:cubicBezTo>
                    <a:pt x="1085" y="1828"/>
                    <a:pt x="1370" y="1709"/>
                    <a:pt x="1596" y="1477"/>
                  </a:cubicBezTo>
                  <a:cubicBezTo>
                    <a:pt x="1989" y="1084"/>
                    <a:pt x="2060" y="512"/>
                    <a:pt x="1739" y="203"/>
                  </a:cubicBezTo>
                  <a:cubicBezTo>
                    <a:pt x="1607" y="66"/>
                    <a:pt x="1428" y="0"/>
                    <a:pt x="1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12;p35">
              <a:extLst>
                <a:ext uri="{FF2B5EF4-FFF2-40B4-BE49-F238E27FC236}">
                  <a16:creationId xmlns:a16="http://schemas.microsoft.com/office/drawing/2014/main" id="{CF341A3D-508C-49E8-A2C7-D327BADF68BA}"/>
                </a:ext>
              </a:extLst>
            </p:cNvPr>
            <p:cNvSpPr/>
            <p:nvPr/>
          </p:nvSpPr>
          <p:spPr>
            <a:xfrm>
              <a:off x="3164213" y="2129250"/>
              <a:ext cx="51525" cy="45750"/>
            </a:xfrm>
            <a:custGeom>
              <a:avLst/>
              <a:gdLst/>
              <a:ahLst/>
              <a:cxnLst/>
              <a:rect l="l" t="t" r="r" b="b"/>
              <a:pathLst>
                <a:path w="2061" h="1830" extrusionOk="0">
                  <a:moveTo>
                    <a:pt x="1238" y="1"/>
                  </a:moveTo>
                  <a:cubicBezTo>
                    <a:pt x="975" y="1"/>
                    <a:pt x="691" y="121"/>
                    <a:pt x="465" y="346"/>
                  </a:cubicBezTo>
                  <a:cubicBezTo>
                    <a:pt x="72" y="739"/>
                    <a:pt x="1" y="1323"/>
                    <a:pt x="310" y="1632"/>
                  </a:cubicBezTo>
                  <a:cubicBezTo>
                    <a:pt x="448" y="1765"/>
                    <a:pt x="631" y="1830"/>
                    <a:pt x="827" y="1830"/>
                  </a:cubicBezTo>
                  <a:cubicBezTo>
                    <a:pt x="1088" y="1830"/>
                    <a:pt x="1371" y="1714"/>
                    <a:pt x="1596" y="1489"/>
                  </a:cubicBezTo>
                  <a:cubicBezTo>
                    <a:pt x="1989" y="1084"/>
                    <a:pt x="2060" y="513"/>
                    <a:pt x="1751" y="203"/>
                  </a:cubicBezTo>
                  <a:cubicBezTo>
                    <a:pt x="1614" y="67"/>
                    <a:pt x="1432" y="1"/>
                    <a:pt x="1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13;p35">
              <a:extLst>
                <a:ext uri="{FF2B5EF4-FFF2-40B4-BE49-F238E27FC236}">
                  <a16:creationId xmlns:a16="http://schemas.microsoft.com/office/drawing/2014/main" id="{184295C0-012A-456E-BDAA-5634D7D1389F}"/>
                </a:ext>
              </a:extLst>
            </p:cNvPr>
            <p:cNvSpPr/>
            <p:nvPr/>
          </p:nvSpPr>
          <p:spPr>
            <a:xfrm>
              <a:off x="3059438" y="2196025"/>
              <a:ext cx="27700" cy="21375"/>
            </a:xfrm>
            <a:custGeom>
              <a:avLst/>
              <a:gdLst/>
              <a:ahLst/>
              <a:cxnLst/>
              <a:rect l="l" t="t" r="r" b="b"/>
              <a:pathLst>
                <a:path w="1108" h="855" extrusionOk="0">
                  <a:moveTo>
                    <a:pt x="838" y="0"/>
                  </a:moveTo>
                  <a:cubicBezTo>
                    <a:pt x="797" y="0"/>
                    <a:pt x="754" y="11"/>
                    <a:pt x="715" y="33"/>
                  </a:cubicBezTo>
                  <a:lnTo>
                    <a:pt x="120" y="449"/>
                  </a:lnTo>
                  <a:cubicBezTo>
                    <a:pt x="13" y="533"/>
                    <a:pt x="1" y="664"/>
                    <a:pt x="60" y="771"/>
                  </a:cubicBezTo>
                  <a:cubicBezTo>
                    <a:pt x="108" y="830"/>
                    <a:pt x="179" y="854"/>
                    <a:pt x="239" y="854"/>
                  </a:cubicBezTo>
                  <a:cubicBezTo>
                    <a:pt x="286" y="854"/>
                    <a:pt x="334" y="842"/>
                    <a:pt x="370" y="807"/>
                  </a:cubicBezTo>
                  <a:lnTo>
                    <a:pt x="965" y="390"/>
                  </a:lnTo>
                  <a:cubicBezTo>
                    <a:pt x="1072" y="330"/>
                    <a:pt x="1108" y="199"/>
                    <a:pt x="1025" y="92"/>
                  </a:cubicBezTo>
                  <a:cubicBezTo>
                    <a:pt x="979" y="32"/>
                    <a:pt x="910" y="0"/>
                    <a:pt x="83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14;p35">
              <a:extLst>
                <a:ext uri="{FF2B5EF4-FFF2-40B4-BE49-F238E27FC236}">
                  <a16:creationId xmlns:a16="http://schemas.microsoft.com/office/drawing/2014/main" id="{B25B0524-A2D3-442F-AFA8-9B840A136534}"/>
                </a:ext>
              </a:extLst>
            </p:cNvPr>
            <p:cNvSpPr/>
            <p:nvPr/>
          </p:nvSpPr>
          <p:spPr>
            <a:xfrm>
              <a:off x="3136238" y="2119175"/>
              <a:ext cx="23250" cy="26175"/>
            </a:xfrm>
            <a:custGeom>
              <a:avLst/>
              <a:gdLst/>
              <a:ahLst/>
              <a:cxnLst/>
              <a:rect l="l" t="t" r="r" b="b"/>
              <a:pathLst>
                <a:path w="930" h="1047" extrusionOk="0">
                  <a:moveTo>
                    <a:pt x="671" y="1"/>
                  </a:moveTo>
                  <a:cubicBezTo>
                    <a:pt x="600" y="1"/>
                    <a:pt x="533" y="40"/>
                    <a:pt x="489" y="106"/>
                  </a:cubicBezTo>
                  <a:lnTo>
                    <a:pt x="72" y="702"/>
                  </a:lnTo>
                  <a:cubicBezTo>
                    <a:pt x="0" y="785"/>
                    <a:pt x="24" y="940"/>
                    <a:pt x="131" y="999"/>
                  </a:cubicBezTo>
                  <a:cubicBezTo>
                    <a:pt x="179" y="1023"/>
                    <a:pt x="215" y="1047"/>
                    <a:pt x="262" y="1047"/>
                  </a:cubicBezTo>
                  <a:cubicBezTo>
                    <a:pt x="334" y="1047"/>
                    <a:pt x="393" y="1011"/>
                    <a:pt x="441" y="952"/>
                  </a:cubicBezTo>
                  <a:lnTo>
                    <a:pt x="858" y="356"/>
                  </a:lnTo>
                  <a:cubicBezTo>
                    <a:pt x="929" y="249"/>
                    <a:pt x="905" y="118"/>
                    <a:pt x="798" y="47"/>
                  </a:cubicBezTo>
                  <a:cubicBezTo>
                    <a:pt x="758" y="15"/>
                    <a:pt x="714" y="1"/>
                    <a:pt x="6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15;p35">
              <a:extLst>
                <a:ext uri="{FF2B5EF4-FFF2-40B4-BE49-F238E27FC236}">
                  <a16:creationId xmlns:a16="http://schemas.microsoft.com/office/drawing/2014/main" id="{E527BED9-C019-4EC9-BBBB-49D097D17675}"/>
                </a:ext>
              </a:extLst>
            </p:cNvPr>
            <p:cNvSpPr/>
            <p:nvPr/>
          </p:nvSpPr>
          <p:spPr>
            <a:xfrm>
              <a:off x="3105288" y="2165175"/>
              <a:ext cx="50325" cy="49250"/>
            </a:xfrm>
            <a:custGeom>
              <a:avLst/>
              <a:gdLst/>
              <a:ahLst/>
              <a:cxnLst/>
              <a:rect l="l" t="t" r="r" b="b"/>
              <a:pathLst>
                <a:path w="2013" h="1970" extrusionOk="0">
                  <a:moveTo>
                    <a:pt x="1646" y="0"/>
                  </a:moveTo>
                  <a:cubicBezTo>
                    <a:pt x="1585" y="0"/>
                    <a:pt x="1526" y="21"/>
                    <a:pt x="1489" y="64"/>
                  </a:cubicBezTo>
                  <a:cubicBezTo>
                    <a:pt x="1393" y="159"/>
                    <a:pt x="1393" y="290"/>
                    <a:pt x="1489" y="374"/>
                  </a:cubicBezTo>
                  <a:cubicBezTo>
                    <a:pt x="1524" y="421"/>
                    <a:pt x="1560" y="493"/>
                    <a:pt x="1560" y="576"/>
                  </a:cubicBezTo>
                  <a:cubicBezTo>
                    <a:pt x="1560" y="648"/>
                    <a:pt x="1524" y="707"/>
                    <a:pt x="1489" y="767"/>
                  </a:cubicBezTo>
                  <a:cubicBezTo>
                    <a:pt x="1441" y="814"/>
                    <a:pt x="1369" y="838"/>
                    <a:pt x="1298" y="838"/>
                  </a:cubicBezTo>
                  <a:cubicBezTo>
                    <a:pt x="1215" y="838"/>
                    <a:pt x="1155" y="814"/>
                    <a:pt x="1096" y="767"/>
                  </a:cubicBezTo>
                  <a:cubicBezTo>
                    <a:pt x="1054" y="719"/>
                    <a:pt x="1000" y="695"/>
                    <a:pt x="945" y="695"/>
                  </a:cubicBezTo>
                  <a:cubicBezTo>
                    <a:pt x="890" y="695"/>
                    <a:pt x="834" y="719"/>
                    <a:pt x="786" y="767"/>
                  </a:cubicBezTo>
                  <a:cubicBezTo>
                    <a:pt x="703" y="850"/>
                    <a:pt x="703" y="993"/>
                    <a:pt x="786" y="1076"/>
                  </a:cubicBezTo>
                  <a:cubicBezTo>
                    <a:pt x="893" y="1183"/>
                    <a:pt x="893" y="1350"/>
                    <a:pt x="786" y="1445"/>
                  </a:cubicBezTo>
                  <a:cubicBezTo>
                    <a:pt x="738" y="1493"/>
                    <a:pt x="667" y="1529"/>
                    <a:pt x="596" y="1529"/>
                  </a:cubicBezTo>
                  <a:cubicBezTo>
                    <a:pt x="524" y="1529"/>
                    <a:pt x="465" y="1493"/>
                    <a:pt x="405" y="1445"/>
                  </a:cubicBezTo>
                  <a:cubicBezTo>
                    <a:pt x="357" y="1404"/>
                    <a:pt x="301" y="1383"/>
                    <a:pt x="244" y="1383"/>
                  </a:cubicBezTo>
                  <a:cubicBezTo>
                    <a:pt x="188" y="1383"/>
                    <a:pt x="131" y="1404"/>
                    <a:pt x="84" y="1445"/>
                  </a:cubicBezTo>
                  <a:cubicBezTo>
                    <a:pt x="0" y="1540"/>
                    <a:pt x="0" y="1671"/>
                    <a:pt x="84" y="1767"/>
                  </a:cubicBezTo>
                  <a:cubicBezTo>
                    <a:pt x="226" y="1898"/>
                    <a:pt x="405" y="1969"/>
                    <a:pt x="596" y="1969"/>
                  </a:cubicBezTo>
                  <a:cubicBezTo>
                    <a:pt x="786" y="1969"/>
                    <a:pt x="965" y="1898"/>
                    <a:pt x="1096" y="1767"/>
                  </a:cubicBezTo>
                  <a:cubicBezTo>
                    <a:pt x="1238" y="1624"/>
                    <a:pt x="1310" y="1445"/>
                    <a:pt x="1310" y="1267"/>
                  </a:cubicBezTo>
                  <a:cubicBezTo>
                    <a:pt x="1489" y="1267"/>
                    <a:pt x="1667" y="1195"/>
                    <a:pt x="1798" y="1064"/>
                  </a:cubicBezTo>
                  <a:cubicBezTo>
                    <a:pt x="1929" y="933"/>
                    <a:pt x="2012" y="755"/>
                    <a:pt x="2012" y="552"/>
                  </a:cubicBezTo>
                  <a:cubicBezTo>
                    <a:pt x="2012" y="362"/>
                    <a:pt x="1929" y="183"/>
                    <a:pt x="1798" y="52"/>
                  </a:cubicBezTo>
                  <a:cubicBezTo>
                    <a:pt x="1758" y="18"/>
                    <a:pt x="1701" y="0"/>
                    <a:pt x="164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16;p35">
              <a:extLst>
                <a:ext uri="{FF2B5EF4-FFF2-40B4-BE49-F238E27FC236}">
                  <a16:creationId xmlns:a16="http://schemas.microsoft.com/office/drawing/2014/main" id="{1BEC87BB-F926-44A4-8D8E-78C7547D259A}"/>
                </a:ext>
              </a:extLst>
            </p:cNvPr>
            <p:cNvSpPr/>
            <p:nvPr/>
          </p:nvSpPr>
          <p:spPr>
            <a:xfrm>
              <a:off x="3076413" y="2212000"/>
              <a:ext cx="19975" cy="17900"/>
            </a:xfrm>
            <a:custGeom>
              <a:avLst/>
              <a:gdLst/>
              <a:ahLst/>
              <a:cxnLst/>
              <a:rect l="l" t="t" r="r" b="b"/>
              <a:pathLst>
                <a:path w="799" h="716" extrusionOk="0">
                  <a:moveTo>
                    <a:pt x="255" y="1"/>
                  </a:moveTo>
                  <a:cubicBezTo>
                    <a:pt x="200" y="1"/>
                    <a:pt x="143" y="25"/>
                    <a:pt x="96" y="72"/>
                  </a:cubicBezTo>
                  <a:cubicBezTo>
                    <a:pt x="0" y="156"/>
                    <a:pt x="0" y="287"/>
                    <a:pt x="96" y="382"/>
                  </a:cubicBezTo>
                  <a:lnTo>
                    <a:pt x="381" y="668"/>
                  </a:lnTo>
                  <a:cubicBezTo>
                    <a:pt x="417" y="703"/>
                    <a:pt x="488" y="715"/>
                    <a:pt x="536" y="715"/>
                  </a:cubicBezTo>
                  <a:cubicBezTo>
                    <a:pt x="596" y="715"/>
                    <a:pt x="655" y="703"/>
                    <a:pt x="703" y="668"/>
                  </a:cubicBezTo>
                  <a:cubicBezTo>
                    <a:pt x="798" y="572"/>
                    <a:pt x="798" y="441"/>
                    <a:pt x="703" y="346"/>
                  </a:cubicBezTo>
                  <a:lnTo>
                    <a:pt x="405" y="72"/>
                  </a:lnTo>
                  <a:cubicBezTo>
                    <a:pt x="363" y="25"/>
                    <a:pt x="310" y="1"/>
                    <a:pt x="25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7;p35">
              <a:extLst>
                <a:ext uri="{FF2B5EF4-FFF2-40B4-BE49-F238E27FC236}">
                  <a16:creationId xmlns:a16="http://schemas.microsoft.com/office/drawing/2014/main" id="{4A9F68D4-AAC6-4B13-988A-6F398206F77B}"/>
                </a:ext>
              </a:extLst>
            </p:cNvPr>
            <p:cNvSpPr/>
            <p:nvPr/>
          </p:nvSpPr>
          <p:spPr>
            <a:xfrm>
              <a:off x="3152313" y="2136100"/>
              <a:ext cx="19975" cy="18200"/>
            </a:xfrm>
            <a:custGeom>
              <a:avLst/>
              <a:gdLst/>
              <a:ahLst/>
              <a:cxnLst/>
              <a:rect l="l" t="t" r="r" b="b"/>
              <a:pathLst>
                <a:path w="799" h="728" extrusionOk="0">
                  <a:moveTo>
                    <a:pt x="250" y="1"/>
                  </a:moveTo>
                  <a:cubicBezTo>
                    <a:pt x="194" y="1"/>
                    <a:pt x="137" y="25"/>
                    <a:pt x="96" y="72"/>
                  </a:cubicBezTo>
                  <a:cubicBezTo>
                    <a:pt x="0" y="156"/>
                    <a:pt x="0" y="287"/>
                    <a:pt x="96" y="382"/>
                  </a:cubicBezTo>
                  <a:lnTo>
                    <a:pt x="381" y="668"/>
                  </a:lnTo>
                  <a:cubicBezTo>
                    <a:pt x="417" y="703"/>
                    <a:pt x="477" y="727"/>
                    <a:pt x="536" y="727"/>
                  </a:cubicBezTo>
                  <a:cubicBezTo>
                    <a:pt x="596" y="727"/>
                    <a:pt x="655" y="703"/>
                    <a:pt x="703" y="668"/>
                  </a:cubicBezTo>
                  <a:cubicBezTo>
                    <a:pt x="798" y="572"/>
                    <a:pt x="798" y="441"/>
                    <a:pt x="703" y="346"/>
                  </a:cubicBezTo>
                  <a:lnTo>
                    <a:pt x="405" y="72"/>
                  </a:lnTo>
                  <a:cubicBezTo>
                    <a:pt x="364" y="25"/>
                    <a:pt x="307" y="1"/>
                    <a:pt x="25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18;p35">
              <a:extLst>
                <a:ext uri="{FF2B5EF4-FFF2-40B4-BE49-F238E27FC236}">
                  <a16:creationId xmlns:a16="http://schemas.microsoft.com/office/drawing/2014/main" id="{49D6AB3A-B9F3-484B-B96E-E42B9AECDC5A}"/>
                </a:ext>
              </a:extLst>
            </p:cNvPr>
            <p:cNvSpPr/>
            <p:nvPr/>
          </p:nvSpPr>
          <p:spPr>
            <a:xfrm>
              <a:off x="3209463" y="2011875"/>
              <a:ext cx="62525" cy="47450"/>
            </a:xfrm>
            <a:custGeom>
              <a:avLst/>
              <a:gdLst/>
              <a:ahLst/>
              <a:cxnLst/>
              <a:rect l="l" t="t" r="r" b="b"/>
              <a:pathLst>
                <a:path w="2501" h="1898" extrusionOk="0">
                  <a:moveTo>
                    <a:pt x="252" y="0"/>
                  </a:moveTo>
                  <a:cubicBezTo>
                    <a:pt x="150" y="0"/>
                    <a:pt x="55" y="68"/>
                    <a:pt x="24" y="172"/>
                  </a:cubicBezTo>
                  <a:cubicBezTo>
                    <a:pt x="0" y="291"/>
                    <a:pt x="72" y="410"/>
                    <a:pt x="191" y="433"/>
                  </a:cubicBezTo>
                  <a:cubicBezTo>
                    <a:pt x="965" y="612"/>
                    <a:pt x="1596" y="1076"/>
                    <a:pt x="2048" y="1791"/>
                  </a:cubicBezTo>
                  <a:cubicBezTo>
                    <a:pt x="2096" y="1850"/>
                    <a:pt x="2167" y="1898"/>
                    <a:pt x="2251" y="1898"/>
                  </a:cubicBezTo>
                  <a:cubicBezTo>
                    <a:pt x="2286" y="1898"/>
                    <a:pt x="2334" y="1886"/>
                    <a:pt x="2358" y="1862"/>
                  </a:cubicBezTo>
                  <a:cubicBezTo>
                    <a:pt x="2465" y="1791"/>
                    <a:pt x="2501" y="1648"/>
                    <a:pt x="2441" y="1553"/>
                  </a:cubicBezTo>
                  <a:cubicBezTo>
                    <a:pt x="1917" y="731"/>
                    <a:pt x="1191" y="195"/>
                    <a:pt x="298" y="5"/>
                  </a:cubicBezTo>
                  <a:cubicBezTo>
                    <a:pt x="283" y="2"/>
                    <a:pt x="267" y="0"/>
                    <a:pt x="252" y="0"/>
                  </a:cubicBezTo>
                  <a:close/>
                </a:path>
              </a:pathLst>
            </a:custGeom>
            <a:solidFill>
              <a:srgbClr val="5C5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19;p35">
              <a:extLst>
                <a:ext uri="{FF2B5EF4-FFF2-40B4-BE49-F238E27FC236}">
                  <a16:creationId xmlns:a16="http://schemas.microsoft.com/office/drawing/2014/main" id="{3C3DC7BA-57F5-4FA1-93E0-FFA49AC367D0}"/>
                </a:ext>
              </a:extLst>
            </p:cNvPr>
            <p:cNvSpPr/>
            <p:nvPr/>
          </p:nvSpPr>
          <p:spPr>
            <a:xfrm>
              <a:off x="3204113" y="2050600"/>
              <a:ext cx="42875" cy="33150"/>
            </a:xfrm>
            <a:custGeom>
              <a:avLst/>
              <a:gdLst/>
              <a:ahLst/>
              <a:cxnLst/>
              <a:rect l="l" t="t" r="r" b="b"/>
              <a:pathLst>
                <a:path w="1715" h="1326" extrusionOk="0">
                  <a:moveTo>
                    <a:pt x="256" y="0"/>
                  </a:moveTo>
                  <a:cubicBezTo>
                    <a:pt x="166" y="0"/>
                    <a:pt x="85" y="60"/>
                    <a:pt x="48" y="135"/>
                  </a:cubicBezTo>
                  <a:cubicBezTo>
                    <a:pt x="0" y="254"/>
                    <a:pt x="60" y="373"/>
                    <a:pt x="167" y="420"/>
                  </a:cubicBezTo>
                  <a:cubicBezTo>
                    <a:pt x="595" y="599"/>
                    <a:pt x="988" y="885"/>
                    <a:pt x="1298" y="1254"/>
                  </a:cubicBezTo>
                  <a:cubicBezTo>
                    <a:pt x="1346" y="1313"/>
                    <a:pt x="1405" y="1325"/>
                    <a:pt x="1465" y="1325"/>
                  </a:cubicBezTo>
                  <a:cubicBezTo>
                    <a:pt x="1512" y="1325"/>
                    <a:pt x="1572" y="1313"/>
                    <a:pt x="1607" y="1290"/>
                  </a:cubicBezTo>
                  <a:cubicBezTo>
                    <a:pt x="1703" y="1206"/>
                    <a:pt x="1715" y="1063"/>
                    <a:pt x="1643" y="968"/>
                  </a:cubicBezTo>
                  <a:cubicBezTo>
                    <a:pt x="1274" y="539"/>
                    <a:pt x="822" y="218"/>
                    <a:pt x="333" y="16"/>
                  </a:cubicBezTo>
                  <a:cubicBezTo>
                    <a:pt x="307" y="5"/>
                    <a:pt x="281" y="0"/>
                    <a:pt x="256" y="0"/>
                  </a:cubicBezTo>
                  <a:close/>
                </a:path>
              </a:pathLst>
            </a:custGeom>
            <a:solidFill>
              <a:srgbClr val="5C5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0;p35">
              <a:extLst>
                <a:ext uri="{FF2B5EF4-FFF2-40B4-BE49-F238E27FC236}">
                  <a16:creationId xmlns:a16="http://schemas.microsoft.com/office/drawing/2014/main" id="{5FD83E1B-348C-478A-87AF-E3671BAC3FAD}"/>
                </a:ext>
              </a:extLst>
            </p:cNvPr>
            <p:cNvSpPr/>
            <p:nvPr/>
          </p:nvSpPr>
          <p:spPr>
            <a:xfrm>
              <a:off x="2951988" y="2269350"/>
              <a:ext cx="48550" cy="61150"/>
            </a:xfrm>
            <a:custGeom>
              <a:avLst/>
              <a:gdLst/>
              <a:ahLst/>
              <a:cxnLst/>
              <a:rect l="l" t="t" r="r" b="b"/>
              <a:pathLst>
                <a:path w="1942" h="2446" extrusionOk="0">
                  <a:moveTo>
                    <a:pt x="237" y="0"/>
                  </a:moveTo>
                  <a:cubicBezTo>
                    <a:pt x="222" y="0"/>
                    <a:pt x="206" y="2"/>
                    <a:pt x="191" y="5"/>
                  </a:cubicBezTo>
                  <a:cubicBezTo>
                    <a:pt x="72" y="40"/>
                    <a:pt x="1" y="160"/>
                    <a:pt x="24" y="279"/>
                  </a:cubicBezTo>
                  <a:cubicBezTo>
                    <a:pt x="239" y="1172"/>
                    <a:pt x="751" y="1898"/>
                    <a:pt x="1572" y="2422"/>
                  </a:cubicBezTo>
                  <a:cubicBezTo>
                    <a:pt x="1608" y="2446"/>
                    <a:pt x="1644" y="2446"/>
                    <a:pt x="1691" y="2446"/>
                  </a:cubicBezTo>
                  <a:cubicBezTo>
                    <a:pt x="1763" y="2446"/>
                    <a:pt x="1846" y="2422"/>
                    <a:pt x="1882" y="2338"/>
                  </a:cubicBezTo>
                  <a:cubicBezTo>
                    <a:pt x="1941" y="2243"/>
                    <a:pt x="1917" y="2100"/>
                    <a:pt x="1810" y="2029"/>
                  </a:cubicBezTo>
                  <a:cubicBezTo>
                    <a:pt x="1084" y="1564"/>
                    <a:pt x="643" y="945"/>
                    <a:pt x="453" y="171"/>
                  </a:cubicBezTo>
                  <a:cubicBezTo>
                    <a:pt x="432" y="68"/>
                    <a:pt x="339" y="0"/>
                    <a:pt x="237" y="0"/>
                  </a:cubicBezTo>
                  <a:close/>
                </a:path>
              </a:pathLst>
            </a:custGeom>
            <a:solidFill>
              <a:srgbClr val="5C5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21;p35">
              <a:extLst>
                <a:ext uri="{FF2B5EF4-FFF2-40B4-BE49-F238E27FC236}">
                  <a16:creationId xmlns:a16="http://schemas.microsoft.com/office/drawing/2014/main" id="{F67CFF23-DCC8-4E67-B30E-B6FBFB4BE760}"/>
                </a:ext>
              </a:extLst>
            </p:cNvPr>
            <p:cNvSpPr/>
            <p:nvPr/>
          </p:nvSpPr>
          <p:spPr>
            <a:xfrm>
              <a:off x="2990988" y="2263775"/>
              <a:ext cx="34550" cy="41425"/>
            </a:xfrm>
            <a:custGeom>
              <a:avLst/>
              <a:gdLst/>
              <a:ahLst/>
              <a:cxnLst/>
              <a:rect l="l" t="t" r="r" b="b"/>
              <a:pathLst>
                <a:path w="1382" h="1657" extrusionOk="0">
                  <a:moveTo>
                    <a:pt x="243" y="0"/>
                  </a:moveTo>
                  <a:cubicBezTo>
                    <a:pt x="216" y="0"/>
                    <a:pt x="190" y="5"/>
                    <a:pt x="167" y="13"/>
                  </a:cubicBezTo>
                  <a:cubicBezTo>
                    <a:pt x="48" y="61"/>
                    <a:pt x="0" y="192"/>
                    <a:pt x="48" y="299"/>
                  </a:cubicBezTo>
                  <a:cubicBezTo>
                    <a:pt x="250" y="811"/>
                    <a:pt x="584" y="1240"/>
                    <a:pt x="1012" y="1609"/>
                  </a:cubicBezTo>
                  <a:cubicBezTo>
                    <a:pt x="1060" y="1645"/>
                    <a:pt x="1108" y="1657"/>
                    <a:pt x="1167" y="1657"/>
                  </a:cubicBezTo>
                  <a:cubicBezTo>
                    <a:pt x="1227" y="1657"/>
                    <a:pt x="1298" y="1621"/>
                    <a:pt x="1322" y="1585"/>
                  </a:cubicBezTo>
                  <a:cubicBezTo>
                    <a:pt x="1381" y="1490"/>
                    <a:pt x="1369" y="1347"/>
                    <a:pt x="1274" y="1276"/>
                  </a:cubicBezTo>
                  <a:cubicBezTo>
                    <a:pt x="905" y="954"/>
                    <a:pt x="631" y="573"/>
                    <a:pt x="441" y="133"/>
                  </a:cubicBezTo>
                  <a:cubicBezTo>
                    <a:pt x="414" y="43"/>
                    <a:pt x="326" y="0"/>
                    <a:pt x="243" y="0"/>
                  </a:cubicBezTo>
                  <a:close/>
                </a:path>
              </a:pathLst>
            </a:custGeom>
            <a:solidFill>
              <a:srgbClr val="5C5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401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Algoritma sebagai peminjam </a:t>
            </a:r>
            <a:endParaRPr sz="320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subTitle" idx="1"/>
          </p:nvPr>
        </p:nvSpPr>
        <p:spPr>
          <a:xfrm>
            <a:off x="888309" y="1629793"/>
            <a:ext cx="6122348" cy="2265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website </a:t>
            </a:r>
            <a:r>
              <a:rPr lang="en-US" dirty="0" err="1"/>
              <a:t>adalah</a:t>
            </a:r>
            <a:r>
              <a:rPr lang="en-US" dirty="0"/>
              <a:t> login,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memasukan</a:t>
            </a:r>
            <a:r>
              <a:rPr lang="en-US" dirty="0"/>
              <a:t> username dan password,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mandiri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dibantu</a:t>
            </a:r>
            <a:r>
              <a:rPr lang="en-US" dirty="0"/>
              <a:t> oleh </a:t>
            </a:r>
            <a:r>
              <a:rPr lang="en-US" dirty="0" err="1"/>
              <a:t>petugas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berhasil</a:t>
            </a:r>
            <a:r>
              <a:rPr lang="en-US" dirty="0"/>
              <a:t> login,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home.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peminjaman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dan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melebihi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,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denda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teguran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petugas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pic>
        <p:nvPicPr>
          <p:cNvPr id="8" name="Google Shape;1295;p40">
            <a:extLst>
              <a:ext uri="{FF2B5EF4-FFF2-40B4-BE49-F238E27FC236}">
                <a16:creationId xmlns:a16="http://schemas.microsoft.com/office/drawing/2014/main" id="{F197E543-6E56-4A87-98D4-80FA7D8696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343" y="3697941"/>
            <a:ext cx="885522" cy="102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05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23457E-7 L 0.76233 -0.01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08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200" dirty="0"/>
              <a:t>FLOWCHART</a:t>
            </a:r>
            <a:endParaRPr sz="3200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FF987-BF63-4414-AD2A-D3A4A10D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77" y="1785567"/>
            <a:ext cx="5775512" cy="315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Tabel</a:t>
            </a:r>
            <a:r>
              <a:rPr lang="en-US" sz="3200" dirty="0"/>
              <a:t> </a:t>
            </a:r>
            <a:r>
              <a:rPr lang="en-US" sz="3200" dirty="0" err="1"/>
              <a:t>Relasi</a:t>
            </a:r>
            <a:endParaRPr sz="3200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23B2E-D759-4CBF-B285-E0EC7EC37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036" y="1588629"/>
            <a:ext cx="5687197" cy="323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3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Kamus</a:t>
            </a:r>
            <a:r>
              <a:rPr lang="en-US" sz="3200" dirty="0"/>
              <a:t> Data</a:t>
            </a:r>
            <a:endParaRPr sz="3200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34E1-FE50-4FF4-B88C-F9C7A4EA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56" y="2001705"/>
            <a:ext cx="3069219" cy="1619320"/>
          </a:xfrm>
        </p:spPr>
        <p:txBody>
          <a:bodyPr/>
          <a:lstStyle/>
          <a:p>
            <a:r>
              <a:rPr lang="en-US" b="1" dirty="0"/>
              <a:t>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UserID</a:t>
            </a:r>
            <a:r>
              <a:rPr lang="en-US" b="1" dirty="0"/>
              <a:t> : int 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Username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Password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NamaLengkap</a:t>
            </a:r>
            <a:r>
              <a:rPr lang="en-US" b="1" dirty="0"/>
              <a:t>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Alamat : text</a:t>
            </a:r>
            <a:endParaRPr lang="en-ID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398C27-D1EB-47F5-B5A1-1F57C5213FD5}"/>
              </a:ext>
            </a:extLst>
          </p:cNvPr>
          <p:cNvSpPr txBox="1">
            <a:spLocks/>
          </p:cNvSpPr>
          <p:nvPr/>
        </p:nvSpPr>
        <p:spPr>
          <a:xfrm>
            <a:off x="3898508" y="2001705"/>
            <a:ext cx="3069219" cy="16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b="1" dirty="0"/>
              <a:t>PEMINJAMAN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PeminjamanID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TanggalPeminjaman</a:t>
            </a:r>
            <a:r>
              <a:rPr lang="en-US" b="1" dirty="0"/>
              <a:t> :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TanggalPengembalian</a:t>
            </a:r>
            <a:r>
              <a:rPr lang="en-US" b="1" dirty="0"/>
              <a:t> :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StatusPeminjaman</a:t>
            </a:r>
            <a:r>
              <a:rPr lang="en-US" b="1" dirty="0"/>
              <a:t> : varchar(50)</a:t>
            </a:r>
          </a:p>
        </p:txBody>
      </p:sp>
    </p:spTree>
    <p:extLst>
      <p:ext uri="{BB962C8B-B14F-4D97-AF65-F5344CB8AC3E}">
        <p14:creationId xmlns:p14="http://schemas.microsoft.com/office/powerpoint/2010/main" val="383545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/>
          <p:nvPr/>
        </p:nvSpPr>
        <p:spPr>
          <a:xfrm>
            <a:off x="-37400" y="0"/>
            <a:ext cx="9202800" cy="60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234557" y="1025325"/>
            <a:ext cx="4581295" cy="6044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/>
              <a:t>Kamus</a:t>
            </a:r>
            <a:r>
              <a:rPr lang="en-US" sz="3200" dirty="0"/>
              <a:t> Data</a:t>
            </a:r>
            <a:endParaRPr sz="3200" dirty="0"/>
          </a:p>
        </p:txBody>
      </p:sp>
      <p:sp>
        <p:nvSpPr>
          <p:cNvPr id="603" name="Google Shape;603;p32">
            <a:hlinkClick r:id="" action="ppaction://hlinkshowjump?jump=previousslide"/>
          </p:cNvPr>
          <p:cNvSpPr/>
          <p:nvPr/>
        </p:nvSpPr>
        <p:spPr>
          <a:xfrm>
            <a:off x="8372975" y="4368000"/>
            <a:ext cx="453600" cy="453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>
            <a:hlinkClick r:id="" action="ppaction://hlinkshowjump?jump=previousslide"/>
          </p:cNvPr>
          <p:cNvSpPr/>
          <p:nvPr/>
        </p:nvSpPr>
        <p:spPr>
          <a:xfrm rot="-5400000">
            <a:off x="8542325" y="4516950"/>
            <a:ext cx="114900" cy="155700"/>
          </a:xfrm>
          <a:prstGeom prst="chevron">
            <a:avLst>
              <a:gd name="adj" fmla="val 2000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8406036" y="4426692"/>
            <a:ext cx="146225" cy="179175"/>
          </a:xfrm>
          <a:custGeom>
            <a:avLst/>
            <a:gdLst/>
            <a:ahLst/>
            <a:cxnLst/>
            <a:rect l="l" t="t" r="r" b="b"/>
            <a:pathLst>
              <a:path w="5849" h="7167" extrusionOk="0">
                <a:moveTo>
                  <a:pt x="4758" y="18"/>
                </a:moveTo>
                <a:cubicBezTo>
                  <a:pt x="4194" y="-104"/>
                  <a:pt x="3141" y="401"/>
                  <a:pt x="2420" y="1025"/>
                </a:cubicBezTo>
                <a:cubicBezTo>
                  <a:pt x="1699" y="1649"/>
                  <a:pt x="821" y="2848"/>
                  <a:pt x="431" y="3760"/>
                </a:cubicBezTo>
                <a:cubicBezTo>
                  <a:pt x="42" y="4672"/>
                  <a:pt x="-108" y="5948"/>
                  <a:pt x="83" y="6495"/>
                </a:cubicBezTo>
                <a:cubicBezTo>
                  <a:pt x="274" y="7042"/>
                  <a:pt x="1036" y="7357"/>
                  <a:pt x="1575" y="7042"/>
                </a:cubicBezTo>
                <a:cubicBezTo>
                  <a:pt x="2114" y="6727"/>
                  <a:pt x="2611" y="5487"/>
                  <a:pt x="3315" y="4606"/>
                </a:cubicBezTo>
                <a:cubicBezTo>
                  <a:pt x="4020" y="3725"/>
                  <a:pt x="5562" y="2523"/>
                  <a:pt x="5802" y="1758"/>
                </a:cubicBezTo>
                <a:cubicBezTo>
                  <a:pt x="6043" y="993"/>
                  <a:pt x="5322" y="140"/>
                  <a:pt x="4758" y="18"/>
                </a:cubicBezTo>
                <a:close/>
              </a:path>
            </a:pathLst>
          </a:custGeom>
          <a:solidFill>
            <a:srgbClr val="FFFFFF">
              <a:alpha val="40740"/>
            </a:srgbClr>
          </a:solidFill>
          <a:ln>
            <a:noFill/>
          </a:ln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34E1-FE50-4FF4-B88C-F9C7A4EA3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56" y="2001705"/>
            <a:ext cx="3069219" cy="1619320"/>
          </a:xfrm>
        </p:spPr>
        <p:txBody>
          <a:bodyPr/>
          <a:lstStyle/>
          <a:p>
            <a:r>
              <a:rPr lang="en-US" b="1" dirty="0"/>
              <a:t>BUKU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Judul</a:t>
            </a:r>
            <a:r>
              <a:rPr lang="en-US" b="1" dirty="0"/>
              <a:t>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Penulis</a:t>
            </a:r>
            <a:r>
              <a:rPr lang="en-US" b="1" dirty="0"/>
              <a:t>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Penerbit</a:t>
            </a:r>
            <a:r>
              <a:rPr lang="en-US" b="1" dirty="0"/>
              <a:t> : varchar(255)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TahunTerbit</a:t>
            </a:r>
            <a:r>
              <a:rPr lang="en-US" b="1" dirty="0"/>
              <a:t> : int(11)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9398C27-D1EB-47F5-B5A1-1F57C5213FD5}"/>
              </a:ext>
            </a:extLst>
          </p:cNvPr>
          <p:cNvSpPr txBox="1">
            <a:spLocks/>
          </p:cNvSpPr>
          <p:nvPr/>
        </p:nvSpPr>
        <p:spPr>
          <a:xfrm>
            <a:off x="3898508" y="2001705"/>
            <a:ext cx="3069219" cy="161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l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b="1" dirty="0"/>
              <a:t>ULASAN BUKU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UlasanID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BukuID</a:t>
            </a:r>
            <a:r>
              <a:rPr lang="en-US" b="1" dirty="0"/>
              <a:t> : int(11)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Ulasan</a:t>
            </a:r>
            <a:r>
              <a:rPr lang="en-US" b="1" dirty="0"/>
              <a:t> :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 : int(11)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3173506"/>
      </p:ext>
    </p:extLst>
  </p:cSld>
  <p:clrMapOvr>
    <a:masterClrMapping/>
  </p:clrMapOvr>
</p:sld>
</file>

<file path=ppt/theme/theme1.xml><?xml version="1.0" encoding="utf-8"?>
<a:theme xmlns:a="http://schemas.openxmlformats.org/drawingml/2006/main" name="Halloween Online Store Website Design by Slidesgo">
  <a:themeElements>
    <a:clrScheme name="Simple Light">
      <a:dk1>
        <a:srgbClr val="F3EFFF"/>
      </a:dk1>
      <a:lt1>
        <a:srgbClr val="DEB9FF"/>
      </a:lt1>
      <a:dk2>
        <a:srgbClr val="8764E2"/>
      </a:dk2>
      <a:lt2>
        <a:srgbClr val="31015C"/>
      </a:lt2>
      <a:accent1>
        <a:srgbClr val="FF4AD7"/>
      </a:accent1>
      <a:accent2>
        <a:srgbClr val="FFAD24"/>
      </a:accent2>
      <a:accent3>
        <a:srgbClr val="FFF7F7"/>
      </a:accent3>
      <a:accent4>
        <a:srgbClr val="B6DB41"/>
      </a:accent4>
      <a:accent5>
        <a:srgbClr val="FFFFFF"/>
      </a:accent5>
      <a:accent6>
        <a:srgbClr val="FFFFFF"/>
      </a:accent6>
      <a:hlink>
        <a:srgbClr val="F3E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493</Words>
  <Application>Microsoft Office PowerPoint</Application>
  <PresentationFormat>On-screen Show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Jolly Lodger</vt:lpstr>
      <vt:lpstr>Raleway Black</vt:lpstr>
      <vt:lpstr>Raleway</vt:lpstr>
      <vt:lpstr>Archivo</vt:lpstr>
      <vt:lpstr>Arial</vt:lpstr>
      <vt:lpstr>Raleway Medium</vt:lpstr>
      <vt:lpstr>Halloween Online Store Website Design by Slidesgo</vt:lpstr>
      <vt:lpstr>LAPORAN APLIKASI DIGITAL LIBRARY</vt:lpstr>
      <vt:lpstr>PowerPoint Presentation</vt:lpstr>
      <vt:lpstr>Algoritma  Administrator dan Petugas</vt:lpstr>
      <vt:lpstr>Algoritma sebagai peminjam  </vt:lpstr>
      <vt:lpstr>Algoritma sebagai peminjam </vt:lpstr>
      <vt:lpstr>FLOWCHART</vt:lpstr>
      <vt:lpstr>Tabel Relasi</vt:lpstr>
      <vt:lpstr>Kamus Data</vt:lpstr>
      <vt:lpstr>Kamus Data</vt:lpstr>
      <vt:lpstr>Kamus Data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PEMBUATAN DIGITAL LIBRARY</dc:title>
  <dc:creator>Extended</dc:creator>
  <cp:lastModifiedBy>Extended</cp:lastModifiedBy>
  <cp:revision>24</cp:revision>
  <dcterms:modified xsi:type="dcterms:W3CDTF">2024-02-01T10:10:38Z</dcterms:modified>
</cp:coreProperties>
</file>