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04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שיעור 7</a:t>
            </a:r>
            <a:br>
              <a:rPr lang="he-IL"/>
            </a:br>
            <a:r>
              <a:rPr lang="he-IL"/>
              <a:t>מערך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הגדרה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2" y="1752510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4C4C4C"/>
                </a:solidFill>
              </a:rPr>
              <a:t>מערך הינו טיפוס נתונים המכיל מספר משתנים מאותו סוג שמאוכסנים בזיכרון בצורה רציפה, כלומר אחד ליד השני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4C4C4C"/>
                </a:solidFill>
              </a:rPr>
              <a:t>כאשר מגדירים משתנה מטיפוס מערך יש לציין את מספר המשתנים שמכיל המערך, סוגם ושם המערך.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4C4C4C"/>
                </a:solidFill>
              </a:rPr>
              <a:t>מבנה הנתונים דורש בדיוק את הזיכרון הנדרש עבור הנתונים עצמם (גודל הטיפוס * כמות התאים)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4C4C4C"/>
                </a:solidFill>
              </a:rPr>
              <a:t>כדי  לשנות את גודל המערך יש להעתיק את כולו מחדש לרצף תאים פנויים במספר הנדרש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4C4C4C"/>
                </a:solidFill>
              </a:rPr>
              <a:t>הגישה לתא במערך מתבצעת באמצעות אינדקס מספרי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4C4C4C"/>
                </a:solidFill>
                <a:latin typeface="Arial"/>
                <a:cs typeface="Arial"/>
              </a:rPr>
              <a:t>מספר אינדקס התא הראשון מתחיל ב 0</a:t>
            </a:r>
          </a:p>
        </p:txBody>
      </p:sp>
    </p:spTree>
    <p:extLst>
      <p:ext uri="{BB962C8B-B14F-4D97-AF65-F5344CB8AC3E}">
        <p14:creationId xmlns:p14="http://schemas.microsoft.com/office/powerpoint/2010/main" val="183121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דוגמאות הצהרה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cs typeface="Calibri"/>
              </a:rPr>
              <a:t>הצהרה//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string[] names;</a:t>
            </a:r>
          </a:p>
          <a:p>
            <a:pPr marL="0" indent="0">
              <a:buNone/>
            </a:pPr>
            <a:endParaRPr lang="he-IL" dirty="0">
              <a:cs typeface="Calibri"/>
            </a:endParaRPr>
          </a:p>
          <a:p>
            <a:pPr marL="0" indent="0">
              <a:buNone/>
            </a:pPr>
            <a:r>
              <a:rPr lang="he-IL" dirty="0">
                <a:cs typeface="Calibri"/>
              </a:rPr>
              <a:t>הצהרה ,הקצאת גודל מפורשת//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string[] names= new string[4];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he-IL" dirty="0">
                <a:cs typeface="Calibri"/>
              </a:rPr>
              <a:t>הצהרה ,הקצאת גודל מרומזת,אתחול תאים//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string[] names= new string[]{"Roman","Amir","Daria","</a:t>
            </a:r>
            <a:r>
              <a:rPr lang="en-US" dirty="0" err="1">
                <a:cs typeface="Calibri"/>
              </a:rPr>
              <a:t>Shani</a:t>
            </a:r>
            <a:r>
              <a:rPr lang="en-US" dirty="0">
                <a:cs typeface="Calibri"/>
              </a:rPr>
              <a:t>"};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0000"/>
                </a:solidFill>
                <a:latin typeface="Calibri Light"/>
              </a:rPr>
              <a:t>דוגמאות שימוש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>
                <a:latin typeface="Calibri"/>
                <a:cs typeface="Calibri"/>
              </a:rPr>
              <a:t>קריאת ערך </a:t>
            </a:r>
            <a:r>
              <a:rPr lang="he-IL" dirty="0" smtClean="0">
                <a:latin typeface="Calibri"/>
                <a:cs typeface="Calibri"/>
              </a:rPr>
              <a:t>תא//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latin typeface="Calibri"/>
                <a:cs typeface="Calibri"/>
              </a:rPr>
              <a:t>Console.WriteLine</a:t>
            </a:r>
            <a:r>
              <a:rPr lang="en-US" dirty="0">
                <a:latin typeface="Calibri"/>
                <a:cs typeface="Calibri"/>
              </a:rPr>
              <a:t>(names[0]);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he-IL" dirty="0">
                <a:latin typeface="Calibri"/>
                <a:cs typeface="Calibri"/>
              </a:rPr>
              <a:t>שינוי ערך </a:t>
            </a:r>
            <a:r>
              <a:rPr lang="he-IL" dirty="0" smtClean="0">
                <a:latin typeface="Calibri"/>
                <a:cs typeface="Calibri"/>
              </a:rPr>
              <a:t>תא//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names[1] = "</a:t>
            </a:r>
            <a:r>
              <a:rPr lang="en-US" dirty="0" err="1">
                <a:latin typeface="Calibri"/>
                <a:cs typeface="Calibri"/>
              </a:rPr>
              <a:t>Amiram</a:t>
            </a:r>
            <a:r>
              <a:rPr lang="en-US" dirty="0">
                <a:latin typeface="Calibri"/>
                <a:cs typeface="Calibri"/>
              </a:rPr>
              <a:t>";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he-IL" dirty="0">
                <a:latin typeface="Calibri"/>
                <a:cs typeface="Calibri"/>
              </a:rPr>
              <a:t>קריאת כל </a:t>
            </a:r>
            <a:r>
              <a:rPr lang="he-IL" dirty="0" smtClean="0">
                <a:latin typeface="Calibri"/>
                <a:cs typeface="Calibri"/>
              </a:rPr>
              <a:t>התאים// 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for(</a:t>
            </a:r>
            <a:r>
              <a:rPr lang="en-US" dirty="0" err="1">
                <a:latin typeface="Calibri"/>
                <a:cs typeface="Calibri"/>
              </a:rPr>
              <a:t>int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=0;i &lt; </a:t>
            </a:r>
            <a:r>
              <a:rPr lang="en-US" dirty="0" err="1">
                <a:latin typeface="Calibri"/>
                <a:cs typeface="Calibri"/>
              </a:rPr>
              <a:t>names.Length</a:t>
            </a:r>
            <a:r>
              <a:rPr lang="en-US" dirty="0">
                <a:latin typeface="Calibri"/>
                <a:cs typeface="Calibri"/>
              </a:rPr>
              <a:t> ;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{</a:t>
            </a:r>
          </a:p>
          <a:p>
            <a:pPr marL="457200" lvl="1" indent="0">
              <a:buNone/>
            </a:pPr>
            <a:r>
              <a:rPr lang="en-US" sz="2800" dirty="0" err="1">
                <a:latin typeface="Calibri"/>
                <a:cs typeface="Calibri"/>
              </a:rPr>
              <a:t>Console.WriteLine</a:t>
            </a:r>
            <a:r>
              <a:rPr lang="en-US" sz="2800" dirty="0">
                <a:latin typeface="Calibri"/>
                <a:cs typeface="Calibri"/>
              </a:rPr>
              <a:t>(names[</a:t>
            </a:r>
            <a:r>
              <a:rPr lang="en-US" sz="2800" dirty="0" err="1">
                <a:latin typeface="Calibri"/>
                <a:cs typeface="Calibri"/>
              </a:rPr>
              <a:t>i</a:t>
            </a:r>
            <a:r>
              <a:rPr lang="en-US" sz="2800" smtClean="0">
                <a:latin typeface="Calibri"/>
                <a:cs typeface="Calibri"/>
              </a:rPr>
              <a:t>]);</a:t>
            </a:r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8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0000"/>
                </a:solidFill>
                <a:latin typeface="Calibri Light"/>
              </a:rPr>
              <a:t>שאלות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952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133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שיעור 7 מערך</vt:lpstr>
      <vt:lpstr>הגדרה</vt:lpstr>
      <vt:lpstr>דוגמאות הצהרה</vt:lpstr>
      <vt:lpstr>דוגמאות שימוש</vt:lpstr>
      <vt:lpstr>שאלות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7 מערך</dc:title>
  <dc:creator/>
  <cp:lastModifiedBy>Ido Almog</cp:lastModifiedBy>
  <cp:revision>8</cp:revision>
  <dcterms:created xsi:type="dcterms:W3CDTF">2012-07-27T01:16:44Z</dcterms:created>
  <dcterms:modified xsi:type="dcterms:W3CDTF">2013-07-31T17:47:26Z</dcterms:modified>
</cp:coreProperties>
</file>