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9" r:id="rId3"/>
    <p:sldId id="262" r:id="rId4"/>
    <p:sldId id="286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C27D9-E2C6-4A5F-AB03-40A61F1AF401}" v="9" dt="2022-03-06T18:26:02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B33B132A-462F-401C-91B2-08DC1833C3CD}"/>
    <pc:docChg chg="undo custSel delSld modSld">
      <pc:chgData name="Ido Paz" userId="9b277b7e75216450" providerId="LiveId" clId="{B33B132A-462F-401C-91B2-08DC1833C3CD}" dt="2021-01-26T09:22:42.585" v="1227" actId="20577"/>
      <pc:docMkLst>
        <pc:docMk/>
      </pc:docMkLst>
      <pc:sldChg chg="modSp mod">
        <pc:chgData name="Ido Paz" userId="9b277b7e75216450" providerId="LiveId" clId="{B33B132A-462F-401C-91B2-08DC1833C3CD}" dt="2021-01-26T09:22:42.585" v="1227" actId="20577"/>
        <pc:sldMkLst>
          <pc:docMk/>
          <pc:sldMk cId="3653305222" sldId="259"/>
        </pc:sldMkLst>
        <pc:spChg chg="mod">
          <ac:chgData name="Ido Paz" userId="9b277b7e75216450" providerId="LiveId" clId="{B33B132A-462F-401C-91B2-08DC1833C3CD}" dt="2021-01-26T09:22:42.585" v="1227" actId="20577"/>
          <ac:spMkLst>
            <pc:docMk/>
            <pc:sldMk cId="3653305222" sldId="259"/>
            <ac:spMk id="3" creationId="{C406FAD5-4C28-4639-8413-BE03F966B195}"/>
          </ac:spMkLst>
        </pc:spChg>
      </pc:sldChg>
      <pc:sldChg chg="delSp modSp mod">
        <pc:chgData name="Ido Paz" userId="9b277b7e75216450" providerId="LiveId" clId="{B33B132A-462F-401C-91B2-08DC1833C3CD}" dt="2021-01-25T11:10:48.472" v="1040" actId="20577"/>
        <pc:sldMkLst>
          <pc:docMk/>
          <pc:sldMk cId="3592071317" sldId="262"/>
        </pc:sldMkLst>
        <pc:spChg chg="mod">
          <ac:chgData name="Ido Paz" userId="9b277b7e75216450" providerId="LiveId" clId="{B33B132A-462F-401C-91B2-08DC1833C3CD}" dt="2021-01-25T10:15:44.021" v="995" actId="20577"/>
          <ac:spMkLst>
            <pc:docMk/>
            <pc:sldMk cId="3592071317" sldId="262"/>
            <ac:spMk id="2" creationId="{EDA8E2F1-7086-4ADE-B9FC-0BF2B964F5A6}"/>
          </ac:spMkLst>
        </pc:spChg>
        <pc:spChg chg="mod">
          <ac:chgData name="Ido Paz" userId="9b277b7e75216450" providerId="LiveId" clId="{B33B132A-462F-401C-91B2-08DC1833C3CD}" dt="2021-01-25T11:10:48.472" v="1040" actId="20577"/>
          <ac:spMkLst>
            <pc:docMk/>
            <pc:sldMk cId="3592071317" sldId="262"/>
            <ac:spMk id="3" creationId="{A3A4C431-1385-4405-8300-F61574F98486}"/>
          </ac:spMkLst>
        </pc:spChg>
        <pc:picChg chg="del">
          <ac:chgData name="Ido Paz" userId="9b277b7e75216450" providerId="LiveId" clId="{B33B132A-462F-401C-91B2-08DC1833C3CD}" dt="2021-01-25T09:46:03.762" v="168" actId="478"/>
          <ac:picMkLst>
            <pc:docMk/>
            <pc:sldMk cId="3592071317" sldId="262"/>
            <ac:picMk id="7" creationId="{7A53F335-E773-45EE-80E5-ADA63421A6EC}"/>
          </ac:picMkLst>
        </pc:picChg>
      </pc:sldChg>
      <pc:sldChg chg="modSp mod">
        <pc:chgData name="Ido Paz" userId="9b277b7e75216450" providerId="LiveId" clId="{B33B132A-462F-401C-91B2-08DC1833C3CD}" dt="2021-01-25T10:38:20.892" v="1039" actId="20577"/>
        <pc:sldMkLst>
          <pc:docMk/>
          <pc:sldMk cId="3267626459" sldId="268"/>
        </pc:sldMkLst>
        <pc:spChg chg="mod">
          <ac:chgData name="Ido Paz" userId="9b277b7e75216450" providerId="LiveId" clId="{B33B132A-462F-401C-91B2-08DC1833C3CD}" dt="2021-01-25T10:14:14.114" v="869" actId="6549"/>
          <ac:spMkLst>
            <pc:docMk/>
            <pc:sldMk cId="3267626459" sldId="268"/>
            <ac:spMk id="2" creationId="{1CBCE68D-B49E-45B8-A855-A2A101B9AD37}"/>
          </ac:spMkLst>
        </pc:spChg>
        <pc:spChg chg="mod">
          <ac:chgData name="Ido Paz" userId="9b277b7e75216450" providerId="LiveId" clId="{B33B132A-462F-401C-91B2-08DC1833C3CD}" dt="2021-01-25T10:38:20.892" v="1039" actId="20577"/>
          <ac:spMkLst>
            <pc:docMk/>
            <pc:sldMk cId="3267626459" sldId="268"/>
            <ac:spMk id="3" creationId="{B23F0E32-AAB6-49DF-8CC8-32D8448E05F5}"/>
          </ac:spMkLst>
        </pc:spChg>
      </pc:sldChg>
      <pc:sldChg chg="del">
        <pc:chgData name="Ido Paz" userId="9b277b7e75216450" providerId="LiveId" clId="{B33B132A-462F-401C-91B2-08DC1833C3CD}" dt="2021-01-25T10:13:54.359" v="861" actId="47"/>
        <pc:sldMkLst>
          <pc:docMk/>
          <pc:sldMk cId="2563336089" sldId="281"/>
        </pc:sldMkLst>
      </pc:sldChg>
      <pc:sldChg chg="del">
        <pc:chgData name="Ido Paz" userId="9b277b7e75216450" providerId="LiveId" clId="{B33B132A-462F-401C-91B2-08DC1833C3CD}" dt="2021-01-25T10:13:55.299" v="862" actId="47"/>
        <pc:sldMkLst>
          <pc:docMk/>
          <pc:sldMk cId="310948838" sldId="282"/>
        </pc:sldMkLst>
      </pc:sldChg>
      <pc:sldChg chg="del">
        <pc:chgData name="Ido Paz" userId="9b277b7e75216450" providerId="LiveId" clId="{B33B132A-462F-401C-91B2-08DC1833C3CD}" dt="2021-01-25T10:13:56.441" v="863" actId="47"/>
        <pc:sldMkLst>
          <pc:docMk/>
          <pc:sldMk cId="725388851" sldId="283"/>
        </pc:sldMkLst>
      </pc:sldChg>
      <pc:sldChg chg="del">
        <pc:chgData name="Ido Paz" userId="9b277b7e75216450" providerId="LiveId" clId="{B33B132A-462F-401C-91B2-08DC1833C3CD}" dt="2021-01-25T10:14:03.670" v="864" actId="47"/>
        <pc:sldMkLst>
          <pc:docMk/>
          <pc:sldMk cId="1094802506" sldId="284"/>
        </pc:sldMkLst>
      </pc:sldChg>
      <pc:sldChg chg="modSp mod">
        <pc:chgData name="Ido Paz" userId="9b277b7e75216450" providerId="LiveId" clId="{B33B132A-462F-401C-91B2-08DC1833C3CD}" dt="2021-01-25T17:42:51.388" v="1219" actId="20577"/>
        <pc:sldMkLst>
          <pc:docMk/>
          <pc:sldMk cId="2252779707" sldId="286"/>
        </pc:sldMkLst>
        <pc:spChg chg="mod">
          <ac:chgData name="Ido Paz" userId="9b277b7e75216450" providerId="LiveId" clId="{B33B132A-462F-401C-91B2-08DC1833C3CD}" dt="2021-01-25T17:42:51.388" v="1219" actId="20577"/>
          <ac:spMkLst>
            <pc:docMk/>
            <pc:sldMk cId="2252779707" sldId="286"/>
            <ac:spMk id="3" creationId="{6625A634-8125-4A8C-A0F1-EF98108ACB55}"/>
          </ac:spMkLst>
        </pc:spChg>
      </pc:sldChg>
    </pc:docChg>
  </pc:docChgLst>
  <pc:docChgLst>
    <pc:chgData name="Ido Paz" userId="9b277b7e75216450" providerId="LiveId" clId="{AB06DCF3-980D-47D7-8BBA-2F6D7A89EB1A}"/>
    <pc:docChg chg="modSld sldOrd">
      <pc:chgData name="Ido Paz" userId="9b277b7e75216450" providerId="LiveId" clId="{AB06DCF3-980D-47D7-8BBA-2F6D7A89EB1A}" dt="2021-02-10T10:24:34.091" v="2" actId="12"/>
      <pc:docMkLst>
        <pc:docMk/>
      </pc:docMkLst>
      <pc:sldChg chg="modSp mod">
        <pc:chgData name="Ido Paz" userId="9b277b7e75216450" providerId="LiveId" clId="{AB06DCF3-980D-47D7-8BBA-2F6D7A89EB1A}" dt="2021-02-10T10:24:34.091" v="2" actId="12"/>
        <pc:sldMkLst>
          <pc:docMk/>
          <pc:sldMk cId="3446627026" sldId="285"/>
        </pc:sldMkLst>
        <pc:spChg chg="mod">
          <ac:chgData name="Ido Paz" userId="9b277b7e75216450" providerId="LiveId" clId="{AB06DCF3-980D-47D7-8BBA-2F6D7A89EB1A}" dt="2021-02-10T10:24:34.091" v="2" actId="12"/>
          <ac:spMkLst>
            <pc:docMk/>
            <pc:sldMk cId="3446627026" sldId="285"/>
            <ac:spMk id="3" creationId="{73FDEF3D-E6B4-4AA6-9007-6D2B9D6CAD1D}"/>
          </ac:spMkLst>
        </pc:spChg>
      </pc:sldChg>
      <pc:sldChg chg="ord">
        <pc:chgData name="Ido Paz" userId="9b277b7e75216450" providerId="LiveId" clId="{AB06DCF3-980D-47D7-8BBA-2F6D7A89EB1A}" dt="2021-02-10T10:24:30.713" v="1"/>
        <pc:sldMkLst>
          <pc:docMk/>
          <pc:sldMk cId="2252779707" sldId="286"/>
        </pc:sldMkLst>
      </pc:sldChg>
    </pc:docChg>
  </pc:docChgLst>
  <pc:docChgLst>
    <pc:chgData name="Ido Paz" userId="9b277b7e75216450" providerId="LiveId" clId="{8CFC27D9-E2C6-4A5F-AB03-40A61F1AF401}"/>
    <pc:docChg chg="custSel addSld modSld">
      <pc:chgData name="Ido Paz" userId="9b277b7e75216450" providerId="LiveId" clId="{8CFC27D9-E2C6-4A5F-AB03-40A61F1AF401}" dt="2022-03-06T18:32:28.240" v="15" actId="14734"/>
      <pc:docMkLst>
        <pc:docMk/>
      </pc:docMkLst>
      <pc:sldChg chg="modSp mod">
        <pc:chgData name="Ido Paz" userId="9b277b7e75216450" providerId="LiveId" clId="{8CFC27D9-E2C6-4A5F-AB03-40A61F1AF401}" dt="2022-03-06T18:32:28.240" v="15" actId="14734"/>
        <pc:sldMkLst>
          <pc:docMk/>
          <pc:sldMk cId="3592071317" sldId="262"/>
        </pc:sldMkLst>
        <pc:graphicFrameChg chg="modGraphic">
          <ac:chgData name="Ido Paz" userId="9b277b7e75216450" providerId="LiveId" clId="{8CFC27D9-E2C6-4A5F-AB03-40A61F1AF401}" dt="2022-03-06T18:32:28.240" v="15" actId="14734"/>
          <ac:graphicFrameMkLst>
            <pc:docMk/>
            <pc:sldMk cId="3592071317" sldId="262"/>
            <ac:graphicFrameMk id="4" creationId="{A7E94E94-E89F-46E1-A365-A2800D53F2FC}"/>
          </ac:graphicFrameMkLst>
        </pc:graphicFrameChg>
      </pc:sldChg>
      <pc:sldChg chg="addSp delSp modSp new mod">
        <pc:chgData name="Ido Paz" userId="9b277b7e75216450" providerId="LiveId" clId="{8CFC27D9-E2C6-4A5F-AB03-40A61F1AF401}" dt="2022-03-06T18:26:21.683" v="14" actId="14100"/>
        <pc:sldMkLst>
          <pc:docMk/>
          <pc:sldMk cId="1858401687" sldId="287"/>
        </pc:sldMkLst>
        <pc:spChg chg="del">
          <ac:chgData name="Ido Paz" userId="9b277b7e75216450" providerId="LiveId" clId="{8CFC27D9-E2C6-4A5F-AB03-40A61F1AF401}" dt="2022-03-06T18:26:13.320" v="12" actId="478"/>
          <ac:spMkLst>
            <pc:docMk/>
            <pc:sldMk cId="1858401687" sldId="287"/>
            <ac:spMk id="2" creationId="{F03F1760-7496-4F48-B1A7-077E1CA9A27F}"/>
          </ac:spMkLst>
        </pc:spChg>
        <pc:spChg chg="mod">
          <ac:chgData name="Ido Paz" userId="9b277b7e75216450" providerId="LiveId" clId="{8CFC27D9-E2C6-4A5F-AB03-40A61F1AF401}" dt="2022-03-06T18:26:21.683" v="14" actId="14100"/>
          <ac:spMkLst>
            <pc:docMk/>
            <pc:sldMk cId="1858401687" sldId="287"/>
            <ac:spMk id="3" creationId="{3E9EF910-82E0-402E-935C-312CC9F18BA5}"/>
          </ac:spMkLst>
        </pc:spChg>
        <pc:picChg chg="add mod">
          <ac:chgData name="Ido Paz" userId="9b277b7e75216450" providerId="LiveId" clId="{8CFC27D9-E2C6-4A5F-AB03-40A61F1AF401}" dt="2022-03-06T18:26:02.955" v="10" actId="1076"/>
          <ac:picMkLst>
            <pc:docMk/>
            <pc:sldMk cId="1858401687" sldId="287"/>
            <ac:picMk id="1026" creationId="{439FB668-5A12-4DA5-B972-4B6CCFD965E9}"/>
          </ac:picMkLst>
        </pc:picChg>
      </pc:sldChg>
    </pc:docChg>
  </pc:docChgLst>
  <pc:docChgLst>
    <pc:chgData name="Ido Paz" userId="9b277b7e75216450" providerId="LiveId" clId="{8BE1D98C-2A08-45E7-B933-1192FEC123EA}"/>
    <pc:docChg chg="modSld">
      <pc:chgData name="Ido Paz" userId="9b277b7e75216450" providerId="LiveId" clId="{8BE1D98C-2A08-45E7-B933-1192FEC123EA}" dt="2021-02-15T18:12:38.406" v="36" actId="20577"/>
      <pc:docMkLst>
        <pc:docMk/>
      </pc:docMkLst>
      <pc:sldChg chg="modSp mod">
        <pc:chgData name="Ido Paz" userId="9b277b7e75216450" providerId="LiveId" clId="{8BE1D98C-2A08-45E7-B933-1192FEC123EA}" dt="2021-02-11T15:16:26.899" v="14" actId="20577"/>
        <pc:sldMkLst>
          <pc:docMk/>
          <pc:sldMk cId="3653305222" sldId="259"/>
        </pc:sldMkLst>
        <pc:spChg chg="mod">
          <ac:chgData name="Ido Paz" userId="9b277b7e75216450" providerId="LiveId" clId="{8BE1D98C-2A08-45E7-B933-1192FEC123EA}" dt="2021-02-11T15:16:26.899" v="14" actId="20577"/>
          <ac:spMkLst>
            <pc:docMk/>
            <pc:sldMk cId="3653305222" sldId="259"/>
            <ac:spMk id="2" creationId="{03895650-E146-420A-8746-14D53A6101E9}"/>
          </ac:spMkLst>
        </pc:spChg>
      </pc:sldChg>
      <pc:sldChg chg="modSp mod">
        <pc:chgData name="Ido Paz" userId="9b277b7e75216450" providerId="LiveId" clId="{8BE1D98C-2A08-45E7-B933-1192FEC123EA}" dt="2021-02-15T18:12:38.406" v="36" actId="20577"/>
        <pc:sldMkLst>
          <pc:docMk/>
          <pc:sldMk cId="3446627026" sldId="285"/>
        </pc:sldMkLst>
        <pc:spChg chg="mod">
          <ac:chgData name="Ido Paz" userId="9b277b7e75216450" providerId="LiveId" clId="{8BE1D98C-2A08-45E7-B933-1192FEC123EA}" dt="2021-02-15T18:12:38.406" v="36" actId="20577"/>
          <ac:spMkLst>
            <pc:docMk/>
            <pc:sldMk cId="3446627026" sldId="285"/>
            <ac:spMk id="3" creationId="{73FDEF3D-E6B4-4AA6-9007-6D2B9D6CAD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D638-50DE-4E4A-A9FF-3417B4C0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215E-ECE4-4D31-86F7-12E5046B6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1ABF-9EAD-41C2-833A-22396D2A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831E-BC3F-4245-8DD4-6C08032E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6A79-7444-4F84-9664-9FAF6ADE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4FF-4BC7-4EC1-B8FE-661966BE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7CE4B-B475-4088-8DD3-4853F1EB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241D3-7EC6-4B75-A1FE-8F7CB18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4C4B-A219-4D4D-9489-4F6B0BA6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8223-68B7-458A-A48F-3C440D6B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6475F-D5B0-4804-BFFB-1BD856FB1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82DE-0911-47F8-954D-5A34A861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B872-80EF-461E-9A1A-8168B7B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E3CD-03E8-4BA0-8F9A-EABE30C6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6865-9E43-493F-BB8B-A622470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B906-0F78-4F7E-A553-AFF8DB6D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2C6B-7C15-443D-999F-BF1115C1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8968-7156-490E-857C-A06DCE4E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7FB8-49BA-492E-B678-BFDDAF11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76B9-9763-4566-97D5-048E695A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550-920B-4EA1-902D-3C65B2E1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BD7B-3A76-4D4B-9F34-D73FFD94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AA89-601D-4AE9-8517-86133480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0CA9-816E-4142-99E6-79B62E0C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DCDA-5CC0-4D6E-A68D-5890320F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5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87AB-6A5E-45D8-BCB1-488DC54C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AE28-98BC-4052-82CE-8C64DC5F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300A-9E25-49D9-B431-EBE64010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F7C0-2742-4880-8CCE-5F4D5B19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AAFD-BCCE-4C29-9D56-98D80C97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4D923-D827-48E5-8516-94AEDF82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7FC4-1553-49CE-8A4B-47B8FBEE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AD23-8FD9-4830-8614-1E6D616C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B799-A7C2-4ED2-B78B-98FD0D208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1E03-B106-4AA3-9EEB-678559894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CC9B7-8327-43C3-A9D7-B9F39285C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3E084-3ABF-4131-9983-311FE1C1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1EA65-C2A0-4CE0-A33E-6FA5C9DD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1CC5D-5C45-4935-9620-B07578C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CB84-318E-436B-9AA6-DFD035D5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496AA-FD1F-4827-A864-61FF2E53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A3AD9-BD9A-4C97-9257-FABEB0F0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AF04-F434-407F-A61B-3B1A169E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3A78E-AC25-4849-B6B8-E53461BD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EC3FA-210D-467B-B024-47E8B8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A44D5-9856-41D7-B6B0-C56A6CA9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4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E414-A4F7-469D-8FA7-32E4237D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8270-AC22-49AD-BF21-A4BCF34C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7322-79D2-4402-AE5F-007CBA65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108D-E4B8-47A2-8D0E-C54A3AAD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4A4E-E18D-4C60-990C-9AB0DB78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4A07-26C7-48A3-BC45-D1AB052A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1154-8612-4A3B-BA79-FB7A864A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9BF7D-D6D0-45D0-86E0-E15D22272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BA2BD-A52D-4BDF-9C7B-1A0352424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2D4F4-E2D2-4E9B-A8D2-63EDCCF8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88C8-254F-45FB-94D9-41CDB8F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1EF1-E33B-44A0-93E3-183532A0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0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1BF23-65EE-4250-988A-A5B4AEE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D825-86A8-40D8-8CC3-7D9194F1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6492-18BA-4C20-AC81-9FE2659F9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6138-AF17-4B01-837A-514969C7F6C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321C-DA17-4829-8335-42E03FF4D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A585-8B6A-49A8-A9E9-3256B284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3124-5232-47EE-A8DB-F9C561D9F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0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E9EF910-82E0-402E-935C-312CC9F18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0960"/>
            <a:ext cx="8920480" cy="3926840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026" name="Picture 2" descr="C#: Sort dictionary by key - James Ramsden">
            <a:extLst>
              <a:ext uri="{FF2B5EF4-FFF2-40B4-BE49-F238E27FC236}">
                <a16:creationId xmlns:a16="http://schemas.microsoft.com/office/drawing/2014/main" id="{439FB668-5A12-4DA5-B972-4B6CCFD96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1189" r="58979" b="-1"/>
          <a:stretch/>
        </p:blipFill>
        <p:spPr bwMode="auto">
          <a:xfrm>
            <a:off x="3728721" y="984540"/>
            <a:ext cx="4409440" cy="44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5650-E146-420A-8746-14D53A61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</a:t>
            </a:r>
            <a:r>
              <a:rPr lang="he-IL"/>
              <a:t>מילון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FAD5-4C28-4639-8413-BE03F966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Dictionary is a collection of related data items that are accessed mainly by each item unique key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Dictionary can be considered when the order of stored items is not important.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For example :  A Dictionary of students , that allows access to student data when you use the student id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30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E2F1-7086-4ADE-B9FC-0BF2B964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Using Dictionary – Create/Add/Update/Remove/Read/Enumerate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C431-1385-4405-8300-F61574F9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1. Instancing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E94E94-E89F-46E1-A365-A2800D53F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00314"/>
              </p:ext>
            </p:extLst>
          </p:nvPr>
        </p:nvGraphicFramePr>
        <p:xfrm>
          <a:off x="941754" y="1994551"/>
          <a:ext cx="1032119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77">
                  <a:extLst>
                    <a:ext uri="{9D8B030D-6E8A-4147-A177-3AD203B41FA5}">
                      <a16:colId xmlns:a16="http://schemas.microsoft.com/office/drawing/2014/main" val="546694281"/>
                    </a:ext>
                  </a:extLst>
                </a:gridCol>
                <a:gridCol w="6497515">
                  <a:extLst>
                    <a:ext uri="{9D8B030D-6E8A-4147-A177-3AD203B41FA5}">
                      <a16:colId xmlns:a16="http://schemas.microsoft.com/office/drawing/2014/main" val="82102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Instantiate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countries = new Dictionary(</a:t>
                      </a:r>
                      <a:r>
                        <a:rPr lang="en-US" dirty="0" err="1"/>
                        <a:t>string,string</a:t>
                      </a:r>
                      <a:r>
                        <a:rPr lang="en-US" dirty="0"/>
                        <a:t>);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613353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r>
                        <a:rPr lang="en-IN" dirty="0"/>
                        <a:t>Instantiate and assigning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 countries = new Dictionary(</a:t>
                      </a:r>
                      <a:r>
                        <a:rPr lang="en-US" dirty="0" err="1"/>
                        <a:t>string,string</a:t>
                      </a:r>
                      <a:r>
                        <a:rPr lang="en-US" dirty="0"/>
                        <a:t>){ { “FRA”,”FRANCE”}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9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Adding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countries.Add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ISR,”Israel</a:t>
                      </a:r>
                      <a:r>
                        <a:rPr lang="en-US" dirty="0"/>
                        <a:t>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4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Updating item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countries[“FRA”]= “France”;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9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Removing item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countries.Remove</a:t>
                      </a:r>
                      <a:r>
                        <a:rPr lang="en-US" dirty="0"/>
                        <a:t>(“FRA”);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item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 </a:t>
                      </a:r>
                      <a:r>
                        <a:rPr lang="en-US" dirty="0" err="1"/>
                        <a:t>countryName</a:t>
                      </a:r>
                      <a:r>
                        <a:rPr lang="en-US" dirty="0"/>
                        <a:t>  = countries[“ISR”]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Dictionaries can be enumerated as </a:t>
                      </a:r>
                      <a:r>
                        <a:rPr lang="en-US" sz="1800" dirty="0" err="1"/>
                        <a:t>KeyValuePair</a:t>
                      </a:r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TKey</a:t>
                      </a:r>
                      <a:r>
                        <a:rPr lang="en-US" sz="1800" dirty="0"/>
                        <a:t>, TValue&gt; pairs.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foreach (var item in </a:t>
                      </a:r>
                      <a:r>
                        <a:rPr lang="en-US" dirty="0"/>
                        <a:t>countries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Console.WriteLine</a:t>
                      </a:r>
                      <a:r>
                        <a:rPr lang="en-IN" dirty="0"/>
                        <a:t>($"{</a:t>
                      </a:r>
                      <a:r>
                        <a:rPr lang="en-IN" dirty="0" err="1"/>
                        <a:t>item.Key</a:t>
                      </a:r>
                      <a:r>
                        <a:rPr lang="en-IN" dirty="0"/>
                        <a:t>} - {</a:t>
                      </a:r>
                      <a:r>
                        <a:rPr lang="en-IN" dirty="0" err="1"/>
                        <a:t>item.Value</a:t>
                      </a:r>
                      <a:r>
                        <a:rPr lang="en-IN" dirty="0"/>
                        <a:t>}");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1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Dictionaries can be enumerated with only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foreach (var item in </a:t>
                      </a:r>
                      <a:r>
                        <a:rPr lang="en-US" dirty="0" err="1"/>
                        <a:t>countries.Keys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Console.WriteLine</a:t>
                      </a:r>
                      <a:r>
                        <a:rPr lang="en-IN" dirty="0"/>
                        <a:t>($"{item}");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4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Dictionaries can be enumerated with only Keys.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foreach (var item in </a:t>
                      </a:r>
                      <a:r>
                        <a:rPr lang="en-US" dirty="0" err="1"/>
                        <a:t>countries.Values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Console.WriteLine</a:t>
                      </a:r>
                      <a:r>
                        <a:rPr lang="en-IN" dirty="0"/>
                        <a:t>($"{item}");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0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7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BF19-1B0F-49EA-91FC-B9C050C8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A634-8125-4A8C-A0F1-EF98108A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Create a console application that manages a Dictionary of items.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example Dictionary of country short and long name : {"</a:t>
            </a:r>
            <a:r>
              <a:rPr lang="en-US" sz="1800" dirty="0" err="1">
                <a:latin typeface="Consolas" panose="020B0609020204030204" pitchFamily="49" charset="0"/>
              </a:rPr>
              <a:t>ISR","Israel</a:t>
            </a:r>
            <a:r>
              <a:rPr lang="en-US" sz="1800" dirty="0">
                <a:latin typeface="Consolas" panose="020B0609020204030204" pitchFamily="49" charset="0"/>
              </a:rPr>
              <a:t>"},{"</a:t>
            </a:r>
            <a:r>
              <a:rPr lang="en-US" sz="1800" dirty="0" err="1">
                <a:latin typeface="Consolas" panose="020B0609020204030204" pitchFamily="49" charset="0"/>
              </a:rPr>
              <a:t>FRA","France</a:t>
            </a:r>
            <a:r>
              <a:rPr lang="en-US" sz="1800" dirty="0">
                <a:latin typeface="Consolas" panose="020B0609020204030204" pitchFamily="49" charset="0"/>
              </a:rPr>
              <a:t>"},{"</a:t>
            </a:r>
            <a:r>
              <a:rPr lang="en-US" sz="1800" dirty="0" err="1">
                <a:latin typeface="Consolas" panose="020B0609020204030204" pitchFamily="49" charset="0"/>
              </a:rPr>
              <a:t>CAN","Canada</a:t>
            </a:r>
            <a:r>
              <a:rPr lang="en-US" sz="1800" dirty="0"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The application will have 6 operations: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A = Add new item to the Dictionary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R = Remove existing item from the Dictionary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U = Update existing item in the Dictionary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G = Get item by its key from the Dictionary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L = List all items in the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onsolas" panose="020B0609020204030204" pitchFamily="49" charset="0"/>
              </a:rPr>
              <a:t>X = Exit </a:t>
            </a:r>
            <a:r>
              <a:rPr lang="en-US" sz="1800" dirty="0">
                <a:latin typeface="Consolas" panose="020B0609020204030204" pitchFamily="49" charset="0"/>
              </a:rPr>
              <a:t>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77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534A-1A2F-48E3-9647-FF9A3F9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EF3D-E6B4-4AA6-9007-6D2B9D6C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Dictionary?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to go for Dictionary?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Key Value Pair?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</a:t>
            </a:r>
            <a:r>
              <a:rPr lang="en-US"/>
              <a:t>to insert </a:t>
            </a:r>
            <a:r>
              <a:rPr lang="en-US" dirty="0"/>
              <a:t>an item to Dictionary?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Dictionary have more than one items with same key?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search for an item in Dictionary?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all the possible ways to enumerate the Dictionary?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update an item in Dictionary?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delete an item from Dictionary?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62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397</Words>
  <Application>Microsoft Office PowerPoint</Application>
  <PresentationFormat>מסך רחב</PresentationFormat>
  <Paragraphs>65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מצגת של PowerPoint‏</vt:lpstr>
      <vt:lpstr>Dictionary מילון -</vt:lpstr>
      <vt:lpstr>Using Dictionary – Create/Add/Update/Remove/Read/Enumerate </vt:lpstr>
      <vt:lpstr>Code Practice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Abdul Rahman</dc:creator>
  <cp:lastModifiedBy>Ido Paz</cp:lastModifiedBy>
  <cp:revision>36</cp:revision>
  <dcterms:created xsi:type="dcterms:W3CDTF">2021-01-24T10:28:01Z</dcterms:created>
  <dcterms:modified xsi:type="dcterms:W3CDTF">2022-03-06T18:32:37Z</dcterms:modified>
</cp:coreProperties>
</file>