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05B1A9E4-97B3-48A3-899B-77D5D269EE13}"/>
    <pc:docChg chg="custSel modSld">
      <pc:chgData name="Ido Paz" userId="9b277b7e75216450" providerId="LiveId" clId="{05B1A9E4-97B3-48A3-899B-77D5D269EE13}" dt="2021-02-15T18:53:30.110" v="34" actId="20577"/>
      <pc:docMkLst>
        <pc:docMk/>
      </pc:docMkLst>
      <pc:sldChg chg="modSp mod">
        <pc:chgData name="Ido Paz" userId="9b277b7e75216450" providerId="LiveId" clId="{05B1A9E4-97B3-48A3-899B-77D5D269EE13}" dt="2021-02-11T15:20:23.986" v="17" actId="20577"/>
        <pc:sldMkLst>
          <pc:docMk/>
          <pc:sldMk cId="227989502" sldId="256"/>
        </pc:sldMkLst>
        <pc:spChg chg="mod">
          <ac:chgData name="Ido Paz" userId="9b277b7e75216450" providerId="LiveId" clId="{05B1A9E4-97B3-48A3-899B-77D5D269EE13}" dt="2021-02-11T15:20:23.986" v="17" actId="20577"/>
          <ac:spMkLst>
            <pc:docMk/>
            <pc:sldMk cId="227989502" sldId="256"/>
            <ac:spMk id="4" creationId="{5A5D4758-C6CB-4EB4-BA01-BB56348F98C3}"/>
          </ac:spMkLst>
        </pc:spChg>
      </pc:sldChg>
      <pc:sldChg chg="modSp mod">
        <pc:chgData name="Ido Paz" userId="9b277b7e75216450" providerId="LiveId" clId="{05B1A9E4-97B3-48A3-899B-77D5D269EE13}" dt="2021-02-15T15:10:59.904" v="24" actId="6549"/>
        <pc:sldMkLst>
          <pc:docMk/>
          <pc:sldMk cId="848920764" sldId="257"/>
        </pc:sldMkLst>
        <pc:graphicFrameChg chg="modGraphic">
          <ac:chgData name="Ido Paz" userId="9b277b7e75216450" providerId="LiveId" clId="{05B1A9E4-97B3-48A3-899B-77D5D269EE13}" dt="2021-02-15T15:10:59.904" v="24" actId="6549"/>
          <ac:graphicFrameMkLst>
            <pc:docMk/>
            <pc:sldMk cId="848920764" sldId="257"/>
            <ac:graphicFrameMk id="4" creationId="{86BA2C49-8A45-4022-805F-1D03C1DDCD15}"/>
          </ac:graphicFrameMkLst>
        </pc:graphicFrameChg>
      </pc:sldChg>
      <pc:sldChg chg="modSp mod">
        <pc:chgData name="Ido Paz" userId="9b277b7e75216450" providerId="LiveId" clId="{05B1A9E4-97B3-48A3-899B-77D5D269EE13}" dt="2021-02-15T18:53:30.110" v="34" actId="20577"/>
        <pc:sldMkLst>
          <pc:docMk/>
          <pc:sldMk cId="2708596649" sldId="259"/>
        </pc:sldMkLst>
        <pc:spChg chg="mod">
          <ac:chgData name="Ido Paz" userId="9b277b7e75216450" providerId="LiveId" clId="{05B1A9E4-97B3-48A3-899B-77D5D269EE13}" dt="2021-02-15T18:53:30.110" v="34" actId="20577"/>
          <ac:spMkLst>
            <pc:docMk/>
            <pc:sldMk cId="2708596649" sldId="259"/>
            <ac:spMk id="3" creationId="{1039EF0F-D2D7-4DE4-94B9-A3211F61A3BA}"/>
          </ac:spMkLst>
        </pc:spChg>
      </pc:sldChg>
    </pc:docChg>
  </pc:docChgLst>
  <pc:docChgLst>
    <pc:chgData name="Ido Paz" userId="9b277b7e75216450" providerId="LiveId" clId="{58AA21AF-A217-4D54-819C-B0803BE0A0FD}"/>
    <pc:docChg chg="undo custSel modSld sldOrd">
      <pc:chgData name="Ido Paz" userId="9b277b7e75216450" providerId="LiveId" clId="{58AA21AF-A217-4D54-819C-B0803BE0A0FD}" dt="2021-02-10T10:23:20.874" v="89" actId="12"/>
      <pc:docMkLst>
        <pc:docMk/>
      </pc:docMkLst>
      <pc:sldChg chg="modSp mod">
        <pc:chgData name="Ido Paz" userId="9b277b7e75216450" providerId="LiveId" clId="{58AA21AF-A217-4D54-819C-B0803BE0A0FD}" dt="2021-01-30T10:56:56.854" v="77" actId="20577"/>
        <pc:sldMkLst>
          <pc:docMk/>
          <pc:sldMk cId="227989502" sldId="256"/>
        </pc:sldMkLst>
        <pc:spChg chg="mod">
          <ac:chgData name="Ido Paz" userId="9b277b7e75216450" providerId="LiveId" clId="{58AA21AF-A217-4D54-819C-B0803BE0A0FD}" dt="2021-01-30T10:56:56.854" v="77" actId="20577"/>
          <ac:spMkLst>
            <pc:docMk/>
            <pc:sldMk cId="227989502" sldId="256"/>
            <ac:spMk id="5" creationId="{6DE5A5D8-6A16-4DB7-AFB6-3E365D242E6E}"/>
          </ac:spMkLst>
        </pc:spChg>
      </pc:sldChg>
      <pc:sldChg chg="modSp mod">
        <pc:chgData name="Ido Paz" userId="9b277b7e75216450" providerId="LiveId" clId="{58AA21AF-A217-4D54-819C-B0803BE0A0FD}" dt="2021-02-10T10:23:20.874" v="89" actId="12"/>
        <pc:sldMkLst>
          <pc:docMk/>
          <pc:sldMk cId="2708596649" sldId="259"/>
        </pc:sldMkLst>
        <pc:spChg chg="mod">
          <ac:chgData name="Ido Paz" userId="9b277b7e75216450" providerId="LiveId" clId="{58AA21AF-A217-4D54-819C-B0803BE0A0FD}" dt="2021-02-10T10:23:20.874" v="89" actId="12"/>
          <ac:spMkLst>
            <pc:docMk/>
            <pc:sldMk cId="2708596649" sldId="259"/>
            <ac:spMk id="3" creationId="{1039EF0F-D2D7-4DE4-94B9-A3211F61A3BA}"/>
          </ac:spMkLst>
        </pc:spChg>
      </pc:sldChg>
      <pc:sldChg chg="modSp mod ord">
        <pc:chgData name="Ido Paz" userId="9b277b7e75216450" providerId="LiveId" clId="{58AA21AF-A217-4D54-819C-B0803BE0A0FD}" dt="2021-02-10T10:22:39.370" v="88" actId="20577"/>
        <pc:sldMkLst>
          <pc:docMk/>
          <pc:sldMk cId="1446383661" sldId="260"/>
        </pc:sldMkLst>
        <pc:spChg chg="mod">
          <ac:chgData name="Ido Paz" userId="9b277b7e75216450" providerId="LiveId" clId="{58AA21AF-A217-4D54-819C-B0803BE0A0FD}" dt="2021-02-10T10:22:31.219" v="82"/>
          <ac:spMkLst>
            <pc:docMk/>
            <pc:sldMk cId="1446383661" sldId="260"/>
            <ac:spMk id="2" creationId="{98888696-E776-4813-A316-70479E888F5B}"/>
          </ac:spMkLst>
        </pc:spChg>
        <pc:spChg chg="mod">
          <ac:chgData name="Ido Paz" userId="9b277b7e75216450" providerId="LiveId" clId="{58AA21AF-A217-4D54-819C-B0803BE0A0FD}" dt="2021-02-10T10:22:39.370" v="88" actId="20577"/>
          <ac:spMkLst>
            <pc:docMk/>
            <pc:sldMk cId="1446383661" sldId="260"/>
            <ac:spMk id="3" creationId="{9F731EC6-F6AF-410E-BD46-660393D291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F6DA-9A74-45D8-AE05-47CFC895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8CDF3-B3E9-4ABC-8BDF-FE8082EC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4A28-04AF-417C-89D1-DB662D09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935C-8E59-4C92-9196-E438842E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219C-5BD8-409C-B351-E6528AF7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7098-F7B8-4C4F-A4F9-5CEDB640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DBED-8DAB-438E-B896-2C940446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952A-4840-48F7-9921-AC809C4F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65F2-323E-4E10-B8C5-2DE5C283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917B-1D0C-42EE-9B21-CFCA10E6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EE4B7-C309-4655-97D4-AC30E5CEF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09AAE-E73C-4D23-A79C-37B9DBCB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47DB-6B87-49EA-9D31-B3AF0D39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80B1-DEAC-4B97-BF1F-02C7AA74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C62D-4404-488E-A08F-9B764509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7F39-6C77-4E22-8EA0-935BF5A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CAB1-7581-49C7-B154-3C0B78E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883C-AB70-4FB6-A8A3-B40A2409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CCE0-E2B6-4D14-A8D8-83EA8376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098D-2E45-4C4F-A4B9-3B5EFD40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F57A-F02C-46B2-B2D8-168A5A99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3A64-50E1-4DF0-9419-067481185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9658-4077-409C-823B-66D0F9BA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D692-0F25-4553-96BB-49DACFC4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63E6-C8A1-40C7-AFF9-F6DFB338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2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3FA1-B6FC-43BB-9906-8F22151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D2F4-6A1B-426E-87FB-90C409E2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361D-B9B3-442D-9D8A-9DA96F37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D8F28-629A-4DF2-94FE-9FD78FFA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A934-24CA-4E28-8FD5-33CADF73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ED276-EEB7-4CEF-AAE1-58899653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C5E-82AE-4AAF-B8DC-CCF25C04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5E4A-0816-45B7-AB36-32852BED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39155-CFD8-490C-BD0C-79761EB13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F674F-B414-4BF8-9DEE-70DF5F078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298C0-1CA5-4573-8DA8-3B5E5C99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8978A-1906-4F39-BCCF-FF3E105F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51F08-3F3F-4713-9E39-2585A0EF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DB337-7A51-4B92-B1D8-F607F4B8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861A-AF95-422F-8491-FFE541D5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6A3D6-6A94-4BDC-A490-684E2C78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4C53-442B-419D-B851-A4E7E84A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37D22-A9CB-4617-95E9-69F300BE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D699-F3C3-455E-9B92-5F67A28B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582EC-BB70-4882-A682-B80C3E37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83F2-D9FE-41BE-B8ED-6B0A861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944F-D395-4EE5-B8A1-2E13D117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FD21-EAF6-49B8-B5C4-1B9BECAF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3EE0F-C51C-4B2B-A319-C80B3F62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88095-95D5-460E-A085-70A0ADE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99CF-1EC0-4611-98F4-D1900A26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C722-F3E1-4972-8C3E-39A26082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C8D9-1C67-428C-97E1-89CF2A2A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E0ED-4747-460D-97A4-26F3EBC81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469D4-2BE2-4CD4-B5BC-9719BF464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F794-0837-4ED8-B1D9-DD118047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4C7C-F0F7-4734-B07E-889C7E27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F308-7F49-4C56-B04D-97C0191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2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F7B12-5FA2-48AE-8ED8-2A66E173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E046-D64A-447C-A619-A23345FA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0CF5-27F3-4ED7-9675-FADB5158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FB1E-20A4-4804-9C79-3B715CA818AC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1136-4316-4F08-9686-78BA351EE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996F-C90A-4C9C-9FBF-3C11F237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8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D4758-C6CB-4EB4-BA01-BB56348F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SortedList</a:t>
            </a:r>
            <a:r>
              <a:rPr lang="en-IN" dirty="0"/>
              <a:t> </a:t>
            </a:r>
            <a:r>
              <a:rPr lang="he-IL"/>
              <a:t>רשימה ממוינת -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5A5D8-6A16-4DB7-AFB6-3E365D24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SortedList</a:t>
            </a:r>
            <a:r>
              <a:rPr lang="en-US" dirty="0"/>
              <a:t> is a collection of unique key/value pairs which are sorted in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ascending order </a:t>
            </a:r>
            <a:r>
              <a:rPr lang="en-US" dirty="0"/>
              <a:t>according to keys when inserted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2. </a:t>
            </a:r>
            <a:r>
              <a:rPr lang="en-US" dirty="0" err="1"/>
              <a:t>SortedList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has both generic and non-generic type of implementation. </a:t>
            </a:r>
          </a:p>
          <a:p>
            <a:pPr marL="0" indent="0">
              <a:buNone/>
            </a:pPr>
            <a:endParaRPr lang="en-US">
              <a:solidFill>
                <a:srgbClr val="40424E"/>
              </a:solidFill>
              <a:latin typeface="urw-din"/>
            </a:endParaRPr>
          </a:p>
          <a:p>
            <a:pPr marL="0" indent="0">
              <a:buNone/>
            </a:pPr>
            <a:r>
              <a:rPr lang="en-US">
                <a:solidFill>
                  <a:srgbClr val="40424E"/>
                </a:solidFill>
                <a:latin typeface="urw-din"/>
              </a:rPr>
              <a:t>3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. 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hould</a:t>
            </a:r>
            <a:r>
              <a:rPr lang="en-US" dirty="0"/>
              <a:t> be considered when the order of stored items is important.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For example, </a:t>
            </a:r>
            <a:r>
              <a:rPr lang="en-US" dirty="0" err="1"/>
              <a:t>SortedList</a:t>
            </a:r>
            <a:r>
              <a:rPr lang="en-US" dirty="0"/>
              <a:t> of contact numbers, </a:t>
            </a:r>
            <a:r>
              <a:rPr lang="en-US" dirty="0" err="1"/>
              <a:t>SortedList</a:t>
            </a:r>
            <a:r>
              <a:rPr lang="en-US" dirty="0"/>
              <a:t> of exam results with student registration number and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E781-08A0-437D-852C-45770F7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Using </a:t>
            </a:r>
            <a:r>
              <a:rPr lang="en-IN" sz="3200" dirty="0" err="1"/>
              <a:t>SortedList</a:t>
            </a:r>
            <a:r>
              <a:rPr lang="en-IN" sz="3200" dirty="0"/>
              <a:t>- Create/Add/Remove/Find/Update/Contains/Clear/Enumerating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BA2C49-8A45-4022-805F-1D03C1DD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944815"/>
              </p:ext>
            </p:extLst>
          </p:nvPr>
        </p:nvGraphicFramePr>
        <p:xfrm>
          <a:off x="838200" y="1289294"/>
          <a:ext cx="1087315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128">
                  <a:extLst>
                    <a:ext uri="{9D8B030D-6E8A-4147-A177-3AD203B41FA5}">
                      <a16:colId xmlns:a16="http://schemas.microsoft.com/office/drawing/2014/main" val="123991856"/>
                    </a:ext>
                  </a:extLst>
                </a:gridCol>
                <a:gridCol w="6814026">
                  <a:extLst>
                    <a:ext uri="{9D8B030D-6E8A-4147-A177-3AD203B41FA5}">
                      <a16:colId xmlns:a16="http://schemas.microsoft.com/office/drawing/2014/main" val="276888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3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Instantiate</a:t>
                      </a:r>
                      <a:r>
                        <a:rPr lang="en-IN" dirty="0"/>
                        <a:t> a 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sortedlist</a:t>
                      </a:r>
                      <a:r>
                        <a:rPr lang="en-IN" dirty="0"/>
                        <a:t> = new </a:t>
                      </a:r>
                      <a:r>
                        <a:rPr lang="en-IN" dirty="0" err="1"/>
                        <a:t>SortedList</a:t>
                      </a:r>
                      <a:r>
                        <a:rPr lang="en-IN" dirty="0"/>
                        <a:t>&lt;string, string&gt;();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Instantiate</a:t>
                      </a:r>
                      <a:r>
                        <a:rPr lang="en-IN" dirty="0"/>
                        <a:t> and assign 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sortedlist</a:t>
                      </a:r>
                      <a:r>
                        <a:rPr lang="en-US" dirty="0"/>
                        <a:t> = new </a:t>
                      </a:r>
                      <a:r>
                        <a:rPr lang="en-US" dirty="0" err="1"/>
                        <a:t>SortedList</a:t>
                      </a:r>
                      <a:r>
                        <a:rPr lang="en-US" dirty="0"/>
                        <a:t>&lt;string, string&gt;() { { "</a:t>
                      </a:r>
                      <a:r>
                        <a:rPr lang="en-US" dirty="0" err="1"/>
                        <a:t>key","value</a:t>
                      </a:r>
                      <a:r>
                        <a:rPr lang="en-US" dirty="0"/>
                        <a:t>" } };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5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 item to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sortedlist.Add</a:t>
                      </a:r>
                      <a:r>
                        <a:rPr lang="en-IN" dirty="0"/>
                        <a:t>(key, value);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5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Remove item from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Sortedlist.Remove</a:t>
                      </a:r>
                      <a:r>
                        <a:rPr lang="en-IN" dirty="0"/>
                        <a:t>(key);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1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Get an item from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var value = sortedlist[key];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Update an item in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sortedlist</a:t>
                      </a:r>
                      <a:r>
                        <a:rPr lang="en-US" dirty="0"/>
                        <a:t>[key] = value;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6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Contains (Checks) whether an </a:t>
                      </a:r>
                      <a:r>
                        <a:rPr lang="en-IN"/>
                        <a:t>item exists in list </a:t>
                      </a:r>
                      <a:r>
                        <a:rPr lang="en-IN" dirty="0"/>
                        <a:t>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sortedlist.ContainsKey</a:t>
                      </a:r>
                      <a:r>
                        <a:rPr lang="en-US" dirty="0"/>
                        <a:t>(key)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Clears all the items from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Sortedlist.Clear</a:t>
                      </a:r>
                      <a:r>
                        <a:rPr lang="en-IN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6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Iterating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foreach (var item in </a:t>
                      </a:r>
                      <a:r>
                        <a:rPr lang="en-IN" dirty="0" err="1"/>
                        <a:t>sortedlist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Console.WriteLine</a:t>
                      </a:r>
                      <a:r>
                        <a:rPr lang="en-IN" dirty="0"/>
                        <a:t>($"{</a:t>
                      </a:r>
                      <a:r>
                        <a:rPr lang="en-IN" dirty="0" err="1"/>
                        <a:t>item.Key</a:t>
                      </a:r>
                      <a:r>
                        <a:rPr lang="en-IN" dirty="0"/>
                        <a:t>} - {</a:t>
                      </a:r>
                      <a:r>
                        <a:rPr lang="en-IN" dirty="0" err="1"/>
                        <a:t>item.Value</a:t>
                      </a:r>
                      <a:r>
                        <a:rPr lang="en-IN" dirty="0"/>
                        <a:t>}");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6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2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8696-E776-4813-A316-70479E8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 </a:t>
            </a:r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1EC6-F6AF-410E-BD46-660393D2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 console application that manages a Sorted List collection.</a:t>
            </a:r>
          </a:p>
          <a:p>
            <a:pPr marL="0" indent="0">
              <a:buNone/>
            </a:pPr>
            <a:r>
              <a:rPr lang="en-US"/>
              <a:t>2. The </a:t>
            </a:r>
            <a:r>
              <a:rPr lang="en-US" dirty="0"/>
              <a:t>application allows Add/ Remove /Find / Update /Contains/ Clear / Enumerate operations on the </a:t>
            </a:r>
            <a:r>
              <a:rPr lang="en-US" dirty="0" err="1"/>
              <a:t>SortedList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BDE27-61F4-450B-9AA9-2263AB95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3" y="3520587"/>
            <a:ext cx="3667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D2B-6053-482F-AFB7-D115FA71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EF0F-D2D7-4DE4-94B9-A3211F61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Sorted 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to go for Sorted 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Sorted List have duplicate values?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insert an item to Sorted 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</a:t>
            </a:r>
            <a:r>
              <a:rPr lang="en-US"/>
              <a:t>to remove </a:t>
            </a:r>
            <a:r>
              <a:rPr lang="en-US" dirty="0"/>
              <a:t>an item in Sorted 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Find an item in Sorted 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Update an item in Sorted 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default Sort Order of the Sorted 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SortedList</a:t>
            </a:r>
            <a:r>
              <a:rPr lang="en-US" dirty="0"/>
              <a:t> differs from Dictionary?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5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urw-din</vt:lpstr>
      <vt:lpstr>Office Theme</vt:lpstr>
      <vt:lpstr>SortedList רשימה ממוינת -</vt:lpstr>
      <vt:lpstr>Using SortedList- Create/Add/Remove/Find/Update/Contains/Clear/Enumerating</vt:lpstr>
      <vt:lpstr>Code practice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 Overview</dc:title>
  <dc:creator>Abdul Rahman</dc:creator>
  <cp:lastModifiedBy>Ido Paz</cp:lastModifiedBy>
  <cp:revision>62</cp:revision>
  <dcterms:created xsi:type="dcterms:W3CDTF">2021-01-26T10:02:01Z</dcterms:created>
  <dcterms:modified xsi:type="dcterms:W3CDTF">2021-02-15T18:53:49Z</dcterms:modified>
</cp:coreProperties>
</file>