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58" r:id="rId6"/>
    <p:sldId id="261" r:id="rId7"/>
    <p:sldId id="262" r:id="rId8"/>
    <p:sldId id="263" r:id="rId9"/>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48" y="-1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o" userId="9b277b7e75216450" providerId="LiveId" clId="{0489EF24-2ED3-4E8E-A772-CC3F2F4F738F}"/>
    <pc:docChg chg="undo custSel addSld delSld modSld sldOrd">
      <pc:chgData name="Ido" userId="9b277b7e75216450" providerId="LiveId" clId="{0489EF24-2ED3-4E8E-A772-CC3F2F4F738F}" dt="2022-02-06T11:42:24.485" v="867" actId="12"/>
      <pc:docMkLst>
        <pc:docMk/>
      </pc:docMkLst>
      <pc:sldChg chg="modSp new mod">
        <pc:chgData name="Ido" userId="9b277b7e75216450" providerId="LiveId" clId="{0489EF24-2ED3-4E8E-A772-CC3F2F4F738F}" dt="2022-02-06T09:11:57.029" v="17" actId="6549"/>
        <pc:sldMkLst>
          <pc:docMk/>
          <pc:sldMk cId="2642465474" sldId="256"/>
        </pc:sldMkLst>
        <pc:spChg chg="mod">
          <ac:chgData name="Ido" userId="9b277b7e75216450" providerId="LiveId" clId="{0489EF24-2ED3-4E8E-A772-CC3F2F4F738F}" dt="2022-02-06T09:11:57.029" v="17" actId="6549"/>
          <ac:spMkLst>
            <pc:docMk/>
            <pc:sldMk cId="2642465474" sldId="256"/>
            <ac:spMk id="2" creationId="{182C710E-C868-4B9A-A594-ACC90E821794}"/>
          </ac:spMkLst>
        </pc:spChg>
      </pc:sldChg>
      <pc:sldChg chg="addSp delSp modSp new mod">
        <pc:chgData name="Ido" userId="9b277b7e75216450" providerId="LiveId" clId="{0489EF24-2ED3-4E8E-A772-CC3F2F4F738F}" dt="2022-02-06T09:16:24.426" v="95" actId="122"/>
        <pc:sldMkLst>
          <pc:docMk/>
          <pc:sldMk cId="2506594777" sldId="257"/>
        </pc:sldMkLst>
        <pc:spChg chg="mod">
          <ac:chgData name="Ido" userId="9b277b7e75216450" providerId="LiveId" clId="{0489EF24-2ED3-4E8E-A772-CC3F2F4F738F}" dt="2022-02-06T09:16:24.426" v="95" actId="122"/>
          <ac:spMkLst>
            <pc:docMk/>
            <pc:sldMk cId="2506594777" sldId="257"/>
            <ac:spMk id="2" creationId="{F8E4595B-8987-4EC2-ABF3-1DB88DC3924F}"/>
          </ac:spMkLst>
        </pc:spChg>
        <pc:spChg chg="mod">
          <ac:chgData name="Ido" userId="9b277b7e75216450" providerId="LiveId" clId="{0489EF24-2ED3-4E8E-A772-CC3F2F4F738F}" dt="2022-02-06T09:16:14.971" v="88" actId="20577"/>
          <ac:spMkLst>
            <pc:docMk/>
            <pc:sldMk cId="2506594777" sldId="257"/>
            <ac:spMk id="3" creationId="{548A4325-068B-4258-BD02-4664758D8A24}"/>
          </ac:spMkLst>
        </pc:spChg>
        <pc:spChg chg="add del">
          <ac:chgData name="Ido" userId="9b277b7e75216450" providerId="LiveId" clId="{0489EF24-2ED3-4E8E-A772-CC3F2F4F738F}" dt="2022-02-06T09:12:02.310" v="20"/>
          <ac:spMkLst>
            <pc:docMk/>
            <pc:sldMk cId="2506594777" sldId="257"/>
            <ac:spMk id="4" creationId="{FF9430C8-F4ED-403E-BD82-7E86417DA965}"/>
          </ac:spMkLst>
        </pc:spChg>
        <pc:spChg chg="add del">
          <ac:chgData name="Ido" userId="9b277b7e75216450" providerId="LiveId" clId="{0489EF24-2ED3-4E8E-A772-CC3F2F4F738F}" dt="2022-02-06T09:12:02.310" v="20"/>
          <ac:spMkLst>
            <pc:docMk/>
            <pc:sldMk cId="2506594777" sldId="257"/>
            <ac:spMk id="5" creationId="{A880ED32-92D5-4B28-9A11-2F4209B195FD}"/>
          </ac:spMkLst>
        </pc:spChg>
        <pc:picChg chg="add del">
          <ac:chgData name="Ido" userId="9b277b7e75216450" providerId="LiveId" clId="{0489EF24-2ED3-4E8E-A772-CC3F2F4F738F}" dt="2022-02-06T09:12:02.310" v="20"/>
          <ac:picMkLst>
            <pc:docMk/>
            <pc:sldMk cId="2506594777" sldId="257"/>
            <ac:picMk id="2049" creationId="{16347E29-8D86-4DD2-AF0B-CD0319BAA223}"/>
          </ac:picMkLst>
        </pc:picChg>
      </pc:sldChg>
      <pc:sldChg chg="modSp new mod ord">
        <pc:chgData name="Ido" userId="9b277b7e75216450" providerId="LiveId" clId="{0489EF24-2ED3-4E8E-A772-CC3F2F4F738F}" dt="2022-02-06T09:19:30.816" v="118"/>
        <pc:sldMkLst>
          <pc:docMk/>
          <pc:sldMk cId="1362166580" sldId="258"/>
        </pc:sldMkLst>
        <pc:spChg chg="mod">
          <ac:chgData name="Ido" userId="9b277b7e75216450" providerId="LiveId" clId="{0489EF24-2ED3-4E8E-A772-CC3F2F4F738F}" dt="2022-02-06T09:16:33.141" v="102" actId="122"/>
          <ac:spMkLst>
            <pc:docMk/>
            <pc:sldMk cId="1362166580" sldId="258"/>
            <ac:spMk id="2" creationId="{C584A781-9E2D-43A6-81C2-D9CC67E2F93A}"/>
          </ac:spMkLst>
        </pc:spChg>
        <pc:spChg chg="mod">
          <ac:chgData name="Ido" userId="9b277b7e75216450" providerId="LiveId" clId="{0489EF24-2ED3-4E8E-A772-CC3F2F4F738F}" dt="2022-02-06T09:16:51.876" v="106" actId="6549"/>
          <ac:spMkLst>
            <pc:docMk/>
            <pc:sldMk cId="1362166580" sldId="258"/>
            <ac:spMk id="3" creationId="{FE1F4612-9D0F-4846-8FC6-3D557E6145EF}"/>
          </ac:spMkLst>
        </pc:spChg>
      </pc:sldChg>
      <pc:sldChg chg="addSp delSp modSp new mod ord setBg">
        <pc:chgData name="Ido" userId="9b277b7e75216450" providerId="LiveId" clId="{0489EF24-2ED3-4E8E-A772-CC3F2F4F738F}" dt="2022-02-06T09:35:22.042" v="146"/>
        <pc:sldMkLst>
          <pc:docMk/>
          <pc:sldMk cId="1356782027" sldId="259"/>
        </pc:sldMkLst>
        <pc:spChg chg="add del">
          <ac:chgData name="Ido" userId="9b277b7e75216450" providerId="LiveId" clId="{0489EF24-2ED3-4E8E-A772-CC3F2F4F738F}" dt="2022-02-06T09:18:38.280" v="112" actId="478"/>
          <ac:spMkLst>
            <pc:docMk/>
            <pc:sldMk cId="1356782027" sldId="259"/>
            <ac:spMk id="2" creationId="{97C28AB4-1ADC-4BEF-8726-AE07A18C2F63}"/>
          </ac:spMkLst>
        </pc:spChg>
        <pc:spChg chg="del mod">
          <ac:chgData name="Ido" userId="9b277b7e75216450" providerId="LiveId" clId="{0489EF24-2ED3-4E8E-A772-CC3F2F4F738F}" dt="2022-02-06T09:18:08.196" v="109"/>
          <ac:spMkLst>
            <pc:docMk/>
            <pc:sldMk cId="1356782027" sldId="259"/>
            <ac:spMk id="3" creationId="{6A9CD71C-87E1-4DB4-9AF7-CBCA064BD445}"/>
          </ac:spMkLst>
        </pc:spChg>
        <pc:spChg chg="add del">
          <ac:chgData name="Ido" userId="9b277b7e75216450" providerId="LiveId" clId="{0489EF24-2ED3-4E8E-A772-CC3F2F4F738F}" dt="2022-02-06T09:18:32.297" v="111" actId="26606"/>
          <ac:spMkLst>
            <pc:docMk/>
            <pc:sldMk cId="1356782027" sldId="259"/>
            <ac:spMk id="71" creationId="{B670DBD5-770C-4383-9F54-5B86E86BD5BB}"/>
          </ac:spMkLst>
        </pc:spChg>
        <pc:picChg chg="add mod">
          <ac:chgData name="Ido" userId="9b277b7e75216450" providerId="LiveId" clId="{0489EF24-2ED3-4E8E-A772-CC3F2F4F738F}" dt="2022-02-06T09:18:51.870" v="116" actId="1076"/>
          <ac:picMkLst>
            <pc:docMk/>
            <pc:sldMk cId="1356782027" sldId="259"/>
            <ac:picMk id="3074" creationId="{FF5D11A8-CDE8-4299-886D-70C0649AAC5E}"/>
          </ac:picMkLst>
        </pc:picChg>
      </pc:sldChg>
      <pc:sldChg chg="modSp new mod ord">
        <pc:chgData name="Ido" userId="9b277b7e75216450" providerId="LiveId" clId="{0489EF24-2ED3-4E8E-A772-CC3F2F4F738F}" dt="2022-02-06T09:35:06.506" v="144"/>
        <pc:sldMkLst>
          <pc:docMk/>
          <pc:sldMk cId="2768602824" sldId="260"/>
        </pc:sldMkLst>
        <pc:spChg chg="mod">
          <ac:chgData name="Ido" userId="9b277b7e75216450" providerId="LiveId" clId="{0489EF24-2ED3-4E8E-A772-CC3F2F4F738F}" dt="2022-02-06T09:35:00.298" v="142" actId="122"/>
          <ac:spMkLst>
            <pc:docMk/>
            <pc:sldMk cId="2768602824" sldId="260"/>
            <ac:spMk id="2" creationId="{185C6C15-AC58-4722-9135-B9AF69C6E3D0}"/>
          </ac:spMkLst>
        </pc:spChg>
        <pc:spChg chg="mod">
          <ac:chgData name="Ido" userId="9b277b7e75216450" providerId="LiveId" clId="{0489EF24-2ED3-4E8E-A772-CC3F2F4F738F}" dt="2022-02-06T09:34:17.805" v="137" actId="6549"/>
          <ac:spMkLst>
            <pc:docMk/>
            <pc:sldMk cId="2768602824" sldId="260"/>
            <ac:spMk id="3" creationId="{8369CA42-6107-4580-9CA2-96D32CC377F0}"/>
          </ac:spMkLst>
        </pc:spChg>
      </pc:sldChg>
      <pc:sldChg chg="modSp new mod">
        <pc:chgData name="Ido" userId="9b277b7e75216450" providerId="LiveId" clId="{0489EF24-2ED3-4E8E-A772-CC3F2F4F738F}" dt="2022-02-06T11:40:06.808" v="810" actId="12"/>
        <pc:sldMkLst>
          <pc:docMk/>
          <pc:sldMk cId="3593098604" sldId="261"/>
        </pc:sldMkLst>
        <pc:spChg chg="mod">
          <ac:chgData name="Ido" userId="9b277b7e75216450" providerId="LiveId" clId="{0489EF24-2ED3-4E8E-A772-CC3F2F4F738F}" dt="2022-02-06T11:20:03.116" v="768" actId="20577"/>
          <ac:spMkLst>
            <pc:docMk/>
            <pc:sldMk cId="3593098604" sldId="261"/>
            <ac:spMk id="2" creationId="{542B0725-8316-402E-A3B0-1AE579CA3894}"/>
          </ac:spMkLst>
        </pc:spChg>
        <pc:spChg chg="mod">
          <ac:chgData name="Ido" userId="9b277b7e75216450" providerId="LiveId" clId="{0489EF24-2ED3-4E8E-A772-CC3F2F4F738F}" dt="2022-02-06T11:40:06.808" v="810" actId="12"/>
          <ac:spMkLst>
            <pc:docMk/>
            <pc:sldMk cId="3593098604" sldId="261"/>
            <ac:spMk id="3" creationId="{B5AF15B8-9014-4612-B34A-377C79395FAC}"/>
          </ac:spMkLst>
        </pc:spChg>
      </pc:sldChg>
      <pc:sldChg chg="modSp new mod">
        <pc:chgData name="Ido" userId="9b277b7e75216450" providerId="LiveId" clId="{0489EF24-2ED3-4E8E-A772-CC3F2F4F738F}" dt="2022-02-06T11:42:24.485" v="867" actId="12"/>
        <pc:sldMkLst>
          <pc:docMk/>
          <pc:sldMk cId="986603344" sldId="262"/>
        </pc:sldMkLst>
        <pc:spChg chg="mod">
          <ac:chgData name="Ido" userId="9b277b7e75216450" providerId="LiveId" clId="{0489EF24-2ED3-4E8E-A772-CC3F2F4F738F}" dt="2022-02-06T10:47:11.279" v="316" actId="122"/>
          <ac:spMkLst>
            <pc:docMk/>
            <pc:sldMk cId="986603344" sldId="262"/>
            <ac:spMk id="2" creationId="{72BF3742-87F5-4854-AB54-B7CE182F7E62}"/>
          </ac:spMkLst>
        </pc:spChg>
        <pc:spChg chg="mod">
          <ac:chgData name="Ido" userId="9b277b7e75216450" providerId="LiveId" clId="{0489EF24-2ED3-4E8E-A772-CC3F2F4F738F}" dt="2022-02-06T11:42:24.485" v="867" actId="12"/>
          <ac:spMkLst>
            <pc:docMk/>
            <pc:sldMk cId="986603344" sldId="262"/>
            <ac:spMk id="3" creationId="{F25441D4-01D6-4B99-9977-6FB110547079}"/>
          </ac:spMkLst>
        </pc:spChg>
      </pc:sldChg>
      <pc:sldChg chg="modSp new del mod">
        <pc:chgData name="Ido" userId="9b277b7e75216450" providerId="LiveId" clId="{0489EF24-2ED3-4E8E-A772-CC3F2F4F738F}" dt="2022-02-06T11:33:26.777" v="777" actId="2696"/>
        <pc:sldMkLst>
          <pc:docMk/>
          <pc:sldMk cId="1405421183" sldId="263"/>
        </pc:sldMkLst>
        <pc:spChg chg="mod">
          <ac:chgData name="Ido" userId="9b277b7e75216450" providerId="LiveId" clId="{0489EF24-2ED3-4E8E-A772-CC3F2F4F738F}" dt="2022-02-06T11:16:39.531" v="451" actId="122"/>
          <ac:spMkLst>
            <pc:docMk/>
            <pc:sldMk cId="1405421183" sldId="263"/>
            <ac:spMk id="2" creationId="{B6ED73CB-0A2C-4EED-9FA6-3C0DD9C7721B}"/>
          </ac:spMkLst>
        </pc:spChg>
      </pc:sldChg>
      <pc:sldChg chg="modSp new mod">
        <pc:chgData name="Ido" userId="9b277b7e75216450" providerId="LiveId" clId="{0489EF24-2ED3-4E8E-A772-CC3F2F4F738F}" dt="2022-02-06T11:38:45.318" v="795" actId="6549"/>
        <pc:sldMkLst>
          <pc:docMk/>
          <pc:sldMk cId="1470215601" sldId="263"/>
        </pc:sldMkLst>
        <pc:spChg chg="mod">
          <ac:chgData name="Ido" userId="9b277b7e75216450" providerId="LiveId" clId="{0489EF24-2ED3-4E8E-A772-CC3F2F4F738F}" dt="2022-02-06T11:38:22.723" v="790" actId="122"/>
          <ac:spMkLst>
            <pc:docMk/>
            <pc:sldMk cId="1470215601" sldId="263"/>
            <ac:spMk id="2" creationId="{A183D918-EC09-418E-ADE4-4C5EC93D2D2C}"/>
          </ac:spMkLst>
        </pc:spChg>
        <pc:spChg chg="mod">
          <ac:chgData name="Ido" userId="9b277b7e75216450" providerId="LiveId" clId="{0489EF24-2ED3-4E8E-A772-CC3F2F4F738F}" dt="2022-02-06T11:38:45.318" v="795" actId="6549"/>
          <ac:spMkLst>
            <pc:docMk/>
            <pc:sldMk cId="1470215601" sldId="263"/>
            <ac:spMk id="3" creationId="{694A2C55-8B4A-402A-971D-5796D7ABFB5B}"/>
          </ac:spMkLst>
        </pc:spChg>
      </pc:sldChg>
    </pc:docChg>
  </pc:docChgLst>
  <pc:docChgLst>
    <pc:chgData name="Ido Paz" userId="9b277b7e75216450" providerId="LiveId" clId="{AFF66393-AD32-4E2C-9C49-03C815E56180}"/>
    <pc:docChg chg="undo custSel modSld">
      <pc:chgData name="Ido Paz" userId="9b277b7e75216450" providerId="LiveId" clId="{AFF66393-AD32-4E2C-9C49-03C815E56180}" dt="2022-02-23T17:52:13.190" v="138" actId="20577"/>
      <pc:docMkLst>
        <pc:docMk/>
      </pc:docMkLst>
      <pc:sldChg chg="modSp mod">
        <pc:chgData name="Ido Paz" userId="9b277b7e75216450" providerId="LiveId" clId="{AFF66393-AD32-4E2C-9C49-03C815E56180}" dt="2022-02-23T15:10:10.543" v="117" actId="20577"/>
        <pc:sldMkLst>
          <pc:docMk/>
          <pc:sldMk cId="2506594777" sldId="257"/>
        </pc:sldMkLst>
        <pc:spChg chg="mod">
          <ac:chgData name="Ido Paz" userId="9b277b7e75216450" providerId="LiveId" clId="{AFF66393-AD32-4E2C-9C49-03C815E56180}" dt="2022-02-23T15:10:10.543" v="117" actId="20577"/>
          <ac:spMkLst>
            <pc:docMk/>
            <pc:sldMk cId="2506594777" sldId="257"/>
            <ac:spMk id="3" creationId="{548A4325-068B-4258-BD02-4664758D8A24}"/>
          </ac:spMkLst>
        </pc:spChg>
      </pc:sldChg>
      <pc:sldChg chg="modSp mod">
        <pc:chgData name="Ido Paz" userId="9b277b7e75216450" providerId="LiveId" clId="{AFF66393-AD32-4E2C-9C49-03C815E56180}" dt="2022-02-21T20:49:05.918" v="55" actId="20577"/>
        <pc:sldMkLst>
          <pc:docMk/>
          <pc:sldMk cId="2768602824" sldId="260"/>
        </pc:sldMkLst>
        <pc:spChg chg="mod">
          <ac:chgData name="Ido Paz" userId="9b277b7e75216450" providerId="LiveId" clId="{AFF66393-AD32-4E2C-9C49-03C815E56180}" dt="2022-02-21T20:49:05.918" v="55" actId="20577"/>
          <ac:spMkLst>
            <pc:docMk/>
            <pc:sldMk cId="2768602824" sldId="260"/>
            <ac:spMk id="3" creationId="{8369CA42-6107-4580-9CA2-96D32CC377F0}"/>
          </ac:spMkLst>
        </pc:spChg>
      </pc:sldChg>
      <pc:sldChg chg="modSp mod">
        <pc:chgData name="Ido Paz" userId="9b277b7e75216450" providerId="LiveId" clId="{AFF66393-AD32-4E2C-9C49-03C815E56180}" dt="2022-02-23T17:52:13.190" v="138" actId="20577"/>
        <pc:sldMkLst>
          <pc:docMk/>
          <pc:sldMk cId="3593098604" sldId="261"/>
        </pc:sldMkLst>
        <pc:spChg chg="mod">
          <ac:chgData name="Ido Paz" userId="9b277b7e75216450" providerId="LiveId" clId="{AFF66393-AD32-4E2C-9C49-03C815E56180}" dt="2022-02-23T17:52:13.190" v="138" actId="20577"/>
          <ac:spMkLst>
            <pc:docMk/>
            <pc:sldMk cId="3593098604" sldId="261"/>
            <ac:spMk id="3" creationId="{B5AF15B8-9014-4612-B34A-377C79395FAC}"/>
          </ac:spMkLst>
        </pc:spChg>
      </pc:sldChg>
      <pc:sldChg chg="modSp mod">
        <pc:chgData name="Ido Paz" userId="9b277b7e75216450" providerId="LiveId" clId="{AFF66393-AD32-4E2C-9C49-03C815E56180}" dt="2022-02-21T20:51:39.825" v="73" actId="20577"/>
        <pc:sldMkLst>
          <pc:docMk/>
          <pc:sldMk cId="986603344" sldId="262"/>
        </pc:sldMkLst>
        <pc:spChg chg="mod">
          <ac:chgData name="Ido Paz" userId="9b277b7e75216450" providerId="LiveId" clId="{AFF66393-AD32-4E2C-9C49-03C815E56180}" dt="2022-02-21T20:51:39.825" v="73" actId="20577"/>
          <ac:spMkLst>
            <pc:docMk/>
            <pc:sldMk cId="986603344" sldId="262"/>
            <ac:spMk id="3" creationId="{F25441D4-01D6-4B99-9977-6FB110547079}"/>
          </ac:spMkLst>
        </pc:spChg>
      </pc:sldChg>
      <pc:sldChg chg="modSp mod">
        <pc:chgData name="Ido Paz" userId="9b277b7e75216450" providerId="LiveId" clId="{AFF66393-AD32-4E2C-9C49-03C815E56180}" dt="2022-02-22T21:02:15.191" v="114" actId="313"/>
        <pc:sldMkLst>
          <pc:docMk/>
          <pc:sldMk cId="1470215601" sldId="263"/>
        </pc:sldMkLst>
        <pc:spChg chg="mod">
          <ac:chgData name="Ido Paz" userId="9b277b7e75216450" providerId="LiveId" clId="{AFF66393-AD32-4E2C-9C49-03C815E56180}" dt="2022-02-22T21:02:15.191" v="114" actId="313"/>
          <ac:spMkLst>
            <pc:docMk/>
            <pc:sldMk cId="1470215601" sldId="263"/>
            <ac:spMk id="3" creationId="{694A2C55-8B4A-402A-971D-5796D7ABFB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3B9E-B293-49E1-97D0-10C57A8BA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58163AC9-93B2-43C2-BD41-BB2CF1E89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9ACC6155-9AE8-40BA-B132-EEF22ED1D53E}"/>
              </a:ext>
            </a:extLst>
          </p:cNvPr>
          <p:cNvSpPr>
            <a:spLocks noGrp="1"/>
          </p:cNvSpPr>
          <p:nvPr>
            <p:ph type="dt" sz="half" idx="10"/>
          </p:nvPr>
        </p:nvSpPr>
        <p:spPr/>
        <p:txBody>
          <a:bodyPr/>
          <a:lstStyle/>
          <a:p>
            <a:fld id="{1813B984-9CC2-4BD5-A244-D69C77672437}" type="datetimeFigureOut">
              <a:rPr lang="he-IL" smtClean="0"/>
              <a:t>כ"ב/אדר א/תשפ"ב</a:t>
            </a:fld>
            <a:endParaRPr lang="he-IL"/>
          </a:p>
        </p:txBody>
      </p:sp>
      <p:sp>
        <p:nvSpPr>
          <p:cNvPr id="5" name="Footer Placeholder 4">
            <a:extLst>
              <a:ext uri="{FF2B5EF4-FFF2-40B4-BE49-F238E27FC236}">
                <a16:creationId xmlns:a16="http://schemas.microsoft.com/office/drawing/2014/main" id="{D0C50750-FDFD-4F44-BECE-9FE9174FCDF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A6B8C82-4565-42EE-84A9-094525BECA34}"/>
              </a:ext>
            </a:extLst>
          </p:cNvPr>
          <p:cNvSpPr>
            <a:spLocks noGrp="1"/>
          </p:cNvSpPr>
          <p:nvPr>
            <p:ph type="sldNum" sz="quarter" idx="12"/>
          </p:nvPr>
        </p:nvSpPr>
        <p:spPr/>
        <p:txBody>
          <a:bodyPr/>
          <a:lstStyle/>
          <a:p>
            <a:fld id="{C2FE1CE2-2B11-4486-9E95-CC679E424AC6}" type="slidenum">
              <a:rPr lang="he-IL" smtClean="0"/>
              <a:t>‹#›</a:t>
            </a:fld>
            <a:endParaRPr lang="he-IL"/>
          </a:p>
        </p:txBody>
      </p:sp>
    </p:spTree>
    <p:extLst>
      <p:ext uri="{BB962C8B-B14F-4D97-AF65-F5344CB8AC3E}">
        <p14:creationId xmlns:p14="http://schemas.microsoft.com/office/powerpoint/2010/main" val="172832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EA79-CA65-4858-8E74-8BC4CB21AEE0}"/>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DF798029-5FAA-4B3A-8C91-CE01ADC4C0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8D79D745-6925-47E4-AC22-7139621A5A96}"/>
              </a:ext>
            </a:extLst>
          </p:cNvPr>
          <p:cNvSpPr>
            <a:spLocks noGrp="1"/>
          </p:cNvSpPr>
          <p:nvPr>
            <p:ph type="dt" sz="half" idx="10"/>
          </p:nvPr>
        </p:nvSpPr>
        <p:spPr/>
        <p:txBody>
          <a:bodyPr/>
          <a:lstStyle/>
          <a:p>
            <a:fld id="{1813B984-9CC2-4BD5-A244-D69C77672437}" type="datetimeFigureOut">
              <a:rPr lang="he-IL" smtClean="0"/>
              <a:t>כ"ב/אדר א/תשפ"ב</a:t>
            </a:fld>
            <a:endParaRPr lang="he-IL"/>
          </a:p>
        </p:txBody>
      </p:sp>
      <p:sp>
        <p:nvSpPr>
          <p:cNvPr id="5" name="Footer Placeholder 4">
            <a:extLst>
              <a:ext uri="{FF2B5EF4-FFF2-40B4-BE49-F238E27FC236}">
                <a16:creationId xmlns:a16="http://schemas.microsoft.com/office/drawing/2014/main" id="{E18D307C-5E02-48C4-9249-16377572A22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8649FB22-540D-41D6-A9EA-8C7AA805CBDA}"/>
              </a:ext>
            </a:extLst>
          </p:cNvPr>
          <p:cNvSpPr>
            <a:spLocks noGrp="1"/>
          </p:cNvSpPr>
          <p:nvPr>
            <p:ph type="sldNum" sz="quarter" idx="12"/>
          </p:nvPr>
        </p:nvSpPr>
        <p:spPr/>
        <p:txBody>
          <a:bodyPr/>
          <a:lstStyle/>
          <a:p>
            <a:fld id="{C2FE1CE2-2B11-4486-9E95-CC679E424AC6}" type="slidenum">
              <a:rPr lang="he-IL" smtClean="0"/>
              <a:t>‹#›</a:t>
            </a:fld>
            <a:endParaRPr lang="he-IL"/>
          </a:p>
        </p:txBody>
      </p:sp>
    </p:spTree>
    <p:extLst>
      <p:ext uri="{BB962C8B-B14F-4D97-AF65-F5344CB8AC3E}">
        <p14:creationId xmlns:p14="http://schemas.microsoft.com/office/powerpoint/2010/main" val="952999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084BC7-4684-49CB-987D-4793090ABF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6715E475-F4B5-4E67-8D90-0D1673A74B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CD7DAA9-8C57-4158-97B0-1BC1C1913E41}"/>
              </a:ext>
            </a:extLst>
          </p:cNvPr>
          <p:cNvSpPr>
            <a:spLocks noGrp="1"/>
          </p:cNvSpPr>
          <p:nvPr>
            <p:ph type="dt" sz="half" idx="10"/>
          </p:nvPr>
        </p:nvSpPr>
        <p:spPr/>
        <p:txBody>
          <a:bodyPr/>
          <a:lstStyle/>
          <a:p>
            <a:fld id="{1813B984-9CC2-4BD5-A244-D69C77672437}" type="datetimeFigureOut">
              <a:rPr lang="he-IL" smtClean="0"/>
              <a:t>כ"ב/אדר א/תשפ"ב</a:t>
            </a:fld>
            <a:endParaRPr lang="he-IL"/>
          </a:p>
        </p:txBody>
      </p:sp>
      <p:sp>
        <p:nvSpPr>
          <p:cNvPr id="5" name="Footer Placeholder 4">
            <a:extLst>
              <a:ext uri="{FF2B5EF4-FFF2-40B4-BE49-F238E27FC236}">
                <a16:creationId xmlns:a16="http://schemas.microsoft.com/office/drawing/2014/main" id="{785C4DD2-17F8-493C-9ED3-99D4498305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82283EAE-53DF-4310-8CFD-40F28537D05B}"/>
              </a:ext>
            </a:extLst>
          </p:cNvPr>
          <p:cNvSpPr>
            <a:spLocks noGrp="1"/>
          </p:cNvSpPr>
          <p:nvPr>
            <p:ph type="sldNum" sz="quarter" idx="12"/>
          </p:nvPr>
        </p:nvSpPr>
        <p:spPr/>
        <p:txBody>
          <a:bodyPr/>
          <a:lstStyle/>
          <a:p>
            <a:fld id="{C2FE1CE2-2B11-4486-9E95-CC679E424AC6}" type="slidenum">
              <a:rPr lang="he-IL" smtClean="0"/>
              <a:t>‹#›</a:t>
            </a:fld>
            <a:endParaRPr lang="he-IL"/>
          </a:p>
        </p:txBody>
      </p:sp>
    </p:spTree>
    <p:extLst>
      <p:ext uri="{BB962C8B-B14F-4D97-AF65-F5344CB8AC3E}">
        <p14:creationId xmlns:p14="http://schemas.microsoft.com/office/powerpoint/2010/main" val="68247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4784-21E0-434C-8F09-DF699CBA00CC}"/>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55308D5E-5B3E-40E9-8AD9-6F060AE24A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8AC2B15-51BC-49B4-9C1C-A41B7335C037}"/>
              </a:ext>
            </a:extLst>
          </p:cNvPr>
          <p:cNvSpPr>
            <a:spLocks noGrp="1"/>
          </p:cNvSpPr>
          <p:nvPr>
            <p:ph type="dt" sz="half" idx="10"/>
          </p:nvPr>
        </p:nvSpPr>
        <p:spPr/>
        <p:txBody>
          <a:bodyPr/>
          <a:lstStyle/>
          <a:p>
            <a:fld id="{1813B984-9CC2-4BD5-A244-D69C77672437}" type="datetimeFigureOut">
              <a:rPr lang="he-IL" smtClean="0"/>
              <a:t>כ"ב/אדר א/תשפ"ב</a:t>
            </a:fld>
            <a:endParaRPr lang="he-IL"/>
          </a:p>
        </p:txBody>
      </p:sp>
      <p:sp>
        <p:nvSpPr>
          <p:cNvPr id="5" name="Footer Placeholder 4">
            <a:extLst>
              <a:ext uri="{FF2B5EF4-FFF2-40B4-BE49-F238E27FC236}">
                <a16:creationId xmlns:a16="http://schemas.microsoft.com/office/drawing/2014/main" id="{79F41977-EE92-4311-A4C2-2AAAFE744B7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463E071-60E9-4F3A-B4AE-7CAAC60B74ED}"/>
              </a:ext>
            </a:extLst>
          </p:cNvPr>
          <p:cNvSpPr>
            <a:spLocks noGrp="1"/>
          </p:cNvSpPr>
          <p:nvPr>
            <p:ph type="sldNum" sz="quarter" idx="12"/>
          </p:nvPr>
        </p:nvSpPr>
        <p:spPr/>
        <p:txBody>
          <a:bodyPr/>
          <a:lstStyle/>
          <a:p>
            <a:fld id="{C2FE1CE2-2B11-4486-9E95-CC679E424AC6}" type="slidenum">
              <a:rPr lang="he-IL" smtClean="0"/>
              <a:t>‹#›</a:t>
            </a:fld>
            <a:endParaRPr lang="he-IL"/>
          </a:p>
        </p:txBody>
      </p:sp>
    </p:spTree>
    <p:extLst>
      <p:ext uri="{BB962C8B-B14F-4D97-AF65-F5344CB8AC3E}">
        <p14:creationId xmlns:p14="http://schemas.microsoft.com/office/powerpoint/2010/main" val="7056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8DE9-53D2-4A8F-A829-251B27403F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687FD810-4D27-415D-9EF1-2A3AB4D6DB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9F8365-A7A1-4899-BEB0-C1CBFF15D13F}"/>
              </a:ext>
            </a:extLst>
          </p:cNvPr>
          <p:cNvSpPr>
            <a:spLocks noGrp="1"/>
          </p:cNvSpPr>
          <p:nvPr>
            <p:ph type="dt" sz="half" idx="10"/>
          </p:nvPr>
        </p:nvSpPr>
        <p:spPr/>
        <p:txBody>
          <a:bodyPr/>
          <a:lstStyle/>
          <a:p>
            <a:fld id="{1813B984-9CC2-4BD5-A244-D69C77672437}" type="datetimeFigureOut">
              <a:rPr lang="he-IL" smtClean="0"/>
              <a:t>כ"ב/אדר א/תשפ"ב</a:t>
            </a:fld>
            <a:endParaRPr lang="he-IL"/>
          </a:p>
        </p:txBody>
      </p:sp>
      <p:sp>
        <p:nvSpPr>
          <p:cNvPr id="5" name="Footer Placeholder 4">
            <a:extLst>
              <a:ext uri="{FF2B5EF4-FFF2-40B4-BE49-F238E27FC236}">
                <a16:creationId xmlns:a16="http://schemas.microsoft.com/office/drawing/2014/main" id="{CEE3DE28-D963-4867-A789-D569A19D664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637681E-09A6-4DE9-A2B4-744F9C6CB894}"/>
              </a:ext>
            </a:extLst>
          </p:cNvPr>
          <p:cNvSpPr>
            <a:spLocks noGrp="1"/>
          </p:cNvSpPr>
          <p:nvPr>
            <p:ph type="sldNum" sz="quarter" idx="12"/>
          </p:nvPr>
        </p:nvSpPr>
        <p:spPr/>
        <p:txBody>
          <a:bodyPr/>
          <a:lstStyle/>
          <a:p>
            <a:fld id="{C2FE1CE2-2B11-4486-9E95-CC679E424AC6}" type="slidenum">
              <a:rPr lang="he-IL" smtClean="0"/>
              <a:t>‹#›</a:t>
            </a:fld>
            <a:endParaRPr lang="he-IL"/>
          </a:p>
        </p:txBody>
      </p:sp>
    </p:spTree>
    <p:extLst>
      <p:ext uri="{BB962C8B-B14F-4D97-AF65-F5344CB8AC3E}">
        <p14:creationId xmlns:p14="http://schemas.microsoft.com/office/powerpoint/2010/main" val="868264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9D44-DC58-4E61-B215-2DBEEDDB4FE2}"/>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FA8ADE10-2D1B-4517-9076-40ECF6A195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7B15A1E5-415F-44D7-84FD-7F5F22C5DB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4BE62E39-9D24-4A11-83EB-BE671FAAC43E}"/>
              </a:ext>
            </a:extLst>
          </p:cNvPr>
          <p:cNvSpPr>
            <a:spLocks noGrp="1"/>
          </p:cNvSpPr>
          <p:nvPr>
            <p:ph type="dt" sz="half" idx="10"/>
          </p:nvPr>
        </p:nvSpPr>
        <p:spPr/>
        <p:txBody>
          <a:bodyPr/>
          <a:lstStyle/>
          <a:p>
            <a:fld id="{1813B984-9CC2-4BD5-A244-D69C77672437}" type="datetimeFigureOut">
              <a:rPr lang="he-IL" smtClean="0"/>
              <a:t>כ"ב/אדר א/תשפ"ב</a:t>
            </a:fld>
            <a:endParaRPr lang="he-IL"/>
          </a:p>
        </p:txBody>
      </p:sp>
      <p:sp>
        <p:nvSpPr>
          <p:cNvPr id="6" name="Footer Placeholder 5">
            <a:extLst>
              <a:ext uri="{FF2B5EF4-FFF2-40B4-BE49-F238E27FC236}">
                <a16:creationId xmlns:a16="http://schemas.microsoft.com/office/drawing/2014/main" id="{FD5D3446-8339-4265-AE4D-9CA07911A6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3EA18A7D-500E-4919-909E-E3D507FA57AB}"/>
              </a:ext>
            </a:extLst>
          </p:cNvPr>
          <p:cNvSpPr>
            <a:spLocks noGrp="1"/>
          </p:cNvSpPr>
          <p:nvPr>
            <p:ph type="sldNum" sz="quarter" idx="12"/>
          </p:nvPr>
        </p:nvSpPr>
        <p:spPr/>
        <p:txBody>
          <a:bodyPr/>
          <a:lstStyle/>
          <a:p>
            <a:fld id="{C2FE1CE2-2B11-4486-9E95-CC679E424AC6}" type="slidenum">
              <a:rPr lang="he-IL" smtClean="0"/>
              <a:t>‹#›</a:t>
            </a:fld>
            <a:endParaRPr lang="he-IL"/>
          </a:p>
        </p:txBody>
      </p:sp>
    </p:spTree>
    <p:extLst>
      <p:ext uri="{BB962C8B-B14F-4D97-AF65-F5344CB8AC3E}">
        <p14:creationId xmlns:p14="http://schemas.microsoft.com/office/powerpoint/2010/main" val="36790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36A7-F2C2-4FD5-88CA-419904D7F4ED}"/>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4C2EF5F-1524-48E2-812E-CDE2BC1F0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FFA737-F588-4EF7-B40B-2CF6E1ACB7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74C97A45-1127-42E6-8C59-DA1398E563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413CD5-9E9A-44ED-AD02-DF5E0D2089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3CC5EC0A-A28E-4E77-9B7D-59F96A5833FD}"/>
              </a:ext>
            </a:extLst>
          </p:cNvPr>
          <p:cNvSpPr>
            <a:spLocks noGrp="1"/>
          </p:cNvSpPr>
          <p:nvPr>
            <p:ph type="dt" sz="half" idx="10"/>
          </p:nvPr>
        </p:nvSpPr>
        <p:spPr/>
        <p:txBody>
          <a:bodyPr/>
          <a:lstStyle/>
          <a:p>
            <a:fld id="{1813B984-9CC2-4BD5-A244-D69C77672437}" type="datetimeFigureOut">
              <a:rPr lang="he-IL" smtClean="0"/>
              <a:t>כ"ב/אדר א/תשפ"ב</a:t>
            </a:fld>
            <a:endParaRPr lang="he-IL"/>
          </a:p>
        </p:txBody>
      </p:sp>
      <p:sp>
        <p:nvSpPr>
          <p:cNvPr id="8" name="Footer Placeholder 7">
            <a:extLst>
              <a:ext uri="{FF2B5EF4-FFF2-40B4-BE49-F238E27FC236}">
                <a16:creationId xmlns:a16="http://schemas.microsoft.com/office/drawing/2014/main" id="{51F14C08-C90C-4F61-82B0-BC0DEE63FC4C}"/>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968991D7-A2F4-4B56-838F-91A55414747C}"/>
              </a:ext>
            </a:extLst>
          </p:cNvPr>
          <p:cNvSpPr>
            <a:spLocks noGrp="1"/>
          </p:cNvSpPr>
          <p:nvPr>
            <p:ph type="sldNum" sz="quarter" idx="12"/>
          </p:nvPr>
        </p:nvSpPr>
        <p:spPr/>
        <p:txBody>
          <a:bodyPr/>
          <a:lstStyle/>
          <a:p>
            <a:fld id="{C2FE1CE2-2B11-4486-9E95-CC679E424AC6}" type="slidenum">
              <a:rPr lang="he-IL" smtClean="0"/>
              <a:t>‹#›</a:t>
            </a:fld>
            <a:endParaRPr lang="he-IL"/>
          </a:p>
        </p:txBody>
      </p:sp>
    </p:spTree>
    <p:extLst>
      <p:ext uri="{BB962C8B-B14F-4D97-AF65-F5344CB8AC3E}">
        <p14:creationId xmlns:p14="http://schemas.microsoft.com/office/powerpoint/2010/main" val="362516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427E-0B69-4075-9ADC-825ECECAC06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0422C865-9E23-4090-B63C-881910D75759}"/>
              </a:ext>
            </a:extLst>
          </p:cNvPr>
          <p:cNvSpPr>
            <a:spLocks noGrp="1"/>
          </p:cNvSpPr>
          <p:nvPr>
            <p:ph type="dt" sz="half" idx="10"/>
          </p:nvPr>
        </p:nvSpPr>
        <p:spPr/>
        <p:txBody>
          <a:bodyPr/>
          <a:lstStyle/>
          <a:p>
            <a:fld id="{1813B984-9CC2-4BD5-A244-D69C77672437}" type="datetimeFigureOut">
              <a:rPr lang="he-IL" smtClean="0"/>
              <a:t>כ"ב/אדר א/תשפ"ב</a:t>
            </a:fld>
            <a:endParaRPr lang="he-IL"/>
          </a:p>
        </p:txBody>
      </p:sp>
      <p:sp>
        <p:nvSpPr>
          <p:cNvPr id="4" name="Footer Placeholder 3">
            <a:extLst>
              <a:ext uri="{FF2B5EF4-FFF2-40B4-BE49-F238E27FC236}">
                <a16:creationId xmlns:a16="http://schemas.microsoft.com/office/drawing/2014/main" id="{2E0F00ED-08FC-405F-A67B-BE10F75ADCA7}"/>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295AB308-C141-4B79-A810-3C613CA554D9}"/>
              </a:ext>
            </a:extLst>
          </p:cNvPr>
          <p:cNvSpPr>
            <a:spLocks noGrp="1"/>
          </p:cNvSpPr>
          <p:nvPr>
            <p:ph type="sldNum" sz="quarter" idx="12"/>
          </p:nvPr>
        </p:nvSpPr>
        <p:spPr/>
        <p:txBody>
          <a:bodyPr/>
          <a:lstStyle/>
          <a:p>
            <a:fld id="{C2FE1CE2-2B11-4486-9E95-CC679E424AC6}" type="slidenum">
              <a:rPr lang="he-IL" smtClean="0"/>
              <a:t>‹#›</a:t>
            </a:fld>
            <a:endParaRPr lang="he-IL"/>
          </a:p>
        </p:txBody>
      </p:sp>
    </p:spTree>
    <p:extLst>
      <p:ext uri="{BB962C8B-B14F-4D97-AF65-F5344CB8AC3E}">
        <p14:creationId xmlns:p14="http://schemas.microsoft.com/office/powerpoint/2010/main" val="108024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5C842C-0C81-4539-8695-E62F3BB4AB8B}"/>
              </a:ext>
            </a:extLst>
          </p:cNvPr>
          <p:cNvSpPr>
            <a:spLocks noGrp="1"/>
          </p:cNvSpPr>
          <p:nvPr>
            <p:ph type="dt" sz="half" idx="10"/>
          </p:nvPr>
        </p:nvSpPr>
        <p:spPr/>
        <p:txBody>
          <a:bodyPr/>
          <a:lstStyle/>
          <a:p>
            <a:fld id="{1813B984-9CC2-4BD5-A244-D69C77672437}" type="datetimeFigureOut">
              <a:rPr lang="he-IL" smtClean="0"/>
              <a:t>כ"ב/אדר א/תשפ"ב</a:t>
            </a:fld>
            <a:endParaRPr lang="he-IL"/>
          </a:p>
        </p:txBody>
      </p:sp>
      <p:sp>
        <p:nvSpPr>
          <p:cNvPr id="3" name="Footer Placeholder 2">
            <a:extLst>
              <a:ext uri="{FF2B5EF4-FFF2-40B4-BE49-F238E27FC236}">
                <a16:creationId xmlns:a16="http://schemas.microsoft.com/office/drawing/2014/main" id="{A7D5BF82-866F-400A-A97D-DC81168B166D}"/>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CFD82186-AF08-4FE4-86CB-C711DB29D060}"/>
              </a:ext>
            </a:extLst>
          </p:cNvPr>
          <p:cNvSpPr>
            <a:spLocks noGrp="1"/>
          </p:cNvSpPr>
          <p:nvPr>
            <p:ph type="sldNum" sz="quarter" idx="12"/>
          </p:nvPr>
        </p:nvSpPr>
        <p:spPr/>
        <p:txBody>
          <a:bodyPr/>
          <a:lstStyle/>
          <a:p>
            <a:fld id="{C2FE1CE2-2B11-4486-9E95-CC679E424AC6}" type="slidenum">
              <a:rPr lang="he-IL" smtClean="0"/>
              <a:t>‹#›</a:t>
            </a:fld>
            <a:endParaRPr lang="he-IL"/>
          </a:p>
        </p:txBody>
      </p:sp>
    </p:spTree>
    <p:extLst>
      <p:ext uri="{BB962C8B-B14F-4D97-AF65-F5344CB8AC3E}">
        <p14:creationId xmlns:p14="http://schemas.microsoft.com/office/powerpoint/2010/main" val="3307574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A21B-3501-4EEE-9C8C-95E038389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51F9CBED-79EC-4616-9B34-3ACD3C547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6CF009CB-2F95-4C05-8175-9D0687BEF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A3C939-8805-41F1-8538-44B20F34200B}"/>
              </a:ext>
            </a:extLst>
          </p:cNvPr>
          <p:cNvSpPr>
            <a:spLocks noGrp="1"/>
          </p:cNvSpPr>
          <p:nvPr>
            <p:ph type="dt" sz="half" idx="10"/>
          </p:nvPr>
        </p:nvSpPr>
        <p:spPr/>
        <p:txBody>
          <a:bodyPr/>
          <a:lstStyle/>
          <a:p>
            <a:fld id="{1813B984-9CC2-4BD5-A244-D69C77672437}" type="datetimeFigureOut">
              <a:rPr lang="he-IL" smtClean="0"/>
              <a:t>כ"ב/אדר א/תשפ"ב</a:t>
            </a:fld>
            <a:endParaRPr lang="he-IL"/>
          </a:p>
        </p:txBody>
      </p:sp>
      <p:sp>
        <p:nvSpPr>
          <p:cNvPr id="6" name="Footer Placeholder 5">
            <a:extLst>
              <a:ext uri="{FF2B5EF4-FFF2-40B4-BE49-F238E27FC236}">
                <a16:creationId xmlns:a16="http://schemas.microsoft.com/office/drawing/2014/main" id="{D06F2CBC-21ED-4D76-ACCB-6E251BDAE58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C523B3D7-0499-422F-9824-281D72C13966}"/>
              </a:ext>
            </a:extLst>
          </p:cNvPr>
          <p:cNvSpPr>
            <a:spLocks noGrp="1"/>
          </p:cNvSpPr>
          <p:nvPr>
            <p:ph type="sldNum" sz="quarter" idx="12"/>
          </p:nvPr>
        </p:nvSpPr>
        <p:spPr/>
        <p:txBody>
          <a:bodyPr/>
          <a:lstStyle/>
          <a:p>
            <a:fld id="{C2FE1CE2-2B11-4486-9E95-CC679E424AC6}" type="slidenum">
              <a:rPr lang="he-IL" smtClean="0"/>
              <a:t>‹#›</a:t>
            </a:fld>
            <a:endParaRPr lang="he-IL"/>
          </a:p>
        </p:txBody>
      </p:sp>
    </p:spTree>
    <p:extLst>
      <p:ext uri="{BB962C8B-B14F-4D97-AF65-F5344CB8AC3E}">
        <p14:creationId xmlns:p14="http://schemas.microsoft.com/office/powerpoint/2010/main" val="37989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CDC1-7F6E-4ED3-B487-927F13706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4157CFA-5D69-46CD-BEB8-20CE1728E7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0B3E2EA-3ED5-40F3-935B-65FE177E1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3AC1E-A4F3-4DE1-A832-CA549FEB363A}"/>
              </a:ext>
            </a:extLst>
          </p:cNvPr>
          <p:cNvSpPr>
            <a:spLocks noGrp="1"/>
          </p:cNvSpPr>
          <p:nvPr>
            <p:ph type="dt" sz="half" idx="10"/>
          </p:nvPr>
        </p:nvSpPr>
        <p:spPr/>
        <p:txBody>
          <a:bodyPr/>
          <a:lstStyle/>
          <a:p>
            <a:fld id="{1813B984-9CC2-4BD5-A244-D69C77672437}" type="datetimeFigureOut">
              <a:rPr lang="he-IL" smtClean="0"/>
              <a:t>כ"ב/אדר א/תשפ"ב</a:t>
            </a:fld>
            <a:endParaRPr lang="he-IL"/>
          </a:p>
        </p:txBody>
      </p:sp>
      <p:sp>
        <p:nvSpPr>
          <p:cNvPr id="6" name="Footer Placeholder 5">
            <a:extLst>
              <a:ext uri="{FF2B5EF4-FFF2-40B4-BE49-F238E27FC236}">
                <a16:creationId xmlns:a16="http://schemas.microsoft.com/office/drawing/2014/main" id="{46174C25-0440-4893-9B90-152D629DA30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F78F9E93-D189-42FD-9902-7AF246CF1F32}"/>
              </a:ext>
            </a:extLst>
          </p:cNvPr>
          <p:cNvSpPr>
            <a:spLocks noGrp="1"/>
          </p:cNvSpPr>
          <p:nvPr>
            <p:ph type="sldNum" sz="quarter" idx="12"/>
          </p:nvPr>
        </p:nvSpPr>
        <p:spPr/>
        <p:txBody>
          <a:bodyPr/>
          <a:lstStyle/>
          <a:p>
            <a:fld id="{C2FE1CE2-2B11-4486-9E95-CC679E424AC6}" type="slidenum">
              <a:rPr lang="he-IL" smtClean="0"/>
              <a:t>‹#›</a:t>
            </a:fld>
            <a:endParaRPr lang="he-IL"/>
          </a:p>
        </p:txBody>
      </p:sp>
    </p:spTree>
    <p:extLst>
      <p:ext uri="{BB962C8B-B14F-4D97-AF65-F5344CB8AC3E}">
        <p14:creationId xmlns:p14="http://schemas.microsoft.com/office/powerpoint/2010/main" val="413124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B098B5-69FF-461E-9638-935526D666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113BBCD-8EDC-4B82-85F9-87479F4E6D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FDCA90-0199-4268-A0F3-68DE79294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3B984-9CC2-4BD5-A244-D69C77672437}" type="datetimeFigureOut">
              <a:rPr lang="he-IL" smtClean="0"/>
              <a:t>כ"ב/אדר א/תשפ"ב</a:t>
            </a:fld>
            <a:endParaRPr lang="he-IL"/>
          </a:p>
        </p:txBody>
      </p:sp>
      <p:sp>
        <p:nvSpPr>
          <p:cNvPr id="5" name="Footer Placeholder 4">
            <a:extLst>
              <a:ext uri="{FF2B5EF4-FFF2-40B4-BE49-F238E27FC236}">
                <a16:creationId xmlns:a16="http://schemas.microsoft.com/office/drawing/2014/main" id="{92B2A70C-550B-4F27-9C37-EDCE930883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F8AD1143-B3BE-426C-A1D6-B2B50724E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E1CE2-2B11-4486-9E95-CC679E424AC6}" type="slidenum">
              <a:rPr lang="he-IL" smtClean="0"/>
              <a:t>‹#›</a:t>
            </a:fld>
            <a:endParaRPr lang="he-IL"/>
          </a:p>
        </p:txBody>
      </p:sp>
    </p:spTree>
    <p:extLst>
      <p:ext uri="{BB962C8B-B14F-4D97-AF65-F5344CB8AC3E}">
        <p14:creationId xmlns:p14="http://schemas.microsoft.com/office/powerpoint/2010/main" val="1376220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710E-C868-4B9A-A594-ACC90E821794}"/>
              </a:ext>
            </a:extLst>
          </p:cNvPr>
          <p:cNvSpPr>
            <a:spLocks noGrp="1"/>
          </p:cNvSpPr>
          <p:nvPr>
            <p:ph type="ctrTitle"/>
          </p:nvPr>
        </p:nvSpPr>
        <p:spPr/>
        <p:txBody>
          <a:bodyPr/>
          <a:lstStyle/>
          <a:p>
            <a:r>
              <a:rPr lang="en-US" dirty="0"/>
              <a:t>Event - </a:t>
            </a:r>
            <a:r>
              <a:rPr lang="he-IL" dirty="0"/>
              <a:t>אירוע</a:t>
            </a:r>
          </a:p>
        </p:txBody>
      </p:sp>
      <p:sp>
        <p:nvSpPr>
          <p:cNvPr id="3" name="Subtitle 2">
            <a:extLst>
              <a:ext uri="{FF2B5EF4-FFF2-40B4-BE49-F238E27FC236}">
                <a16:creationId xmlns:a16="http://schemas.microsoft.com/office/drawing/2014/main" id="{18C41FDE-3DC1-46EB-9258-478FC4DF372F}"/>
              </a:ext>
            </a:extLst>
          </p:cNvPr>
          <p:cNvSpPr>
            <a:spLocks noGrp="1"/>
          </p:cNvSpPr>
          <p:nvPr>
            <p:ph type="subTitle" idx="1"/>
          </p:nvPr>
        </p:nvSpPr>
        <p:spPr/>
        <p:txBody>
          <a:bodyPr/>
          <a:lstStyle/>
          <a:p>
            <a:endParaRPr lang="he-IL"/>
          </a:p>
        </p:txBody>
      </p:sp>
    </p:spTree>
    <p:extLst>
      <p:ext uri="{BB962C8B-B14F-4D97-AF65-F5344CB8AC3E}">
        <p14:creationId xmlns:p14="http://schemas.microsoft.com/office/powerpoint/2010/main" val="264246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 to Basic – Events in C#">
            <a:extLst>
              <a:ext uri="{FF2B5EF4-FFF2-40B4-BE49-F238E27FC236}">
                <a16:creationId xmlns:a16="http://schemas.microsoft.com/office/drawing/2014/main" id="{FF5D11A8-CDE8-4299-886D-70C0649AAC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8341" y="224111"/>
            <a:ext cx="6295317" cy="640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78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595B-8987-4EC2-ABF3-1DB88DC3924F}"/>
              </a:ext>
            </a:extLst>
          </p:cNvPr>
          <p:cNvSpPr>
            <a:spLocks noGrp="1"/>
          </p:cNvSpPr>
          <p:nvPr>
            <p:ph type="title"/>
          </p:nvPr>
        </p:nvSpPr>
        <p:spPr/>
        <p:txBody>
          <a:bodyPr/>
          <a:lstStyle/>
          <a:p>
            <a:pPr algn="ctr"/>
            <a:r>
              <a:rPr lang="he-IL" dirty="0"/>
              <a:t>הסבר </a:t>
            </a:r>
          </a:p>
        </p:txBody>
      </p:sp>
      <p:sp>
        <p:nvSpPr>
          <p:cNvPr id="3" name="Content Placeholder 2">
            <a:extLst>
              <a:ext uri="{FF2B5EF4-FFF2-40B4-BE49-F238E27FC236}">
                <a16:creationId xmlns:a16="http://schemas.microsoft.com/office/drawing/2014/main" id="{548A4325-068B-4258-BD02-4664758D8A24}"/>
              </a:ext>
            </a:extLst>
          </p:cNvPr>
          <p:cNvSpPr>
            <a:spLocks noGrp="1"/>
          </p:cNvSpPr>
          <p:nvPr>
            <p:ph idx="1"/>
          </p:nvPr>
        </p:nvSpPr>
        <p:spPr/>
        <p:txBody>
          <a:bodyPr>
            <a:normAutofit fontScale="85000" lnSpcReduction="10000"/>
          </a:bodyPr>
          <a:lstStyle/>
          <a:p>
            <a:pPr algn="r" rtl="1"/>
            <a:r>
              <a:rPr lang="he-IL" dirty="0"/>
              <a:t>אירוע היא דרך מסויימת לחשוף ולאפשר עבודה עם </a:t>
            </a:r>
            <a:r>
              <a:rPr lang="en-US" dirty="0"/>
              <a:t> Delegate </a:t>
            </a:r>
            <a:r>
              <a:rPr lang="he-IL" dirty="0"/>
              <a:t>בצורה המאפשרת ותומכת ב"תכנות מונחה אירועים".</a:t>
            </a:r>
          </a:p>
          <a:p>
            <a:pPr algn="r" rtl="1"/>
            <a:r>
              <a:rPr lang="he-IL" dirty="0"/>
              <a:t>מה זה תכנות מונחה אירועים? תכנות מונחה אירועים זה פיתוח אפליקציה שמגיבה כאשר מתרחשים פעולות מסויימות שהוגדרו מראש ושלהן מפתח המחלקה מאפשר להגיב.</a:t>
            </a:r>
          </a:p>
          <a:p>
            <a:pPr algn="r" rtl="1"/>
            <a:r>
              <a:rPr lang="he-IL" dirty="0"/>
              <a:t>אירוע מאפשר לאובייקט לפרסם שהתרחש אירוע מסויים. באמצעות </a:t>
            </a:r>
            <a:r>
              <a:rPr lang="en-US" dirty="0"/>
              <a:t>Events </a:t>
            </a:r>
            <a:r>
              <a:rPr lang="he-IL" dirty="0"/>
              <a:t> מממשים תבנית עיצוב מוכרת בשם </a:t>
            </a:r>
            <a:r>
              <a:rPr lang="en-US" dirty="0"/>
              <a:t>observer</a:t>
            </a:r>
            <a:r>
              <a:rPr lang="he-IL" dirty="0"/>
              <a:t> תבנית מהתחום שנקרא </a:t>
            </a:r>
            <a:r>
              <a:rPr lang="en-US" dirty="0"/>
              <a:t>Design Patterns</a:t>
            </a:r>
          </a:p>
          <a:p>
            <a:pPr algn="r" rtl="1"/>
            <a:r>
              <a:rPr lang="he-IL" dirty="0"/>
              <a:t>המחלקה שמפרסמת את האירוע נקראת </a:t>
            </a:r>
            <a:r>
              <a:rPr lang="en-US" dirty="0"/>
              <a:t>Publisher </a:t>
            </a:r>
            <a:r>
              <a:rPr lang="he-IL" dirty="0"/>
              <a:t> - מפיץ , והמחלקה שמקבלת או תופסת את האירוע עם המידע המצורף אליו , נקראת </a:t>
            </a:r>
            <a:r>
              <a:rPr lang="en-US" dirty="0"/>
              <a:t> - Subscriber</a:t>
            </a:r>
            <a:r>
              <a:rPr lang="he-IL" dirty="0"/>
              <a:t> מנוי / נרשם. </a:t>
            </a:r>
          </a:p>
          <a:p>
            <a:pPr algn="r" rtl="1"/>
            <a:r>
              <a:rPr lang="he-IL" dirty="0"/>
              <a:t>0 או יותר מופעי מחלקות יכולות להירשם לאירוע בודד. בדרך כלל המפיץ מפרסם את האירוע כשמשהו קורה, והנרשם שמעוניין לדעת על התרחשות האירוע הזה, נרשם לאירוע ומטפל בו (מגיב לו) כשהוא מתרחש.</a:t>
            </a:r>
          </a:p>
        </p:txBody>
      </p:sp>
    </p:spTree>
    <p:extLst>
      <p:ext uri="{BB962C8B-B14F-4D97-AF65-F5344CB8AC3E}">
        <p14:creationId xmlns:p14="http://schemas.microsoft.com/office/powerpoint/2010/main" val="2506594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6C15-AC58-4722-9135-B9AF69C6E3D0}"/>
              </a:ext>
            </a:extLst>
          </p:cNvPr>
          <p:cNvSpPr>
            <a:spLocks noGrp="1"/>
          </p:cNvSpPr>
          <p:nvPr>
            <p:ph type="title"/>
          </p:nvPr>
        </p:nvSpPr>
        <p:spPr/>
        <p:txBody>
          <a:bodyPr/>
          <a:lstStyle/>
          <a:p>
            <a:pPr algn="ctr"/>
            <a:r>
              <a:rPr lang="he-IL" dirty="0"/>
              <a:t>הסבר</a:t>
            </a:r>
          </a:p>
        </p:txBody>
      </p:sp>
      <p:sp>
        <p:nvSpPr>
          <p:cNvPr id="3" name="Content Placeholder 2">
            <a:extLst>
              <a:ext uri="{FF2B5EF4-FFF2-40B4-BE49-F238E27FC236}">
                <a16:creationId xmlns:a16="http://schemas.microsoft.com/office/drawing/2014/main" id="{8369CA42-6107-4580-9CA2-96D32CC377F0}"/>
              </a:ext>
            </a:extLst>
          </p:cNvPr>
          <p:cNvSpPr>
            <a:spLocks noGrp="1"/>
          </p:cNvSpPr>
          <p:nvPr>
            <p:ph idx="1"/>
          </p:nvPr>
        </p:nvSpPr>
        <p:spPr/>
        <p:txBody>
          <a:bodyPr/>
          <a:lstStyle/>
          <a:p>
            <a:pPr algn="just"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ב </a:t>
            </a:r>
            <a:r>
              <a:rPr lang="en-US" sz="1800" dirty="0">
                <a:effectLst/>
                <a:latin typeface="Calibri" panose="020F0502020204030204" pitchFamily="34" charset="0"/>
                <a:ea typeface="Calibri" panose="020F0502020204030204" pitchFamily="34" charset="0"/>
                <a:cs typeface="Arial" panose="020B0604020202020204" pitchFamily="34" charset="0"/>
              </a:rPr>
              <a:t>C#</a:t>
            </a:r>
            <a:r>
              <a:rPr lang="he-IL" sz="1800" dirty="0">
                <a:effectLst/>
                <a:latin typeface="Calibri" panose="020F0502020204030204" pitchFamily="34" charset="0"/>
                <a:ea typeface="Calibri" panose="020F0502020204030204" pitchFamily="34" charset="0"/>
                <a:cs typeface="Arial" panose="020B0604020202020204" pitchFamily="34" charset="0"/>
              </a:rPr>
              <a:t> אירועים מיושמים באמצעות מנגנון שעוטף </a:t>
            </a:r>
            <a:r>
              <a:rPr lang="en-US" sz="1800" dirty="0">
                <a:effectLst/>
                <a:latin typeface="Calibri" panose="020F0502020204030204" pitchFamily="34" charset="0"/>
                <a:ea typeface="Calibri" panose="020F0502020204030204" pitchFamily="34" charset="0"/>
                <a:cs typeface="Arial" panose="020B0604020202020204" pitchFamily="34" charset="0"/>
              </a:rPr>
              <a:t>delegate</a:t>
            </a:r>
            <a:r>
              <a:rPr lang="he-IL" sz="1800" dirty="0">
                <a:effectLst/>
                <a:latin typeface="Calibri" panose="020F0502020204030204" pitchFamily="34" charset="0"/>
                <a:ea typeface="Calibri" panose="020F0502020204030204" pitchFamily="34" charset="0"/>
                <a:cs typeface="Arial" panose="020B0604020202020204" pitchFamily="34" charset="0"/>
              </a:rPr>
              <a:t> בשם </a:t>
            </a:r>
            <a:r>
              <a:rPr lang="en-US" sz="1800" dirty="0">
                <a:effectLst/>
                <a:latin typeface="Calibri" panose="020F0502020204030204" pitchFamily="34" charset="0"/>
                <a:ea typeface="Calibri" panose="020F0502020204030204" pitchFamily="34" charset="0"/>
                <a:cs typeface="Arial" panose="020B0604020202020204" pitchFamily="34" charset="0"/>
              </a:rPr>
              <a:t>event</a:t>
            </a:r>
            <a:r>
              <a:rPr lang="he-IL"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אירועים הם </a:t>
            </a:r>
            <a:r>
              <a:rPr lang="en-US" sz="1800" dirty="0">
                <a:effectLst/>
                <a:latin typeface="Calibri" panose="020F0502020204030204" pitchFamily="34" charset="0"/>
                <a:ea typeface="Calibri" panose="020F0502020204030204" pitchFamily="34" charset="0"/>
                <a:cs typeface="Arial" panose="020B0604020202020204" pitchFamily="34" charset="0"/>
              </a:rPr>
              <a:t>members</a:t>
            </a:r>
            <a:r>
              <a:rPr lang="he-IL" sz="1800" dirty="0">
                <a:effectLst/>
                <a:latin typeface="Calibri" panose="020F0502020204030204" pitchFamily="34" charset="0"/>
                <a:ea typeface="Calibri" panose="020F0502020204030204" pitchFamily="34" charset="0"/>
                <a:cs typeface="Arial" panose="020B0604020202020204" pitchFamily="34" charset="0"/>
              </a:rPr>
              <a:t> של מחלקות (כמו </a:t>
            </a:r>
            <a:r>
              <a:rPr lang="en-US" sz="1800" dirty="0">
                <a:effectLst/>
                <a:latin typeface="Calibri" panose="020F0502020204030204" pitchFamily="34" charset="0"/>
                <a:ea typeface="Calibri" panose="020F0502020204030204" pitchFamily="34" charset="0"/>
                <a:cs typeface="Arial" panose="020B0604020202020204" pitchFamily="34" charset="0"/>
              </a:rPr>
              <a:t>properties</a:t>
            </a:r>
            <a:r>
              <a:rPr lang="he-IL" sz="1800" dirty="0">
                <a:effectLst/>
                <a:latin typeface="Calibri" panose="020F0502020204030204" pitchFamily="34" charset="0"/>
                <a:ea typeface="Calibri" panose="020F0502020204030204" pitchFamily="34" charset="0"/>
                <a:cs typeface="Arial" panose="020B0604020202020204" pitchFamily="34" charset="0"/>
              </a:rPr>
              <a:t>) שלא ניתן להפעילם מחוץ למחלקה שהגדירה אותם גם אם הגדרנו את רמת הגישה </a:t>
            </a:r>
            <a:r>
              <a:rPr lang="en-US" sz="1800" dirty="0">
                <a:effectLst/>
                <a:latin typeface="Calibri" panose="020F0502020204030204" pitchFamily="34" charset="0"/>
                <a:ea typeface="Calibri" panose="020F0502020204030204" pitchFamily="34" charset="0"/>
                <a:cs typeface="Arial" panose="020B0604020202020204" pitchFamily="34" charset="0"/>
              </a:rPr>
              <a:t>public</a:t>
            </a:r>
            <a:r>
              <a:rPr lang="he-IL" sz="1800" dirty="0">
                <a:effectLst/>
                <a:latin typeface="Calibri" panose="020F0502020204030204" pitchFamily="34" charset="0"/>
                <a:ea typeface="Calibri" panose="020F0502020204030204" pitchFamily="34" charset="0"/>
                <a:cs typeface="Arial" panose="020B0604020202020204" pitchFamily="34" charset="0"/>
              </a:rPr>
              <a:t>. אירוע שהוכרז כ </a:t>
            </a:r>
            <a:r>
              <a:rPr lang="en-US" sz="1800" dirty="0">
                <a:effectLst/>
                <a:latin typeface="Calibri" panose="020F0502020204030204" pitchFamily="34" charset="0"/>
                <a:ea typeface="Calibri" panose="020F0502020204030204" pitchFamily="34" charset="0"/>
                <a:cs typeface="Arial" panose="020B0604020202020204" pitchFamily="34" charset="0"/>
              </a:rPr>
              <a:t>public</a:t>
            </a:r>
            <a:r>
              <a:rPr lang="he-IL" sz="1800" dirty="0">
                <a:effectLst/>
                <a:latin typeface="Calibri" panose="020F0502020204030204" pitchFamily="34" charset="0"/>
                <a:ea typeface="Calibri" panose="020F0502020204030204" pitchFamily="34" charset="0"/>
                <a:cs typeface="Arial" panose="020B0604020202020204" pitchFamily="34" charset="0"/>
              </a:rPr>
              <a:t> יאפשר למחלקות אחרות שימוש ב- + = ו - = באירוע, אך ה </a:t>
            </a:r>
            <a:r>
              <a:rPr lang="en-US" sz="1800" dirty="0">
                <a:effectLst/>
                <a:latin typeface="Calibri" panose="020F0502020204030204" pitchFamily="34" charset="0"/>
                <a:ea typeface="Calibri" panose="020F0502020204030204" pitchFamily="34" charset="0"/>
                <a:cs typeface="Arial" panose="020B0604020202020204" pitchFamily="34" charset="0"/>
              </a:rPr>
              <a:t>invocation</a:t>
            </a:r>
            <a:r>
              <a:rPr lang="he-IL" sz="1800" dirty="0">
                <a:effectLst/>
                <a:latin typeface="Calibri" panose="020F0502020204030204" pitchFamily="34" charset="0"/>
                <a:ea typeface="Calibri" panose="020F0502020204030204" pitchFamily="34" charset="0"/>
                <a:cs typeface="Arial" panose="020B0604020202020204" pitchFamily="34" charset="0"/>
              </a:rPr>
              <a:t> – ההפעלה מותרת רק מתוך מופע המחלקה שהצהירה על האירוע (ה </a:t>
            </a:r>
            <a:r>
              <a:rPr lang="en-US" sz="1800" dirty="0">
                <a:effectLst/>
                <a:latin typeface="Calibri" panose="020F0502020204030204" pitchFamily="34" charset="0"/>
                <a:ea typeface="Calibri" panose="020F0502020204030204" pitchFamily="34" charset="0"/>
                <a:cs typeface="Arial" panose="020B0604020202020204" pitchFamily="34" charset="0"/>
              </a:rPr>
              <a:t>delegate</a:t>
            </a:r>
            <a:r>
              <a:rPr lang="he-IL" sz="1800" dirty="0">
                <a:effectLst/>
                <a:latin typeface="Calibri" panose="020F0502020204030204" pitchFamily="34" charset="0"/>
                <a:ea typeface="Calibri" panose="020F0502020204030204" pitchFamily="34" charset="0"/>
                <a:cs typeface="Arial" panose="020B0604020202020204" pitchFamily="34" charset="0"/>
              </a:rPr>
              <a:t> עצמו בדרך כלל מוגדר בפני עצמו ולא בתוך מחלקה כלשהי).</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כל מה שנעשה עם אירועים ניתן היה לעשות גם עם </a:t>
            </a:r>
            <a:r>
              <a:rPr lang="en-US" sz="1800" dirty="0">
                <a:effectLst/>
                <a:latin typeface="Calibri" panose="020F0502020204030204" pitchFamily="34" charset="0"/>
                <a:ea typeface="Calibri" panose="020F0502020204030204" pitchFamily="34" charset="0"/>
                <a:cs typeface="Arial" panose="020B0604020202020204" pitchFamily="34" charset="0"/>
              </a:rPr>
              <a:t>delegates</a:t>
            </a:r>
            <a:r>
              <a:rPr lang="he-IL" sz="1800" dirty="0">
                <a:effectLst/>
                <a:latin typeface="Calibri" panose="020F0502020204030204" pitchFamily="34" charset="0"/>
                <a:ea typeface="Calibri" panose="020F0502020204030204" pitchFamily="34" charset="0"/>
                <a:cs typeface="Arial" panose="020B0604020202020204" pitchFamily="34" charset="0"/>
              </a:rPr>
              <a:t> אבל התחביר של </a:t>
            </a:r>
            <a:r>
              <a:rPr lang="en-US" sz="1800" dirty="0">
                <a:effectLst/>
                <a:latin typeface="Calibri" panose="020F0502020204030204" pitchFamily="34" charset="0"/>
                <a:ea typeface="Calibri" panose="020F0502020204030204" pitchFamily="34" charset="0"/>
                <a:cs typeface="Arial" panose="020B0604020202020204" pitchFamily="34" charset="0"/>
              </a:rPr>
              <a:t>events</a:t>
            </a:r>
            <a:r>
              <a:rPr lang="he-IL" sz="1800" dirty="0">
                <a:effectLst/>
                <a:latin typeface="Calibri" panose="020F0502020204030204" pitchFamily="34" charset="0"/>
                <a:ea typeface="Calibri" panose="020F0502020204030204" pitchFamily="34" charset="0"/>
                <a:cs typeface="Arial" panose="020B0604020202020204" pitchFamily="34" charset="0"/>
              </a:rPr>
              <a:t> גם מגן על מי ש"נרשם" לארוע משינוי ע"י מחלקה אחרת, וגם המונחים שלו תומכים בתפיסה של רישום לארוע, ולכן מקובל להשתמש בו בניגוד לסתם </a:t>
            </a:r>
            <a:r>
              <a:rPr lang="en-US" sz="1800" dirty="0">
                <a:effectLst/>
                <a:latin typeface="Calibri" panose="020F0502020204030204" pitchFamily="34" charset="0"/>
                <a:ea typeface="Calibri" panose="020F0502020204030204" pitchFamily="34" charset="0"/>
                <a:cs typeface="Arial" panose="020B0604020202020204" pitchFamily="34" charset="0"/>
              </a:rPr>
              <a:t>delegates</a:t>
            </a:r>
            <a:r>
              <a:rPr lang="he-IL" sz="1800" dirty="0">
                <a:effectLst/>
                <a:latin typeface="Calibri" panose="020F0502020204030204" pitchFamily="34" charset="0"/>
                <a:ea typeface="Calibri" panose="020F0502020204030204" pitchFamily="34" charset="0"/>
                <a:cs typeface="Arial" panose="020B0604020202020204" pitchFamily="34" charset="0"/>
              </a:rPr>
              <a:t> לאירועים תלויי זמן ובאירועים שחוזרים על עצמם במהלך התוכנית.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p:txBody>
      </p:sp>
    </p:spTree>
    <p:extLst>
      <p:ext uri="{BB962C8B-B14F-4D97-AF65-F5344CB8AC3E}">
        <p14:creationId xmlns:p14="http://schemas.microsoft.com/office/powerpoint/2010/main" val="276860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A781-9E2D-43A6-81C2-D9CC67E2F93A}"/>
              </a:ext>
            </a:extLst>
          </p:cNvPr>
          <p:cNvSpPr>
            <a:spLocks noGrp="1"/>
          </p:cNvSpPr>
          <p:nvPr>
            <p:ph type="title"/>
          </p:nvPr>
        </p:nvSpPr>
        <p:spPr/>
        <p:txBody>
          <a:bodyPr/>
          <a:lstStyle/>
          <a:p>
            <a:pPr algn="ctr"/>
            <a:r>
              <a:rPr lang="he-IL" dirty="0"/>
              <a:t>דוגמא</a:t>
            </a:r>
          </a:p>
        </p:txBody>
      </p:sp>
      <p:sp>
        <p:nvSpPr>
          <p:cNvPr id="3" name="Content Placeholder 2">
            <a:extLst>
              <a:ext uri="{FF2B5EF4-FFF2-40B4-BE49-F238E27FC236}">
                <a16:creationId xmlns:a16="http://schemas.microsoft.com/office/drawing/2014/main" id="{FE1F4612-9D0F-4846-8FC6-3D557E6145EF}"/>
              </a:ext>
            </a:extLst>
          </p:cNvPr>
          <p:cNvSpPr>
            <a:spLocks noGrp="1"/>
          </p:cNvSpPr>
          <p:nvPr>
            <p:ph idx="1"/>
          </p:nvPr>
        </p:nvSpPr>
        <p:spPr/>
        <p:txBody>
          <a:bodyPr/>
          <a:lstStyle/>
          <a:p>
            <a:pPr marL="0" indent="0" algn="r" rtl="1">
              <a:buNone/>
            </a:pPr>
            <a:r>
              <a:rPr lang="he-IL" dirty="0"/>
              <a:t>אם יש לי מחלקה שמנהלת רשימת סטודנטים, המחלקה מאפשרת להוסיף סטודנט, וחושפת אירוע הוספת סטודנט, כך שמחלקות אחרות יכולות לבצע פעולה כאשר התווסף סטודנט למערכת. למשל, מחלקה אחרת תפקידה לשלוח מייל לסטודנט ולמרצה כאשר דווח שהתווסף סטודנט, מחלקת ניהול חשבונות ידווחו שסטודנט התווסף, יקבלו את פרטי הסטודנט וישלחו לו בדואר חשבונית, ומחלקה אחרת תעדכן את אתר האינטרנט של המכללה על כך שתלמיד נוסף הצטרף.</a:t>
            </a:r>
          </a:p>
          <a:p>
            <a:endParaRPr lang="he-IL" dirty="0"/>
          </a:p>
        </p:txBody>
      </p:sp>
    </p:spTree>
    <p:extLst>
      <p:ext uri="{BB962C8B-B14F-4D97-AF65-F5344CB8AC3E}">
        <p14:creationId xmlns:p14="http://schemas.microsoft.com/office/powerpoint/2010/main" val="1362166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0725-8316-402E-A3B0-1AE579CA3894}"/>
              </a:ext>
            </a:extLst>
          </p:cNvPr>
          <p:cNvSpPr>
            <a:spLocks noGrp="1"/>
          </p:cNvSpPr>
          <p:nvPr>
            <p:ph type="title"/>
          </p:nvPr>
        </p:nvSpPr>
        <p:spPr/>
        <p:txBody>
          <a:bodyPr/>
          <a:lstStyle/>
          <a:p>
            <a:pPr algn="ctr"/>
            <a:r>
              <a:rPr lang="he-IL" dirty="0"/>
              <a:t>הגדרה והפעלה</a:t>
            </a:r>
          </a:p>
        </p:txBody>
      </p:sp>
      <p:sp>
        <p:nvSpPr>
          <p:cNvPr id="3" name="Content Placeholder 2">
            <a:extLst>
              <a:ext uri="{FF2B5EF4-FFF2-40B4-BE49-F238E27FC236}">
                <a16:creationId xmlns:a16="http://schemas.microsoft.com/office/drawing/2014/main" id="{B5AF15B8-9014-4612-B34A-377C79395FAC}"/>
              </a:ext>
            </a:extLst>
          </p:cNvPr>
          <p:cNvSpPr>
            <a:spLocks noGrp="1"/>
          </p:cNvSpPr>
          <p:nvPr>
            <p:ph idx="1"/>
          </p:nvPr>
        </p:nvSpPr>
        <p:spPr/>
        <p:txBody>
          <a:bodyPr>
            <a:normAutofit fontScale="55000" lnSpcReduction="20000"/>
          </a:bodyPr>
          <a:lstStyle/>
          <a:p>
            <a:pPr marL="514350" indent="-514350" algn="r" rtl="1">
              <a:buAutoNum type="arabicPeriod"/>
            </a:pPr>
            <a:r>
              <a:rPr lang="he-IL" dirty="0"/>
              <a:t>נגדיר </a:t>
            </a:r>
            <a:r>
              <a:rPr lang="en-US" dirty="0"/>
              <a:t>delegate</a:t>
            </a:r>
          </a:p>
          <a:p>
            <a:pPr marL="514350" indent="-514350" algn="r" rtl="1">
              <a:buAutoNum type="arabicPeriod"/>
            </a:pPr>
            <a:r>
              <a:rPr lang="he-IL" dirty="0"/>
              <a:t>ניצור משתנה מסוג ה </a:t>
            </a:r>
            <a:r>
              <a:rPr lang="en-US" dirty="0"/>
              <a:t>delegate </a:t>
            </a:r>
            <a:r>
              <a:rPr lang="he-IL" dirty="0"/>
              <a:t> שהגדרנו עם מילת המפתח </a:t>
            </a:r>
            <a:r>
              <a:rPr lang="en-US" dirty="0"/>
              <a:t>event</a:t>
            </a:r>
          </a:p>
          <a:p>
            <a:pPr marL="0" indent="0" algn="r" rtl="1">
              <a:buNone/>
            </a:pPr>
            <a:endParaRPr lang="he-IL" dirty="0"/>
          </a:p>
          <a:p>
            <a:pPr marL="0" indent="0" algn="r" rtl="1">
              <a:buNone/>
            </a:pPr>
            <a:r>
              <a:rPr lang="he-IL" dirty="0"/>
              <a:t>דוגמה:</a:t>
            </a:r>
          </a:p>
          <a:p>
            <a:pPr marL="0" indent="0">
              <a:buNone/>
            </a:pP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delegate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delegate declaration                   </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a:t>
            </a:r>
            <a:r>
              <a:rPr lang="en-US" b="0" dirty="0">
                <a:solidFill>
                  <a:srgbClr val="6A9955"/>
                </a:solidFill>
                <a:effectLst/>
                <a:latin typeface="Consolas" panose="020B0609020204030204" pitchFamily="49" charset="0"/>
              </a:rPr>
              <a:t>//publisher class</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On_ED</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//event [</a:t>
            </a:r>
            <a:r>
              <a:rPr lang="en-US" b="0" dirty="0" err="1">
                <a:solidFill>
                  <a:srgbClr val="6A9955"/>
                </a:solidFill>
                <a:effectLst/>
                <a:latin typeface="Consolas" panose="020B0609020204030204" pitchFamily="49" charset="0"/>
              </a:rPr>
              <a:t>DelegateName</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VariableName</a:t>
            </a:r>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//a class member that can raise the event</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On_ED</a:t>
            </a:r>
            <a:r>
              <a:rPr lang="en-US" b="0">
                <a:solidFill>
                  <a:srgbClr val="9CDCFE"/>
                </a:solidFill>
                <a:effectLst/>
                <a:latin typeface="Consolas" panose="020B0609020204030204" pitchFamily="49" charset="0"/>
              </a:rPr>
              <a:t> </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check if there are any subscribers to the event</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On_ED</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Invoke</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//update the subscribers the event has raised</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a:t>
            </a:r>
          </a:p>
          <a:p>
            <a:pPr marL="0" indent="0" algn="r" rtl="1">
              <a:buNone/>
            </a:pPr>
            <a:endParaRPr lang="he-IL" dirty="0"/>
          </a:p>
        </p:txBody>
      </p:sp>
    </p:spTree>
    <p:extLst>
      <p:ext uri="{BB962C8B-B14F-4D97-AF65-F5344CB8AC3E}">
        <p14:creationId xmlns:p14="http://schemas.microsoft.com/office/powerpoint/2010/main" val="3593098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3742-87F5-4854-AB54-B7CE182F7E62}"/>
              </a:ext>
            </a:extLst>
          </p:cNvPr>
          <p:cNvSpPr>
            <a:spLocks noGrp="1"/>
          </p:cNvSpPr>
          <p:nvPr>
            <p:ph type="title"/>
          </p:nvPr>
        </p:nvSpPr>
        <p:spPr/>
        <p:txBody>
          <a:bodyPr/>
          <a:lstStyle/>
          <a:p>
            <a:pPr algn="ctr"/>
            <a:r>
              <a:rPr lang="he-IL" dirty="0"/>
              <a:t>הרשמה</a:t>
            </a:r>
          </a:p>
        </p:txBody>
      </p:sp>
      <p:sp>
        <p:nvSpPr>
          <p:cNvPr id="3" name="Content Placeholder 2">
            <a:extLst>
              <a:ext uri="{FF2B5EF4-FFF2-40B4-BE49-F238E27FC236}">
                <a16:creationId xmlns:a16="http://schemas.microsoft.com/office/drawing/2014/main" id="{F25441D4-01D6-4B99-9977-6FB110547079}"/>
              </a:ext>
            </a:extLst>
          </p:cNvPr>
          <p:cNvSpPr>
            <a:spLocks noGrp="1"/>
          </p:cNvSpPr>
          <p:nvPr>
            <p:ph idx="1"/>
          </p:nvPr>
        </p:nvSpPr>
        <p:spPr/>
        <p:txBody>
          <a:bodyPr>
            <a:normAutofit fontScale="92500"/>
          </a:bodyPr>
          <a:lstStyle/>
          <a:p>
            <a:pPr marL="0" indent="0">
              <a:buNone/>
            </a:pP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//subscriber class</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p1</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p1</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On_ED</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Handle_ED</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//event handler subscription</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Handle_ED</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//event handler </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86603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D918-EC09-418E-ADE4-4C5EC93D2D2C}"/>
              </a:ext>
            </a:extLst>
          </p:cNvPr>
          <p:cNvSpPr>
            <a:spLocks noGrp="1"/>
          </p:cNvSpPr>
          <p:nvPr>
            <p:ph type="title"/>
          </p:nvPr>
        </p:nvSpPr>
        <p:spPr/>
        <p:txBody>
          <a:bodyPr/>
          <a:lstStyle/>
          <a:p>
            <a:pPr algn="ctr"/>
            <a:r>
              <a:rPr lang="he-IL" dirty="0"/>
              <a:t>סיכום</a:t>
            </a:r>
          </a:p>
        </p:txBody>
      </p:sp>
      <p:sp>
        <p:nvSpPr>
          <p:cNvPr id="3" name="Content Placeholder 2">
            <a:extLst>
              <a:ext uri="{FF2B5EF4-FFF2-40B4-BE49-F238E27FC236}">
                <a16:creationId xmlns:a16="http://schemas.microsoft.com/office/drawing/2014/main" id="{694A2C55-8B4A-402A-971D-5796D7ABFB5B}"/>
              </a:ext>
            </a:extLst>
          </p:cNvPr>
          <p:cNvSpPr>
            <a:spLocks noGrp="1"/>
          </p:cNvSpPr>
          <p:nvPr>
            <p:ph idx="1"/>
          </p:nvPr>
        </p:nvSpPr>
        <p:spPr/>
        <p:txBody>
          <a:bodyPr>
            <a:normAutofit fontScale="85000" lnSpcReduction="10000"/>
          </a:bodyPr>
          <a:lstStyle/>
          <a:p>
            <a:pPr marL="342900" lvl="0" indent="-342900" algn="r" rtl="1">
              <a:lnSpc>
                <a:spcPct val="107000"/>
              </a:lnSpc>
              <a:buFont typeface="+mj-lt"/>
              <a:buAutoNum type="arabicPeriod"/>
            </a:pPr>
            <a:r>
              <a:rPr lang="he-IL" sz="1800" dirty="0">
                <a:effectLst/>
                <a:latin typeface="Calibri" panose="020F0502020204030204" pitchFamily="34" charset="0"/>
                <a:ea typeface="Calibri" panose="020F0502020204030204" pitchFamily="34" charset="0"/>
                <a:cs typeface="Arial" panose="020B0604020202020204" pitchFamily="34" charset="0"/>
              </a:rPr>
              <a:t>אירוע הוא מעטפת סביב </a:t>
            </a:r>
            <a:r>
              <a:rPr lang="en-US" sz="1800" dirty="0">
                <a:effectLst/>
                <a:latin typeface="Calibri" panose="020F0502020204030204" pitchFamily="34" charset="0"/>
                <a:ea typeface="Calibri" panose="020F0502020204030204" pitchFamily="34" charset="0"/>
                <a:cs typeface="Arial" panose="020B0604020202020204" pitchFamily="34" charset="0"/>
              </a:rPr>
              <a:t>delegate</a:t>
            </a:r>
            <a:r>
              <a:rPr lang="he-IL" sz="1800" dirty="0">
                <a:effectLst/>
                <a:latin typeface="Calibri" panose="020F0502020204030204" pitchFamily="34" charset="0"/>
                <a:ea typeface="Calibri" panose="020F0502020204030204" pitchFamily="34" charset="0"/>
                <a:cs typeface="Arial" panose="020B0604020202020204" pitchFamily="34" charset="0"/>
              </a:rPr>
              <a:t> ותלוי בו.</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mj-lt"/>
              <a:buAutoNum type="arabicPeriod"/>
            </a:pPr>
            <a:r>
              <a:rPr lang="he-IL" sz="1800" dirty="0">
                <a:effectLst/>
                <a:latin typeface="Calibri" panose="020F0502020204030204" pitchFamily="34" charset="0"/>
                <a:ea typeface="Calibri" panose="020F0502020204030204" pitchFamily="34" charset="0"/>
                <a:cs typeface="Arial" panose="020B0604020202020204" pitchFamily="34" charset="0"/>
              </a:rPr>
              <a:t>השתמש במילת המפתח </a:t>
            </a:r>
            <a:r>
              <a:rPr lang="en-US" sz="1800" dirty="0">
                <a:effectLst/>
                <a:latin typeface="Calibri" panose="020F0502020204030204" pitchFamily="34" charset="0"/>
                <a:ea typeface="Calibri" panose="020F0502020204030204" pitchFamily="34" charset="0"/>
                <a:cs typeface="Arial" panose="020B0604020202020204" pitchFamily="34" charset="0"/>
              </a:rPr>
              <a:t>event</a:t>
            </a:r>
            <a:r>
              <a:rPr lang="he-IL" sz="1800" dirty="0">
                <a:effectLst/>
                <a:latin typeface="Calibri" panose="020F0502020204030204" pitchFamily="34" charset="0"/>
                <a:ea typeface="Calibri" panose="020F0502020204030204" pitchFamily="34" charset="0"/>
                <a:cs typeface="Arial" panose="020B0604020202020204" pitchFamily="34" charset="0"/>
              </a:rPr>
              <a:t> עם משתנה מסוג ה</a:t>
            </a:r>
            <a:r>
              <a:rPr lang="en-US" sz="1800" dirty="0">
                <a:effectLst/>
                <a:latin typeface="Calibri" panose="020F0502020204030204" pitchFamily="34" charset="0"/>
                <a:ea typeface="Calibri" panose="020F0502020204030204" pitchFamily="34" charset="0"/>
                <a:cs typeface="Arial" panose="020B0604020202020204" pitchFamily="34" charset="0"/>
              </a:rPr>
              <a:t> delegate</a:t>
            </a:r>
            <a:r>
              <a:rPr lang="he-IL" sz="1800" dirty="0">
                <a:effectLst/>
                <a:latin typeface="Calibri" panose="020F0502020204030204" pitchFamily="34" charset="0"/>
                <a:ea typeface="Calibri" panose="020F0502020204030204" pitchFamily="34" charset="0"/>
                <a:cs typeface="Arial" panose="020B0604020202020204" pitchFamily="34" charset="0"/>
              </a:rPr>
              <a:t> כדי להכריז על אירוע.</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mj-lt"/>
              <a:buAutoNum type="arabicPeriod"/>
            </a:pPr>
            <a:r>
              <a:rPr lang="he-IL" sz="1800" dirty="0">
                <a:effectLst/>
                <a:latin typeface="Calibri" panose="020F0502020204030204" pitchFamily="34" charset="0"/>
                <a:ea typeface="Calibri" panose="020F0502020204030204" pitchFamily="34" charset="0"/>
                <a:cs typeface="Arial" panose="020B0604020202020204" pitchFamily="34" charset="0"/>
              </a:rPr>
              <a:t>השתמש ב </a:t>
            </a:r>
            <a:r>
              <a:rPr lang="en-US" sz="1800" dirty="0">
                <a:effectLst/>
                <a:latin typeface="Calibri" panose="020F0502020204030204" pitchFamily="34" charset="0"/>
                <a:ea typeface="Calibri" panose="020F0502020204030204" pitchFamily="34" charset="0"/>
                <a:cs typeface="Arial" panose="020B0604020202020204" pitchFamily="34" charset="0"/>
              </a:rPr>
              <a:t>delegate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EventHandler</a:t>
            </a:r>
            <a:r>
              <a:rPr lang="he-IL" sz="1800" dirty="0">
                <a:effectLst/>
                <a:latin typeface="Calibri" panose="020F0502020204030204" pitchFamily="34" charset="0"/>
                <a:ea typeface="Calibri" panose="020F0502020204030204" pitchFamily="34" charset="0"/>
                <a:cs typeface="Arial" panose="020B0604020202020204" pitchFamily="34" charset="0"/>
              </a:rPr>
              <a:t> או ב- </a:t>
            </a:r>
            <a:r>
              <a:rPr lang="en-US" sz="1800" dirty="0" err="1">
                <a:effectLst/>
                <a:latin typeface="Calibri" panose="020F0502020204030204" pitchFamily="34" charset="0"/>
                <a:ea typeface="Calibri" panose="020F0502020204030204" pitchFamily="34" charset="0"/>
                <a:cs typeface="Arial" panose="020B0604020202020204" pitchFamily="34" charset="0"/>
              </a:rPr>
              <a:t>EventHandler</a:t>
            </a:r>
            <a:r>
              <a:rPr lang="en-US" sz="1800" dirty="0">
                <a:effectLst/>
                <a:latin typeface="Calibri" panose="020F0502020204030204" pitchFamily="34" charset="0"/>
                <a:ea typeface="Calibri" panose="020F0502020204030204" pitchFamily="34" charset="0"/>
                <a:cs typeface="Arial" panose="020B0604020202020204" pitchFamily="34" charset="0"/>
              </a:rPr>
              <a:t>&lt;</a:t>
            </a:r>
            <a:r>
              <a:rPr lang="en-US" sz="1800" dirty="0" err="1">
                <a:effectLst/>
                <a:latin typeface="Calibri" panose="020F0502020204030204" pitchFamily="34" charset="0"/>
                <a:ea typeface="Calibri" panose="020F0502020204030204" pitchFamily="34" charset="0"/>
                <a:cs typeface="Arial" panose="020B0604020202020204" pitchFamily="34" charset="0"/>
              </a:rPr>
              <a:t>TEventArgs</a:t>
            </a:r>
            <a:r>
              <a:rPr lang="en-US" sz="1800" dirty="0">
                <a:effectLst/>
                <a:latin typeface="Calibri" panose="020F0502020204030204" pitchFamily="34" charset="0"/>
                <a:ea typeface="Calibri" panose="020F0502020204030204" pitchFamily="34" charset="0"/>
                <a:cs typeface="Arial" panose="020B0604020202020204" pitchFamily="34" charset="0"/>
              </a:rPr>
              <a:t>&gt;</a:t>
            </a:r>
            <a:r>
              <a:rPr lang="he-IL" sz="1800" dirty="0">
                <a:effectLst/>
                <a:latin typeface="Calibri" panose="020F0502020204030204" pitchFamily="34" charset="0"/>
                <a:ea typeface="Calibri" panose="020F0502020204030204" pitchFamily="34" charset="0"/>
                <a:cs typeface="Arial" panose="020B0604020202020204" pitchFamily="34" charset="0"/>
              </a:rPr>
              <a:t> מובנה לאירועים נפוצים.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mj-lt"/>
              <a:buAutoNum type="arabicPeriod"/>
            </a:pPr>
            <a:r>
              <a:rPr lang="he-IL" sz="1800" dirty="0">
                <a:effectLst/>
                <a:latin typeface="Calibri" panose="020F0502020204030204" pitchFamily="34" charset="0"/>
                <a:ea typeface="Calibri" panose="020F0502020204030204" pitchFamily="34" charset="0"/>
                <a:cs typeface="Arial" panose="020B0604020202020204" pitchFamily="34" charset="0"/>
              </a:rPr>
              <a:t>מחלקת ה  </a:t>
            </a:r>
            <a:r>
              <a:rPr lang="en-US" sz="1800" dirty="0">
                <a:effectLst/>
                <a:latin typeface="Calibri" panose="020F0502020204030204" pitchFamily="34" charset="0"/>
                <a:ea typeface="Calibri" panose="020F0502020204030204" pitchFamily="34" charset="0"/>
                <a:cs typeface="Arial" panose="020B0604020202020204" pitchFamily="34" charset="0"/>
              </a:rPr>
              <a:t>publisher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Arial" panose="020B0604020202020204" pitchFamily="34" charset="0"/>
                <a:ea typeface="Calibri" panose="020F0502020204030204" pitchFamily="34" charset="0"/>
                <a:cs typeface="Arial" panose="020B0604020202020204" pitchFamily="34" charset="0"/>
              </a:rPr>
              <a:t> מפרסמת אירוע, ומחלקת ה </a:t>
            </a:r>
            <a:r>
              <a:rPr lang="en-US" sz="1800" dirty="0">
                <a:effectLst/>
                <a:latin typeface="Calibri" panose="020F0502020204030204" pitchFamily="34" charset="0"/>
                <a:ea typeface="Calibri" panose="020F0502020204030204" pitchFamily="34" charset="0"/>
                <a:cs typeface="Arial" panose="020B0604020202020204" pitchFamily="34" charset="0"/>
              </a:rPr>
              <a:t>subscriber</a:t>
            </a:r>
            <a:r>
              <a:rPr lang="he-IL" sz="1800" dirty="0">
                <a:effectLst/>
                <a:latin typeface="Calibri" panose="020F0502020204030204" pitchFamily="34" charset="0"/>
                <a:ea typeface="Calibri" panose="020F0502020204030204" pitchFamily="34" charset="0"/>
                <a:cs typeface="Arial" panose="020B0604020202020204" pitchFamily="34" charset="0"/>
              </a:rPr>
              <a:t> נרשמת לאירוע ומספקת את המתודה שתטפל באירוע במידה ויקרה.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mj-lt"/>
              <a:buAutoNum type="arabicPeriod"/>
            </a:pPr>
            <a:r>
              <a:rPr lang="he-IL" sz="1800" dirty="0">
                <a:effectLst/>
                <a:latin typeface="Calibri" panose="020F0502020204030204" pitchFamily="34" charset="0"/>
                <a:ea typeface="Calibri" panose="020F0502020204030204" pitchFamily="34" charset="0"/>
                <a:cs typeface="Arial" panose="020B0604020202020204" pitchFamily="34" charset="0"/>
              </a:rPr>
              <a:t>מקובל לקרוא לשיטה (מתודה) המפרסמת אירוע עם ה </a:t>
            </a:r>
            <a:r>
              <a:rPr lang="en-US" sz="1800" dirty="0">
                <a:effectLst/>
                <a:latin typeface="Calibri" panose="020F0502020204030204" pitchFamily="34" charset="0"/>
                <a:ea typeface="Calibri" panose="020F0502020204030204" pitchFamily="34" charset="0"/>
                <a:cs typeface="Arial" panose="020B0604020202020204" pitchFamily="34" charset="0"/>
              </a:rPr>
              <a:t>Prefix</a:t>
            </a:r>
            <a:r>
              <a:rPr lang="he-IL"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On</a:t>
            </a:r>
            <a:r>
              <a:rPr lang="he-IL"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mj-lt"/>
              <a:buAutoNum type="arabicPeriod"/>
            </a:pPr>
            <a:r>
              <a:rPr lang="he-IL" sz="1800" dirty="0">
                <a:effectLst/>
                <a:latin typeface="Calibri" panose="020F0502020204030204" pitchFamily="34" charset="0"/>
                <a:ea typeface="Calibri" panose="020F0502020204030204" pitchFamily="34" charset="0"/>
                <a:cs typeface="Arial" panose="020B0604020202020204" pitchFamily="34" charset="0"/>
              </a:rPr>
              <a:t>החתימה של שיטה המגיבה חייבת להתאים לחתימת ה </a:t>
            </a:r>
            <a:r>
              <a:rPr lang="en-US" sz="1800" dirty="0">
                <a:effectLst/>
                <a:latin typeface="Calibri" panose="020F0502020204030204" pitchFamily="34" charset="0"/>
                <a:ea typeface="Calibri" panose="020F0502020204030204" pitchFamily="34" charset="0"/>
                <a:cs typeface="Arial" panose="020B0604020202020204" pitchFamily="34" charset="0"/>
              </a:rPr>
              <a:t>delegate</a:t>
            </a:r>
            <a:r>
              <a:rPr lang="he-IL"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mj-lt"/>
              <a:buAutoNum type="arabicPeriod"/>
            </a:pPr>
            <a:r>
              <a:rPr lang="he-IL" sz="1800" dirty="0">
                <a:effectLst/>
                <a:latin typeface="Calibri" panose="020F0502020204030204" pitchFamily="34" charset="0"/>
                <a:ea typeface="Calibri" panose="020F0502020204030204" pitchFamily="34" charset="0"/>
                <a:cs typeface="Arial" panose="020B0604020202020204" pitchFamily="34" charset="0"/>
              </a:rPr>
              <a:t>הרשמה לאירוע באמצעות אופרטור +=. בטל את ההרשמה באמצעות האופרטור -=. לא ניתן להשתמש באופרטור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mj-lt"/>
              <a:buAutoNum type="arabicPeriod"/>
            </a:pPr>
            <a:r>
              <a:rPr lang="he-IL" sz="1800" dirty="0">
                <a:effectLst/>
                <a:latin typeface="Calibri" panose="020F0502020204030204" pitchFamily="34" charset="0"/>
                <a:ea typeface="Calibri" panose="020F0502020204030204" pitchFamily="34" charset="0"/>
                <a:cs typeface="Arial" panose="020B0604020202020204" pitchFamily="34" charset="0"/>
              </a:rPr>
              <a:t>העבר נתוני אירועים באמצעות </a:t>
            </a:r>
            <a:r>
              <a:rPr lang="en-US" sz="1800" dirty="0" err="1">
                <a:effectLst/>
                <a:latin typeface="Calibri" panose="020F0502020204030204" pitchFamily="34" charset="0"/>
                <a:ea typeface="Calibri" panose="020F0502020204030204" pitchFamily="34" charset="0"/>
                <a:cs typeface="Arial" panose="020B0604020202020204" pitchFamily="34" charset="0"/>
              </a:rPr>
              <a:t>EventHandler</a:t>
            </a:r>
            <a:r>
              <a:rPr lang="en-US" sz="1800" dirty="0">
                <a:effectLst/>
                <a:latin typeface="Calibri" panose="020F0502020204030204" pitchFamily="34" charset="0"/>
                <a:ea typeface="Calibri" panose="020F0502020204030204" pitchFamily="34" charset="0"/>
                <a:cs typeface="Arial" panose="020B0604020202020204" pitchFamily="34" charset="0"/>
              </a:rPr>
              <a:t>&lt;</a:t>
            </a:r>
            <a:r>
              <a:rPr lang="en-US" sz="1800" dirty="0" err="1">
                <a:effectLst/>
                <a:latin typeface="Calibri" panose="020F0502020204030204" pitchFamily="34" charset="0"/>
                <a:ea typeface="Calibri" panose="020F0502020204030204" pitchFamily="34" charset="0"/>
                <a:cs typeface="Arial" panose="020B0604020202020204" pitchFamily="34" charset="0"/>
              </a:rPr>
              <a:t>TEventArgs</a:t>
            </a:r>
            <a:r>
              <a:rPr lang="en-US" sz="1800" dirty="0">
                <a:effectLst/>
                <a:latin typeface="Calibri" panose="020F0502020204030204" pitchFamily="34" charset="0"/>
                <a:ea typeface="Calibri" panose="020F0502020204030204" pitchFamily="34" charset="0"/>
                <a:cs typeface="Arial" panose="020B0604020202020204" pitchFamily="34" charset="0"/>
              </a:rPr>
              <a:t>&gt;</a:t>
            </a:r>
          </a:p>
          <a:p>
            <a:pPr marL="342900" lvl="0" indent="-342900" algn="r" rtl="1">
              <a:lnSpc>
                <a:spcPct val="107000"/>
              </a:lnSpc>
              <a:buFont typeface="+mj-lt"/>
              <a:buAutoNum type="arabicPeriod"/>
            </a:pPr>
            <a:r>
              <a:rPr lang="he-IL" sz="1800" dirty="0">
                <a:effectLst/>
                <a:latin typeface="Calibri" panose="020F0502020204030204" pitchFamily="34" charset="0"/>
                <a:ea typeface="Calibri" panose="020F0502020204030204" pitchFamily="34" charset="0"/>
                <a:cs typeface="Arial" panose="020B0604020202020204" pitchFamily="34" charset="0"/>
              </a:rPr>
              <a:t>השתמשו במחלקת הבסיס של </a:t>
            </a:r>
            <a:r>
              <a:rPr lang="en-US" sz="1800" dirty="0" err="1">
                <a:effectLst/>
                <a:latin typeface="Calibri" panose="020F0502020204030204" pitchFamily="34" charset="0"/>
                <a:ea typeface="Calibri" panose="020F0502020204030204" pitchFamily="34" charset="0"/>
                <a:cs typeface="Arial" panose="020B0604020202020204" pitchFamily="34" charset="0"/>
              </a:rPr>
              <a:t>EventArgs</a:t>
            </a:r>
            <a:r>
              <a:rPr lang="he-IL" sz="1800" dirty="0">
                <a:effectLst/>
                <a:latin typeface="Calibri" panose="020F0502020204030204" pitchFamily="34" charset="0"/>
                <a:ea typeface="Calibri" panose="020F0502020204030204" pitchFamily="34" charset="0"/>
                <a:cs typeface="Arial" panose="020B0604020202020204" pitchFamily="34" charset="0"/>
              </a:rPr>
              <a:t> ליצירת מחלקת נתוני אירועים מותאמים אישית.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mj-lt"/>
              <a:buAutoNum type="arabicPeriod"/>
            </a:pPr>
            <a:r>
              <a:rPr lang="he-IL" sz="1800" dirty="0">
                <a:effectLst/>
                <a:latin typeface="Calibri" panose="020F0502020204030204" pitchFamily="34" charset="0"/>
                <a:ea typeface="Calibri" panose="020F0502020204030204" pitchFamily="34" charset="0"/>
                <a:cs typeface="Arial" panose="020B0604020202020204" pitchFamily="34" charset="0"/>
              </a:rPr>
              <a:t>ניתן להכריז על אירועים סטטיים, וירטואליים, </a:t>
            </a:r>
            <a:r>
              <a:rPr lang="en-US" sz="1800" dirty="0">
                <a:effectLst/>
                <a:latin typeface="Calibri" panose="020F0502020204030204" pitchFamily="34" charset="0"/>
                <a:ea typeface="Calibri" panose="020F0502020204030204" pitchFamily="34" charset="0"/>
                <a:cs typeface="Arial" panose="020B0604020202020204" pitchFamily="34" charset="0"/>
              </a:rPr>
              <a:t>sealed</a:t>
            </a:r>
            <a:r>
              <a:rPr lang="he-IL" sz="1800" dirty="0">
                <a:effectLst/>
                <a:latin typeface="Calibri" panose="020F0502020204030204" pitchFamily="34" charset="0"/>
                <a:ea typeface="Calibri" panose="020F0502020204030204" pitchFamily="34" charset="0"/>
                <a:cs typeface="Arial" panose="020B0604020202020204" pitchFamily="34" charset="0"/>
              </a:rPr>
              <a:t> ומופשטים (אבסטרקטיים).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interface</a:t>
            </a:r>
            <a:r>
              <a:rPr lang="he-IL" sz="1800" dirty="0">
                <a:effectLst/>
                <a:latin typeface="Calibri" panose="020F0502020204030204" pitchFamily="34" charset="0"/>
                <a:ea typeface="Calibri" panose="020F0502020204030204" pitchFamily="34" charset="0"/>
                <a:cs typeface="Arial" panose="020B0604020202020204" pitchFamily="34" charset="0"/>
              </a:rPr>
              <a:t> יכול לכלול את האירוע כ </a:t>
            </a:r>
            <a:r>
              <a:rPr lang="en-US" sz="1800" dirty="0">
                <a:effectLst/>
                <a:latin typeface="Calibri" panose="020F0502020204030204" pitchFamily="34" charset="0"/>
                <a:ea typeface="Calibri" panose="020F0502020204030204" pitchFamily="34" charset="0"/>
                <a:cs typeface="Arial" panose="020B0604020202020204" pitchFamily="34" charset="0"/>
              </a:rPr>
              <a:t>member</a:t>
            </a:r>
            <a:r>
              <a:rPr lang="he-IL"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mj-lt"/>
              <a:buAutoNum type="arabicPeriod"/>
            </a:pPr>
            <a:r>
              <a:rPr lang="he-IL" sz="1800" dirty="0">
                <a:effectLst/>
                <a:latin typeface="Calibri" panose="020F0502020204030204" pitchFamily="34" charset="0"/>
                <a:ea typeface="Calibri" panose="020F0502020204030204" pitchFamily="34" charset="0"/>
                <a:cs typeface="Arial" panose="020B0604020202020204" pitchFamily="34" charset="0"/>
              </a:rPr>
              <a:t>אם ישנם מספר </a:t>
            </a:r>
            <a:r>
              <a:rPr lang="en-US" sz="1800" dirty="0">
                <a:effectLst/>
                <a:latin typeface="Calibri" panose="020F0502020204030204" pitchFamily="34" charset="0"/>
                <a:ea typeface="Calibri" panose="020F0502020204030204" pitchFamily="34" charset="0"/>
                <a:cs typeface="Arial" panose="020B0604020202020204" pitchFamily="34" charset="0"/>
              </a:rPr>
              <a:t>Subscribers</a:t>
            </a:r>
            <a:r>
              <a:rPr lang="he-IL" sz="1800" dirty="0">
                <a:effectLst/>
                <a:latin typeface="Calibri" panose="020F0502020204030204" pitchFamily="34" charset="0"/>
                <a:ea typeface="Calibri" panose="020F0502020204030204" pitchFamily="34" charset="0"/>
                <a:cs typeface="Arial" panose="020B0604020202020204" pitchFamily="34" charset="0"/>
              </a:rPr>
              <a:t> הם יקראו אחד אחרי השני (באופן סינכרוני).</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p:txBody>
      </p:sp>
    </p:spTree>
    <p:extLst>
      <p:ext uri="{BB962C8B-B14F-4D97-AF65-F5344CB8AC3E}">
        <p14:creationId xmlns:p14="http://schemas.microsoft.com/office/powerpoint/2010/main" val="1470215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632</Words>
  <Application>Microsoft Office PowerPoint</Application>
  <PresentationFormat>מסך רחב</PresentationFormat>
  <Paragraphs>51</Paragraphs>
  <Slides>8</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8</vt:i4>
      </vt:variant>
    </vt:vector>
  </HeadingPairs>
  <TitlesOfParts>
    <vt:vector size="13" baseType="lpstr">
      <vt:lpstr>Arial</vt:lpstr>
      <vt:lpstr>Calibri</vt:lpstr>
      <vt:lpstr>Calibri Light</vt:lpstr>
      <vt:lpstr>Consolas</vt:lpstr>
      <vt:lpstr>Office Theme</vt:lpstr>
      <vt:lpstr>Event - אירוע</vt:lpstr>
      <vt:lpstr>מצגת של PowerPoint‏</vt:lpstr>
      <vt:lpstr>הסבר </vt:lpstr>
      <vt:lpstr>הסבר</vt:lpstr>
      <vt:lpstr>דוגמא</vt:lpstr>
      <vt:lpstr>הגדרה והפעלה</vt:lpstr>
      <vt:lpstr>הרשמה</vt:lpstr>
      <vt:lpstr>סיכום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 אירוע</dc:title>
  <dc:creator>Ido</dc:creator>
  <cp:lastModifiedBy>Ido Paz</cp:lastModifiedBy>
  <cp:revision>1</cp:revision>
  <dcterms:created xsi:type="dcterms:W3CDTF">2022-02-06T09:11:44Z</dcterms:created>
  <dcterms:modified xsi:type="dcterms:W3CDTF">2022-02-23T17:52:20Z</dcterms:modified>
</cp:coreProperties>
</file>