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1D49A0-2D6D-42E8-BE1D-E5EA0ED2CB7D}" v="16" dt="2022-03-06T18:12:54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do Paz" userId="9b277b7e75216450" providerId="LiveId" clId="{9005B1B4-2E37-4DCE-BA9F-AC6BBF695B1C}"/>
    <pc:docChg chg="undo redo custSel modSld sldOrd">
      <pc:chgData name="Ido Paz" userId="9b277b7e75216450" providerId="LiveId" clId="{9005B1B4-2E37-4DCE-BA9F-AC6BBF695B1C}" dt="2021-02-10T10:24:12.977" v="222" actId="12"/>
      <pc:docMkLst>
        <pc:docMk/>
      </pc:docMkLst>
      <pc:sldChg chg="modSp mod">
        <pc:chgData name="Ido Paz" userId="9b277b7e75216450" providerId="LiveId" clId="{9005B1B4-2E37-4DCE-BA9F-AC6BBF695B1C}" dt="2021-01-26T18:32:06.646" v="196" actId="6549"/>
        <pc:sldMkLst>
          <pc:docMk/>
          <pc:sldMk cId="227989502" sldId="256"/>
        </pc:sldMkLst>
        <pc:spChg chg="mod">
          <ac:chgData name="Ido Paz" userId="9b277b7e75216450" providerId="LiveId" clId="{9005B1B4-2E37-4DCE-BA9F-AC6BBF695B1C}" dt="2021-01-26T18:32:06.646" v="196" actId="6549"/>
          <ac:spMkLst>
            <pc:docMk/>
            <pc:sldMk cId="227989502" sldId="256"/>
            <ac:spMk id="5" creationId="{6DE5A5D8-6A16-4DB7-AFB6-3E365D242E6E}"/>
          </ac:spMkLst>
        </pc:spChg>
      </pc:sldChg>
      <pc:sldChg chg="modSp mod">
        <pc:chgData name="Ido Paz" userId="9b277b7e75216450" providerId="LiveId" clId="{9005B1B4-2E37-4DCE-BA9F-AC6BBF695B1C}" dt="2021-01-26T18:28:21.773" v="175" actId="20577"/>
        <pc:sldMkLst>
          <pc:docMk/>
          <pc:sldMk cId="848920764" sldId="257"/>
        </pc:sldMkLst>
        <pc:graphicFrameChg chg="modGraphic">
          <ac:chgData name="Ido Paz" userId="9b277b7e75216450" providerId="LiveId" clId="{9005B1B4-2E37-4DCE-BA9F-AC6BBF695B1C}" dt="2021-01-26T18:28:21.773" v="175" actId="20577"/>
          <ac:graphicFrameMkLst>
            <pc:docMk/>
            <pc:sldMk cId="848920764" sldId="257"/>
            <ac:graphicFrameMk id="4" creationId="{86BA2C49-8A45-4022-805F-1D03C1DDCD15}"/>
          </ac:graphicFrameMkLst>
        </pc:graphicFrameChg>
      </pc:sldChg>
      <pc:sldChg chg="modSp mod">
        <pc:chgData name="Ido Paz" userId="9b277b7e75216450" providerId="LiveId" clId="{9005B1B4-2E37-4DCE-BA9F-AC6BBF695B1C}" dt="2021-02-10T10:24:12.977" v="222" actId="12"/>
        <pc:sldMkLst>
          <pc:docMk/>
          <pc:sldMk cId="2708596649" sldId="259"/>
        </pc:sldMkLst>
        <pc:spChg chg="mod">
          <ac:chgData name="Ido Paz" userId="9b277b7e75216450" providerId="LiveId" clId="{9005B1B4-2E37-4DCE-BA9F-AC6BBF695B1C}" dt="2021-02-10T10:24:12.977" v="222" actId="12"/>
          <ac:spMkLst>
            <pc:docMk/>
            <pc:sldMk cId="2708596649" sldId="259"/>
            <ac:spMk id="3" creationId="{1039EF0F-D2D7-4DE4-94B9-A3211F61A3BA}"/>
          </ac:spMkLst>
        </pc:spChg>
      </pc:sldChg>
      <pc:sldChg chg="modSp mod ord">
        <pc:chgData name="Ido Paz" userId="9b277b7e75216450" providerId="LiveId" clId="{9005B1B4-2E37-4DCE-BA9F-AC6BBF695B1C}" dt="2021-02-10T10:24:06.797" v="221" actId="20577"/>
        <pc:sldMkLst>
          <pc:docMk/>
          <pc:sldMk cId="1446383661" sldId="260"/>
        </pc:sldMkLst>
        <pc:spChg chg="mod">
          <ac:chgData name="Ido Paz" userId="9b277b7e75216450" providerId="LiveId" clId="{9005B1B4-2E37-4DCE-BA9F-AC6BBF695B1C}" dt="2021-02-10T10:24:02.540" v="215"/>
          <ac:spMkLst>
            <pc:docMk/>
            <pc:sldMk cId="1446383661" sldId="260"/>
            <ac:spMk id="2" creationId="{98888696-E776-4813-A316-70479E888F5B}"/>
          </ac:spMkLst>
        </pc:spChg>
        <pc:spChg chg="mod">
          <ac:chgData name="Ido Paz" userId="9b277b7e75216450" providerId="LiveId" clId="{9005B1B4-2E37-4DCE-BA9F-AC6BBF695B1C}" dt="2021-02-10T10:24:06.797" v="221" actId="20577"/>
          <ac:spMkLst>
            <pc:docMk/>
            <pc:sldMk cId="1446383661" sldId="260"/>
            <ac:spMk id="3" creationId="{9F731EC6-F6AF-410E-BD46-660393D29185}"/>
          </ac:spMkLst>
        </pc:spChg>
      </pc:sldChg>
    </pc:docChg>
  </pc:docChgLst>
  <pc:docChgLst>
    <pc:chgData name="Ido Paz" userId="9b277b7e75216450" providerId="LiveId" clId="{B0ED107E-AAC7-4ECD-B4FE-D4C1FFFF44D7}"/>
    <pc:docChg chg="undo custSel modSld sldOrd">
      <pc:chgData name="Ido Paz" userId="9b277b7e75216450" providerId="LiveId" clId="{B0ED107E-AAC7-4ECD-B4FE-D4C1FFFF44D7}" dt="2021-02-15T17:43:02.075" v="69" actId="14734"/>
      <pc:docMkLst>
        <pc:docMk/>
      </pc:docMkLst>
      <pc:sldChg chg="addSp delSp modSp mod">
        <pc:chgData name="Ido Paz" userId="9b277b7e75216450" providerId="LiveId" clId="{B0ED107E-AAC7-4ECD-B4FE-D4C1FFFF44D7}" dt="2021-02-15T15:05:23.358" v="62"/>
        <pc:sldMkLst>
          <pc:docMk/>
          <pc:sldMk cId="227989502" sldId="256"/>
        </pc:sldMkLst>
        <pc:spChg chg="add del mod">
          <ac:chgData name="Ido Paz" userId="9b277b7e75216450" providerId="LiveId" clId="{B0ED107E-AAC7-4ECD-B4FE-D4C1FFFF44D7}" dt="2021-02-15T15:04:41.407" v="52" actId="21"/>
          <ac:spMkLst>
            <pc:docMk/>
            <pc:sldMk cId="227989502" sldId="256"/>
            <ac:spMk id="2" creationId="{89780609-4C22-423F-87CE-7C5FE0D47F06}"/>
          </ac:spMkLst>
        </pc:spChg>
        <pc:spChg chg="mod">
          <ac:chgData name="Ido Paz" userId="9b277b7e75216450" providerId="LiveId" clId="{B0ED107E-AAC7-4ECD-B4FE-D4C1FFFF44D7}" dt="2021-02-11T15:12:40.154" v="27" actId="20577"/>
          <ac:spMkLst>
            <pc:docMk/>
            <pc:sldMk cId="227989502" sldId="256"/>
            <ac:spMk id="4" creationId="{5A5D4758-C6CB-4EB4-BA01-BB56348F98C3}"/>
          </ac:spMkLst>
        </pc:spChg>
        <pc:spChg chg="add del mod">
          <ac:chgData name="Ido Paz" userId="9b277b7e75216450" providerId="LiveId" clId="{B0ED107E-AAC7-4ECD-B4FE-D4C1FFFF44D7}" dt="2021-02-15T15:04:42.290" v="53" actId="14100"/>
          <ac:spMkLst>
            <pc:docMk/>
            <pc:sldMk cId="227989502" sldId="256"/>
            <ac:spMk id="5" creationId="{6DE5A5D8-6A16-4DB7-AFB6-3E365D242E6E}"/>
          </ac:spMkLst>
        </pc:spChg>
        <pc:spChg chg="add del mod">
          <ac:chgData name="Ido Paz" userId="9b277b7e75216450" providerId="LiveId" clId="{B0ED107E-AAC7-4ECD-B4FE-D4C1FFFF44D7}" dt="2021-02-15T15:04:54.130" v="58"/>
          <ac:spMkLst>
            <pc:docMk/>
            <pc:sldMk cId="227989502" sldId="256"/>
            <ac:spMk id="7" creationId="{1F890669-20B7-41A8-8157-4AE87E684BF8}"/>
          </ac:spMkLst>
        </pc:spChg>
        <pc:spChg chg="add del mod">
          <ac:chgData name="Ido Paz" userId="9b277b7e75216450" providerId="LiveId" clId="{B0ED107E-AAC7-4ECD-B4FE-D4C1FFFF44D7}" dt="2021-02-15T15:05:23.358" v="62"/>
          <ac:spMkLst>
            <pc:docMk/>
            <pc:sldMk cId="227989502" sldId="256"/>
            <ac:spMk id="10" creationId="{2006297D-6C0C-491A-8AC4-7F7F10C2B6A7}"/>
          </ac:spMkLst>
        </pc:spChg>
        <pc:picChg chg="add del">
          <ac:chgData name="Ido Paz" userId="9b277b7e75216450" providerId="LiveId" clId="{B0ED107E-AAC7-4ECD-B4FE-D4C1FFFF44D7}" dt="2021-02-15T15:05:03.604" v="60"/>
          <ac:picMkLst>
            <pc:docMk/>
            <pc:sldMk cId="227989502" sldId="256"/>
            <ac:picMk id="3" creationId="{01BD3535-7E98-4C80-84D0-401911B64269}"/>
          </ac:picMkLst>
        </pc:picChg>
        <pc:picChg chg="add del mod">
          <ac:chgData name="Ido Paz" userId="9b277b7e75216450" providerId="LiveId" clId="{B0ED107E-AAC7-4ECD-B4FE-D4C1FFFF44D7}" dt="2021-02-15T15:04:54.130" v="58"/>
          <ac:picMkLst>
            <pc:docMk/>
            <pc:sldMk cId="227989502" sldId="256"/>
            <ac:picMk id="8" creationId="{7FE89165-8877-4FD1-A260-90A26A6A973D}"/>
          </ac:picMkLst>
        </pc:picChg>
        <pc:picChg chg="add del mod">
          <ac:chgData name="Ido Paz" userId="9b277b7e75216450" providerId="LiveId" clId="{B0ED107E-AAC7-4ECD-B4FE-D4C1FFFF44D7}" dt="2021-02-15T15:05:23.358" v="62"/>
          <ac:picMkLst>
            <pc:docMk/>
            <pc:sldMk cId="227989502" sldId="256"/>
            <ac:picMk id="11" creationId="{974908BA-7A07-4EA0-AF38-644159A4396D}"/>
          </ac:picMkLst>
        </pc:picChg>
        <pc:picChg chg="add del mod">
          <ac:chgData name="Ido Paz" userId="9b277b7e75216450" providerId="LiveId" clId="{B0ED107E-AAC7-4ECD-B4FE-D4C1FFFF44D7}" dt="2021-02-15T15:04:27.467" v="46"/>
          <ac:picMkLst>
            <pc:docMk/>
            <pc:sldMk cId="227989502" sldId="256"/>
            <ac:picMk id="1026" creationId="{4D87ED6B-65E5-474F-933A-228449F7200D}"/>
          </ac:picMkLst>
        </pc:picChg>
        <pc:picChg chg="add del mod">
          <ac:chgData name="Ido Paz" userId="9b277b7e75216450" providerId="LiveId" clId="{B0ED107E-AAC7-4ECD-B4FE-D4C1FFFF44D7}" dt="2021-02-15T15:04:43.306" v="54"/>
          <ac:picMkLst>
            <pc:docMk/>
            <pc:sldMk cId="227989502" sldId="256"/>
            <ac:picMk id="1028" creationId="{233C8B00-55A1-43A0-9D12-2D08458A6302}"/>
          </ac:picMkLst>
        </pc:picChg>
      </pc:sldChg>
      <pc:sldChg chg="modSp mod ord">
        <pc:chgData name="Ido Paz" userId="9b277b7e75216450" providerId="LiveId" clId="{B0ED107E-AAC7-4ECD-B4FE-D4C1FFFF44D7}" dt="2021-02-15T17:43:02.075" v="69" actId="14734"/>
        <pc:sldMkLst>
          <pc:docMk/>
          <pc:sldMk cId="848920764" sldId="257"/>
        </pc:sldMkLst>
        <pc:graphicFrameChg chg="modGraphic">
          <ac:chgData name="Ido Paz" userId="9b277b7e75216450" providerId="LiveId" clId="{B0ED107E-AAC7-4ECD-B4FE-D4C1FFFF44D7}" dt="2021-02-15T17:43:02.075" v="69" actId="14734"/>
          <ac:graphicFrameMkLst>
            <pc:docMk/>
            <pc:sldMk cId="848920764" sldId="257"/>
            <ac:graphicFrameMk id="4" creationId="{86BA2C49-8A45-4022-805F-1D03C1DDCD15}"/>
          </ac:graphicFrameMkLst>
        </pc:graphicFrameChg>
      </pc:sldChg>
    </pc:docChg>
  </pc:docChgLst>
  <pc:docChgLst>
    <pc:chgData name="Ido Paz" userId="9b277b7e75216450" providerId="LiveId" clId="{711D49A0-2D6D-42E8-BE1D-E5EA0ED2CB7D}"/>
    <pc:docChg chg="addSld modSld sldOrd">
      <pc:chgData name="Ido Paz" userId="9b277b7e75216450" providerId="LiveId" clId="{711D49A0-2D6D-42E8-BE1D-E5EA0ED2CB7D}" dt="2022-03-06T18:16:40.649" v="54"/>
      <pc:docMkLst>
        <pc:docMk/>
      </pc:docMkLst>
      <pc:sldChg chg="addSp delSp modSp new mod ord">
        <pc:chgData name="Ido Paz" userId="9b277b7e75216450" providerId="LiveId" clId="{711D49A0-2D6D-42E8-BE1D-E5EA0ED2CB7D}" dt="2022-03-06T18:16:40.649" v="54"/>
        <pc:sldMkLst>
          <pc:docMk/>
          <pc:sldMk cId="493837407" sldId="261"/>
        </pc:sldMkLst>
        <pc:spChg chg="mod">
          <ac:chgData name="Ido Paz" userId="9b277b7e75216450" providerId="LiveId" clId="{711D49A0-2D6D-42E8-BE1D-E5EA0ED2CB7D}" dt="2022-03-06T18:13:22.262" v="52" actId="20577"/>
          <ac:spMkLst>
            <pc:docMk/>
            <pc:sldMk cId="493837407" sldId="261"/>
            <ac:spMk id="2" creationId="{2FBD551D-15CF-451B-A509-4329F39E7846}"/>
          </ac:spMkLst>
        </pc:spChg>
        <pc:spChg chg="del">
          <ac:chgData name="Ido Paz" userId="9b277b7e75216450" providerId="LiveId" clId="{711D49A0-2D6D-42E8-BE1D-E5EA0ED2CB7D}" dt="2022-03-06T18:11:57.837" v="9"/>
          <ac:spMkLst>
            <pc:docMk/>
            <pc:sldMk cId="493837407" sldId="261"/>
            <ac:spMk id="3" creationId="{373D7A73-AD94-4C6B-AA23-BAD7F2F7DFE1}"/>
          </ac:spMkLst>
        </pc:spChg>
        <pc:picChg chg="add mod">
          <ac:chgData name="Ido Paz" userId="9b277b7e75216450" providerId="LiveId" clId="{711D49A0-2D6D-42E8-BE1D-E5EA0ED2CB7D}" dt="2022-03-06T18:12:54.692" v="16" actId="732"/>
          <ac:picMkLst>
            <pc:docMk/>
            <pc:sldMk cId="493837407" sldId="261"/>
            <ac:picMk id="1026" creationId="{D833BA63-D3D2-4E24-93E0-A0BC689D6224}"/>
          </ac:picMkLst>
        </pc:picChg>
        <pc:picChg chg="add mod">
          <ac:chgData name="Ido Paz" userId="9b277b7e75216450" providerId="LiveId" clId="{711D49A0-2D6D-42E8-BE1D-E5EA0ED2CB7D}" dt="2022-03-06T18:12:35.334" v="13" actId="1076"/>
          <ac:picMkLst>
            <pc:docMk/>
            <pc:sldMk cId="493837407" sldId="261"/>
            <ac:picMk id="1028" creationId="{20CE9526-F700-4E13-802A-3BF3E4E399F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BF6DA-9A74-45D8-AE05-47CFC895A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8CDF3-B3E9-4ABC-8BDF-FE8082EC1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14A28-04AF-417C-89D1-DB662D09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FB1E-20A4-4804-9C79-3B715CA818AC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3935C-8E59-4C92-9196-E438842E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C219C-5BD8-409C-B351-E6528AF7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960A-3684-48A1-8D48-D77C23D07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460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7098-F7B8-4C4F-A4F9-5CEDB640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2DBED-8DAB-438E-B896-2C9404465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F952A-4840-48F7-9921-AC809C4FE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FB1E-20A4-4804-9C79-3B715CA818AC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265F2-323E-4E10-B8C5-2DE5C283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D917B-1D0C-42EE-9B21-CFCA10E6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960A-3684-48A1-8D48-D77C23D07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6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2EE4B7-C309-4655-97D4-AC30E5CEF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09AAE-E73C-4D23-A79C-37B9DBCB8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047DB-6B87-49EA-9D31-B3AF0D39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FB1E-20A4-4804-9C79-3B715CA818AC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280B1-DEAC-4B97-BF1F-02C7AA74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1C62D-4404-488E-A08F-9B764509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960A-3684-48A1-8D48-D77C23D07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04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C7F39-6C77-4E22-8EA0-935BF5AB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3CAB1-7581-49C7-B154-3C0B78ED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D883C-AB70-4FB6-A8A3-B40A24090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FB1E-20A4-4804-9C79-3B715CA818AC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5CCE0-E2B6-4D14-A8D8-83EA8376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0098D-2E45-4C4F-A4B9-3B5EFD40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960A-3684-48A1-8D48-D77C23D07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02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F57A-F02C-46B2-B2D8-168A5A99B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13A64-50E1-4DF0-9419-067481185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89658-4077-409C-823B-66D0F9BA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FB1E-20A4-4804-9C79-3B715CA818AC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CD692-0F25-4553-96BB-49DACFC47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463E6-C8A1-40C7-AFF9-F6DFB338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960A-3684-48A1-8D48-D77C23D07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22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03FA1-B6FC-43BB-9906-8F221516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4D2F4-6A1B-426E-87FB-90C409E20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2361D-B9B3-442D-9D8A-9DA96F37B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D8F28-629A-4DF2-94FE-9FD78FFA4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FB1E-20A4-4804-9C79-3B715CA818AC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8A934-24CA-4E28-8FD5-33CADF735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ED276-EEB7-4CEF-AAE1-58899653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960A-3684-48A1-8D48-D77C23D07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34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9C5E-82AE-4AAF-B8DC-CCF25C042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B5E4A-0816-45B7-AB36-32852BED4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39155-CFD8-490C-BD0C-79761EB13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F674F-B414-4BF8-9DEE-70DF5F078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E298C0-1CA5-4573-8DA8-3B5E5C99C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58978A-1906-4F39-BCCF-FF3E105F2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FB1E-20A4-4804-9C79-3B715CA818AC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51F08-3F3F-4713-9E39-2585A0EF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7DB337-7A51-4B92-B1D8-F607F4B80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960A-3684-48A1-8D48-D77C23D07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81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9861A-AF95-422F-8491-FFE541D5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86A3D6-6A94-4BDC-A490-684E2C78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FB1E-20A4-4804-9C79-3B715CA818AC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64C53-442B-419D-B851-A4E7E84AB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37D22-A9CB-4617-95E9-69F300BE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960A-3684-48A1-8D48-D77C23D07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51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D699-F3C3-455E-9B92-5F67A28B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FB1E-20A4-4804-9C79-3B715CA818AC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582EC-BB70-4882-A682-B80C3E37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083F2-D9FE-41BE-B8ED-6B0A861B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960A-3684-48A1-8D48-D77C23D07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0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944F-D395-4EE5-B8A1-2E13D117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CFD21-EAF6-49B8-B5C4-1B9BECAF1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3EE0F-C51C-4B2B-A319-C80B3F620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88095-95D5-460E-A085-70A0ADE9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FB1E-20A4-4804-9C79-3B715CA818AC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499CF-1EC0-4611-98F4-D1900A26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4C722-F3E1-4972-8C3E-39A260829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960A-3684-48A1-8D48-D77C23D07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64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C8D9-1C67-428C-97E1-89CF2A2A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CE0ED-4747-460D-97A4-26F3EBC81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469D4-2BE2-4CD4-B5BC-9719BF464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8F794-0837-4ED8-B1D9-DD118047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FB1E-20A4-4804-9C79-3B715CA818AC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54C7C-F0F7-4734-B07E-889C7E27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EF308-7F49-4C56-B04D-97C01916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960A-3684-48A1-8D48-D77C23D07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12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EF7B12-5FA2-48AE-8ED8-2A66E173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7E046-D64A-447C-A619-A23345FA3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90CF5-27F3-4ED7-9675-FADB51587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FFB1E-20A4-4804-9C79-3B715CA818AC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C1136-4316-4F08-9686-78BA351EE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B996F-C90A-4C9C-9FBF-3C11F237A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960A-3684-48A1-8D48-D77C23D07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68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BD551D-15CF-451B-A509-4329F39E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|| Two way </a:t>
            </a:r>
            <a:r>
              <a:rPr lang="en-US"/>
              <a:t>linked lists:</a:t>
            </a:r>
            <a:endParaRPr lang="he-IL" dirty="0"/>
          </a:p>
        </p:txBody>
      </p:sp>
      <p:pic>
        <p:nvPicPr>
          <p:cNvPr id="1026" name="Picture 2" descr="Linked List Data Structure - GeeksforGeeks">
            <a:extLst>
              <a:ext uri="{FF2B5EF4-FFF2-40B4-BE49-F238E27FC236}">
                <a16:creationId xmlns:a16="http://schemas.microsoft.com/office/drawing/2014/main" id="{D833BA63-D3D2-4E24-93E0-A0BC689D62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4" t="2872" r="5845" b="19528"/>
          <a:stretch/>
        </p:blipFill>
        <p:spPr bwMode="auto">
          <a:xfrm>
            <a:off x="1706880" y="2062480"/>
            <a:ext cx="8818880" cy="177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 tutorials for Beginners - Java LinkedList">
            <a:extLst>
              <a:ext uri="{FF2B5EF4-FFF2-40B4-BE49-F238E27FC236}">
                <a16:creationId xmlns:a16="http://schemas.microsoft.com/office/drawing/2014/main" id="{20CE9526-F700-4E13-802A-3BF3E4E399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3" r="1505" b="30357"/>
          <a:stretch/>
        </p:blipFill>
        <p:spPr bwMode="auto">
          <a:xfrm>
            <a:off x="2680881" y="4033520"/>
            <a:ext cx="6830238" cy="202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83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5D4758-C6CB-4EB4-BA01-BB56348F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LinkedList </a:t>
            </a:r>
            <a:r>
              <a:rPr lang="he-IL"/>
              <a:t>רשימה מקושרת -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E5A5D8-6A16-4DB7-AFB6-3E365D24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LinkedList is a collection of nodes that each have value and pointers to the next and previous node.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example : browser history is a linked list, the back and forward button point to each page in history and we can traverse the entire history list, Implementation of stacks and queues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E781-08A0-437D-852C-45770F7C0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04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dirty="0"/>
              <a:t>Using LinkedList – Create/Add/Remove/Find/Contains/Clear/Enumerating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BA2C49-8A45-4022-805F-1D03C1DDC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310778"/>
              </p:ext>
            </p:extLst>
          </p:nvPr>
        </p:nvGraphicFramePr>
        <p:xfrm>
          <a:off x="838200" y="1289294"/>
          <a:ext cx="10820400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7864">
                  <a:extLst>
                    <a:ext uri="{9D8B030D-6E8A-4147-A177-3AD203B41FA5}">
                      <a16:colId xmlns:a16="http://schemas.microsoft.com/office/drawing/2014/main" val="123991856"/>
                    </a:ext>
                  </a:extLst>
                </a:gridCol>
                <a:gridCol w="6632536">
                  <a:extLst>
                    <a:ext uri="{9D8B030D-6E8A-4147-A177-3AD203B41FA5}">
                      <a16:colId xmlns:a16="http://schemas.microsoft.com/office/drawing/2014/main" val="276888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Code 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43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Instantiate a Linked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 </a:t>
                      </a:r>
                      <a:r>
                        <a:rPr lang="en-IN" dirty="0" err="1"/>
                        <a:t>linkedlist</a:t>
                      </a:r>
                      <a:r>
                        <a:rPr lang="en-IN" dirty="0"/>
                        <a:t> = new LinkedList&lt;int&gt;();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66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Instantiate and assigning Linked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 </a:t>
                      </a:r>
                      <a:r>
                        <a:rPr lang="en-IN" dirty="0" err="1"/>
                        <a:t>linkedlist</a:t>
                      </a:r>
                      <a:r>
                        <a:rPr lang="en-IN" dirty="0"/>
                        <a:t> = new LinkedList&lt;int&gt;(new List&lt;int&gt; { 1, 2 });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59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Add item to the beginning of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linkedlist.AddFirst</a:t>
                      </a:r>
                      <a:r>
                        <a:rPr lang="en-IN" dirty="0"/>
                        <a:t>(</a:t>
                      </a:r>
                      <a:r>
                        <a:rPr lang="en-IN" dirty="0" err="1"/>
                        <a:t>numberToAddFirst</a:t>
                      </a:r>
                      <a:r>
                        <a:rPr lang="en-IN" dirty="0"/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05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Add item to the end of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linkedlist.AddLast</a:t>
                      </a:r>
                      <a:r>
                        <a:rPr lang="en-IN" dirty="0"/>
                        <a:t>(</a:t>
                      </a:r>
                      <a:r>
                        <a:rPr lang="en-IN" dirty="0" err="1"/>
                        <a:t>numberToAddLast</a:t>
                      </a:r>
                      <a:r>
                        <a:rPr lang="en-IN" dirty="0"/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77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Remove item from the beginning of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linkedlist.RemoveFirst</a:t>
                      </a:r>
                      <a:r>
                        <a:rPr lang="en-IN" dirty="0"/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314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Remove item from the end of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linkedlist.RemoveLast</a:t>
                      </a:r>
                      <a:r>
                        <a:rPr lang="en-IN" dirty="0"/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69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Find an item from the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var node = linkedlist.Find(numberToFind);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17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Contains (</a:t>
                      </a:r>
                      <a:r>
                        <a:rPr lang="en-IN" dirty="0"/>
                        <a:t>Check) whether the </a:t>
                      </a:r>
                      <a:r>
                        <a:rPr lang="en-IN"/>
                        <a:t>item exists in list </a:t>
                      </a:r>
                      <a:r>
                        <a:rPr lang="en-IN" dirty="0"/>
                        <a:t>or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 </a:t>
                      </a:r>
                      <a:r>
                        <a:rPr lang="en-US" dirty="0" err="1"/>
                        <a:t>itemExists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linkedlist.Contains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numberToCheck</a:t>
                      </a:r>
                      <a:r>
                        <a:rPr lang="en-US" dirty="0"/>
                        <a:t>);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2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Clears all items from the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linkedlist.Clear</a:t>
                      </a:r>
                      <a:r>
                        <a:rPr lang="en-IN" dirty="0"/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469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Linked List can be enumerated using foreach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foreach (var item in </a:t>
                      </a:r>
                      <a:r>
                        <a:rPr lang="en-IN" dirty="0" err="1"/>
                        <a:t>linkedlist</a:t>
                      </a:r>
                      <a:r>
                        <a:rPr lang="en-IN" dirty="0"/>
                        <a:t>)</a:t>
                      </a:r>
                    </a:p>
                    <a:p>
                      <a:r>
                        <a:rPr lang="en-IN" dirty="0"/>
                        <a:t>    </a:t>
                      </a:r>
                      <a:r>
                        <a:rPr lang="en-IN" dirty="0" err="1"/>
                        <a:t>Console.WriteLine</a:t>
                      </a:r>
                      <a:r>
                        <a:rPr lang="en-IN" dirty="0"/>
                        <a:t>(item);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167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92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8696-E776-4813-A316-70479E88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Code </a:t>
            </a:r>
            <a:r>
              <a:rPr lang="en-US" dirty="0"/>
              <a:t>practice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31EC6-F6AF-410E-BD46-660393D29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Create a console application that manages a LinkedList collection.</a:t>
            </a:r>
          </a:p>
          <a:p>
            <a:pPr marL="0" indent="0">
              <a:buNone/>
            </a:pPr>
            <a:r>
              <a:rPr lang="en-US" dirty="0"/>
              <a:t>2. The application allows  </a:t>
            </a:r>
            <a:r>
              <a:rPr lang="en-US" dirty="0" err="1"/>
              <a:t>AddFirst</a:t>
            </a:r>
            <a:r>
              <a:rPr lang="en-US" dirty="0"/>
              <a:t> / </a:t>
            </a:r>
            <a:r>
              <a:rPr lang="en-US" dirty="0" err="1"/>
              <a:t>AddLast</a:t>
            </a:r>
            <a:r>
              <a:rPr lang="en-US" dirty="0"/>
              <a:t> / </a:t>
            </a:r>
            <a:r>
              <a:rPr lang="en-US" dirty="0" err="1"/>
              <a:t>RemoveFirst</a:t>
            </a:r>
            <a:r>
              <a:rPr lang="en-US" dirty="0"/>
              <a:t> / </a:t>
            </a:r>
            <a:r>
              <a:rPr lang="en-US" dirty="0" err="1"/>
              <a:t>RemoveLast</a:t>
            </a:r>
            <a:r>
              <a:rPr lang="en-US" dirty="0"/>
              <a:t> / Find / Contains / Clear / Enumerate operations on the LinkedList.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29EA0-135D-4E2E-82F2-C4E0544FB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60" y="3689106"/>
            <a:ext cx="36671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8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9D2B-6053-482F-AFB7-D115FA71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9EF0F-D2D7-4DE4-94B9-A3211F61A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LinkedList?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to go for LinkedList?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a Node?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add an item to LinkedList?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Remove an item in LinkedList?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Find an item in LinkedList?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head and tail in LinkedList?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596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321</Words>
  <Application>Microsoft Office PowerPoint</Application>
  <PresentationFormat>מסך רחב</PresentationFormat>
  <Paragraphs>41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One || Two way linked lists:</vt:lpstr>
      <vt:lpstr>LinkedList רשימה מקושרת -</vt:lpstr>
      <vt:lpstr>Using LinkedList – Create/Add/Remove/Find/Contains/Clear/Enumerating</vt:lpstr>
      <vt:lpstr>Code practice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LinkedList Overview</dc:title>
  <dc:creator>Abdul Rahman</dc:creator>
  <cp:lastModifiedBy>Ido Paz</cp:lastModifiedBy>
  <cp:revision>47</cp:revision>
  <dcterms:created xsi:type="dcterms:W3CDTF">2021-01-26T10:02:01Z</dcterms:created>
  <dcterms:modified xsi:type="dcterms:W3CDTF">2022-03-06T18:16:41Z</dcterms:modified>
</cp:coreProperties>
</file>