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0428D-B019-40D9-A88D-E622C4910AEA}" v="4" dt="2022-03-06T18:14:50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6195B14D-8F50-4F7C-AE82-A5FB0F3EFA5E}"/>
    <pc:docChg chg="undo redo custSel modSld">
      <pc:chgData name="Ido Paz" userId="9b277b7e75216450" providerId="LiveId" clId="{6195B14D-8F50-4F7C-AE82-A5FB0F3EFA5E}" dt="2021-02-15T16:35:16.347" v="163" actId="20577"/>
      <pc:docMkLst>
        <pc:docMk/>
      </pc:docMkLst>
      <pc:sldChg chg="modSp mod">
        <pc:chgData name="Ido Paz" userId="9b277b7e75216450" providerId="LiveId" clId="{6195B14D-8F50-4F7C-AE82-A5FB0F3EFA5E}" dt="2021-02-15T14:56:49.712" v="159"/>
        <pc:sldMkLst>
          <pc:docMk/>
          <pc:sldMk cId="2982606782" sldId="256"/>
        </pc:sldMkLst>
        <pc:spChg chg="mod">
          <ac:chgData name="Ido Paz" userId="9b277b7e75216450" providerId="LiveId" clId="{6195B14D-8F50-4F7C-AE82-A5FB0F3EFA5E}" dt="2021-02-11T15:12:05.630" v="89" actId="5793"/>
          <ac:spMkLst>
            <pc:docMk/>
            <pc:sldMk cId="2982606782" sldId="256"/>
            <ac:spMk id="4" creationId="{01631C6B-0DBD-4C8C-BE9A-250F15ACE069}"/>
          </ac:spMkLst>
        </pc:spChg>
        <pc:spChg chg="mod">
          <ac:chgData name="Ido Paz" userId="9b277b7e75216450" providerId="LiveId" clId="{6195B14D-8F50-4F7C-AE82-A5FB0F3EFA5E}" dt="2021-02-15T14:56:49.712" v="159"/>
          <ac:spMkLst>
            <pc:docMk/>
            <pc:sldMk cId="2982606782" sldId="256"/>
            <ac:spMk id="5" creationId="{6AFFFFAA-1A5C-4951-8581-C78A0B4A9328}"/>
          </ac:spMkLst>
        </pc:spChg>
      </pc:sldChg>
      <pc:sldChg chg="modSp mod">
        <pc:chgData name="Ido Paz" userId="9b277b7e75216450" providerId="LiveId" clId="{6195B14D-8F50-4F7C-AE82-A5FB0F3EFA5E}" dt="2021-02-15T16:35:16.347" v="163" actId="20577"/>
        <pc:sldMkLst>
          <pc:docMk/>
          <pc:sldMk cId="746855509" sldId="257"/>
        </pc:sldMkLst>
        <pc:spChg chg="mod">
          <ac:chgData name="Ido Paz" userId="9b277b7e75216450" providerId="LiveId" clId="{6195B14D-8F50-4F7C-AE82-A5FB0F3EFA5E}" dt="2021-02-11T15:07:07.881" v="52" actId="27636"/>
          <ac:spMkLst>
            <pc:docMk/>
            <pc:sldMk cId="746855509" sldId="257"/>
            <ac:spMk id="2" creationId="{3FAC8D36-0288-4995-8C52-C99DCC4E23BA}"/>
          </ac:spMkLst>
        </pc:spChg>
        <pc:graphicFrameChg chg="mod modGraphic">
          <ac:chgData name="Ido Paz" userId="9b277b7e75216450" providerId="LiveId" clId="{6195B14D-8F50-4F7C-AE82-A5FB0F3EFA5E}" dt="2021-02-15T16:35:16.347" v="163" actId="20577"/>
          <ac:graphicFrameMkLst>
            <pc:docMk/>
            <pc:sldMk cId="746855509" sldId="257"/>
            <ac:graphicFrameMk id="4" creationId="{F45036E5-7DE6-4F46-871F-F5F3443909C5}"/>
          </ac:graphicFrameMkLst>
        </pc:graphicFrameChg>
      </pc:sldChg>
      <pc:sldChg chg="modSp mod">
        <pc:chgData name="Ido Paz" userId="9b277b7e75216450" providerId="LiveId" clId="{6195B14D-8F50-4F7C-AE82-A5FB0F3EFA5E}" dt="2021-02-11T15:06:46.955" v="50" actId="20577"/>
        <pc:sldMkLst>
          <pc:docMk/>
          <pc:sldMk cId="3389191015" sldId="258"/>
        </pc:sldMkLst>
        <pc:spChg chg="mod">
          <ac:chgData name="Ido Paz" userId="9b277b7e75216450" providerId="LiveId" clId="{6195B14D-8F50-4F7C-AE82-A5FB0F3EFA5E}" dt="2021-02-11T15:06:46.955" v="50" actId="20577"/>
          <ac:spMkLst>
            <pc:docMk/>
            <pc:sldMk cId="3389191015" sldId="258"/>
            <ac:spMk id="3" creationId="{D5378F3A-82AC-4E34-A133-FCC00BE435B5}"/>
          </ac:spMkLst>
        </pc:spChg>
      </pc:sldChg>
    </pc:docChg>
  </pc:docChgLst>
  <pc:docChgLst>
    <pc:chgData name="Ido Paz" userId="9b277b7e75216450" providerId="LiveId" clId="{0880428D-B019-40D9-A88D-E622C4910AEA}"/>
    <pc:docChg chg="addSld modSld sldOrd">
      <pc:chgData name="Ido Paz" userId="9b277b7e75216450" providerId="LiveId" clId="{0880428D-B019-40D9-A88D-E622C4910AEA}" dt="2022-03-06T18:16:09.832" v="6"/>
      <pc:docMkLst>
        <pc:docMk/>
      </pc:docMkLst>
      <pc:sldChg chg="addSp delSp modSp new ord">
        <pc:chgData name="Ido Paz" userId="9b277b7e75216450" providerId="LiveId" clId="{0880428D-B019-40D9-A88D-E622C4910AEA}" dt="2022-03-06T18:16:09.832" v="6"/>
        <pc:sldMkLst>
          <pc:docMk/>
          <pc:sldMk cId="3742676643" sldId="260"/>
        </pc:sldMkLst>
        <pc:spChg chg="del">
          <ac:chgData name="Ido Paz" userId="9b277b7e75216450" providerId="LiveId" clId="{0880428D-B019-40D9-A88D-E622C4910AEA}" dt="2022-03-06T18:14:44.068" v="1"/>
          <ac:spMkLst>
            <pc:docMk/>
            <pc:sldMk cId="3742676643" sldId="260"/>
            <ac:spMk id="3" creationId="{0C6EDD5F-A26C-4534-91BF-FDC6E4711374}"/>
          </ac:spMkLst>
        </pc:spChg>
        <pc:picChg chg="add mod">
          <ac:chgData name="Ido Paz" userId="9b277b7e75216450" providerId="LiveId" clId="{0880428D-B019-40D9-A88D-E622C4910AEA}" dt="2022-03-06T18:14:50.972" v="4" actId="14100"/>
          <ac:picMkLst>
            <pc:docMk/>
            <pc:sldMk cId="3742676643" sldId="260"/>
            <ac:picMk id="1026" creationId="{89F5C6A9-E4E5-42C0-AA64-418C3E93DA94}"/>
          </ac:picMkLst>
        </pc:picChg>
      </pc:sldChg>
    </pc:docChg>
  </pc:docChgLst>
  <pc:docChgLst>
    <pc:chgData name="Ido Paz" userId="9b277b7e75216450" providerId="LiveId" clId="{087D4B58-7C7D-495F-87FF-FC35F84BE5BD}"/>
    <pc:docChg chg="modSld sldOrd">
      <pc:chgData name="Ido Paz" userId="9b277b7e75216450" providerId="LiveId" clId="{087D4B58-7C7D-495F-87FF-FC35F84BE5BD}" dt="2021-02-10T10:46:25.694" v="18" actId="20577"/>
      <pc:docMkLst>
        <pc:docMk/>
      </pc:docMkLst>
      <pc:sldChg chg="modSp mod">
        <pc:chgData name="Ido Paz" userId="9b277b7e75216450" providerId="LiveId" clId="{087D4B58-7C7D-495F-87FF-FC35F84BE5BD}" dt="2021-01-26T18:49:48.535" v="0"/>
        <pc:sldMkLst>
          <pc:docMk/>
          <pc:sldMk cId="2982606782" sldId="256"/>
        </pc:sldMkLst>
        <pc:spChg chg="mod">
          <ac:chgData name="Ido Paz" userId="9b277b7e75216450" providerId="LiveId" clId="{087D4B58-7C7D-495F-87FF-FC35F84BE5BD}" dt="2021-01-26T18:49:48.535" v="0"/>
          <ac:spMkLst>
            <pc:docMk/>
            <pc:sldMk cId="2982606782" sldId="256"/>
            <ac:spMk id="5" creationId="{6AFFFFAA-1A5C-4951-8581-C78A0B4A9328}"/>
          </ac:spMkLst>
        </pc:spChg>
      </pc:sldChg>
      <pc:sldChg chg="modSp mod">
        <pc:chgData name="Ido Paz" userId="9b277b7e75216450" providerId="LiveId" clId="{087D4B58-7C7D-495F-87FF-FC35F84BE5BD}" dt="2021-02-10T10:23:02.093" v="12" actId="12"/>
        <pc:sldMkLst>
          <pc:docMk/>
          <pc:sldMk cId="3389191015" sldId="258"/>
        </pc:sldMkLst>
        <pc:spChg chg="mod">
          <ac:chgData name="Ido Paz" userId="9b277b7e75216450" providerId="LiveId" clId="{087D4B58-7C7D-495F-87FF-FC35F84BE5BD}" dt="2021-02-10T10:23:02.093" v="12" actId="12"/>
          <ac:spMkLst>
            <pc:docMk/>
            <pc:sldMk cId="3389191015" sldId="258"/>
            <ac:spMk id="3" creationId="{D5378F3A-82AC-4E34-A133-FCC00BE435B5}"/>
          </ac:spMkLst>
        </pc:spChg>
      </pc:sldChg>
      <pc:sldChg chg="modSp mod ord">
        <pc:chgData name="Ido Paz" userId="9b277b7e75216450" providerId="LiveId" clId="{087D4B58-7C7D-495F-87FF-FC35F84BE5BD}" dt="2021-02-10T10:46:25.694" v="18" actId="20577"/>
        <pc:sldMkLst>
          <pc:docMk/>
          <pc:sldMk cId="3532296775" sldId="259"/>
        </pc:sldMkLst>
        <pc:spChg chg="mod">
          <ac:chgData name="Ido Paz" userId="9b277b7e75216450" providerId="LiveId" clId="{087D4B58-7C7D-495F-87FF-FC35F84BE5BD}" dt="2021-02-10T10:46:25.694" v="18" actId="20577"/>
          <ac:spMkLst>
            <pc:docMk/>
            <pc:sldMk cId="3532296775" sldId="259"/>
            <ac:spMk id="3" creationId="{64FCC5A5-A162-4156-ABF5-B579C5F4F5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F70F-7D7A-4C3E-AE10-3F6117D88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A7843-7590-4297-96D2-FB5C923D5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1B5E-FC16-47EA-AA55-95CA93E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B498-41A2-4351-A0C5-94D2FD16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3086-EED4-46C0-9F58-EA8F9C7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A7FA-2EED-4F47-BB94-A90A6F1D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E4BD-4DEC-4F30-9AFE-F97C1C79C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C164-72C4-4A6B-BFFF-964E4731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B0C7-FE98-495E-BAFC-93709ADE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5A46-194A-42D8-8FB6-03922221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29CB5-AB26-472B-82FA-9D665DAAE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D0BA7-9C76-40F3-A8D8-FA25D47B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9EF1-B098-467E-8002-591C1CE4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6CCB-E9FF-4DBD-87A2-18089A08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B87D-41D9-498C-83FC-C6B5309A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6D26-8715-4C5F-A4B7-7684DE11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D986-4DA6-44BD-888A-C6D0BF42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5FE5-500F-4E7E-9AA8-FC882AD6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179A-3ABA-4CFD-916C-B12198D8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AA45-97AE-43CB-9904-929D1299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82B5-9CCC-4C00-B799-8DE383C1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F70B-9301-41CC-B964-1F2B8045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A69B-AD77-4182-9FAB-41FB3587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2665-2C03-49EC-9FD7-212416B8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BFC5-44BE-4570-93A2-A498499B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2B24-53EF-479B-B0EF-5B2C8B9B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7FEA-665A-4594-87C6-38CE4A48D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8BC8-7370-44B1-BB40-C577A58A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3BEF-4594-415C-AA20-E55294BB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8530-5CCA-460A-BFF2-AD218CE9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47F36-2D23-4C3F-AD52-4E2093AC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3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7A4B-4E75-4DB5-A5B6-E9C685ED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5C78-8A1F-4BBF-B0C5-2A7DD2C3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71B0-C439-4633-B1E1-7007119D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0F0A1-A1D8-4BBB-A78E-752467C41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D8773-61C0-4974-9563-95F5CAB57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3720F-29A8-4E67-BFC1-337A5432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7C759-5891-4011-A6FE-1299410C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AF2B-320E-448D-B063-044E4023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9164-428A-4826-A164-8957CEF4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2387-B8F5-4846-B227-F62A6E4D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0949B-379F-4CD1-A9D0-F0DFC0C7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C7E17-B12A-47EB-9795-DF174267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E34ED-CE4D-4BC2-B807-1A52EC25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ABACC-D43E-4039-9611-FD31C675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09884-C3ED-4CBA-938E-A56F2565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9EDB-3FB3-45B8-B75C-933FC983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160A-AAA7-4DFC-A159-2C2CA611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02996-BE8F-4418-97D3-2AFB1D27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D407-6157-4A26-93C0-E94A5966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8F00-7CE3-47FC-8569-C5E9C534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F6977-FD2E-4AB1-908F-82835406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3BC6-39E1-499F-8FB3-1C03D7F2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51592-674E-48AD-9C71-E61532AB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A79C7-6455-4545-9A17-C3940C586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FA5D-E8B7-4593-B1AA-13B36D7E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F69F-3386-4750-A60E-7B2194DC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8E873-D2E3-45B2-B6AF-F2FF021B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4937B-304A-44E5-80CB-05097885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AC660-958D-4400-AD4C-6262D94B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CE89-340D-43EE-9B41-C9E7350D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42B9-0819-46EC-BCCB-9B1642B414D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D855-D77B-49E7-99A3-57C1849E0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8E4D-64D9-4EB8-A4B1-A6C5750AF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02AE-616A-485B-9FA8-D7D57A27B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B5ABF7-107E-42D7-B3C2-994BCD84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Stack (abstract data type) - Wikipedia">
            <a:extLst>
              <a:ext uri="{FF2B5EF4-FFF2-40B4-BE49-F238E27FC236}">
                <a16:creationId xmlns:a16="http://schemas.microsoft.com/office/drawing/2014/main" id="{89F5C6A9-E4E5-42C0-AA64-418C3E93DA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54" y="2034206"/>
            <a:ext cx="5105586" cy="358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7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31C6B-0DBD-4C8C-BE9A-250F15AC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 –</a:t>
            </a:r>
            <a:r>
              <a:rPr lang="he-IL" dirty="0"/>
              <a:t>ערימה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FFFAA-1A5C-4951-8581-C78A0B4A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Stack is a Last-In, First-Out (LIFO) data structure ,which can be generic Stack&lt;T&gt; and non generic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Stack is useful to store temporary data in LIFO style, and when you wish to remove the current item after retrieving its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*For example : undo\redo operation in word processors where you can undo you text removed or redo the text copied , stacking dinner plates , </a:t>
            </a:r>
          </a:p>
          <a:p>
            <a:pPr marL="0" indent="0">
              <a:buNone/>
            </a:pPr>
            <a:r>
              <a:rPr lang="en-IN"/>
              <a:t>pile of 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0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8D36-0288-4995-8C52-C99DCC4E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Using Stack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5036E5-7DE6-4F46-871F-F5F344390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11341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155445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150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6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Instantiate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stack = new Stack&lt;int&gt;();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2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Instantiate and assigning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stack = new Stack&lt;int&gt;(new List&lt;int&gt; { 1, 2 });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5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add an item into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stack.Push</a:t>
                      </a:r>
                      <a:r>
                        <a:rPr lang="en-IN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4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 remove and retrieve last item from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lastItem</a:t>
                      </a:r>
                      <a:r>
                        <a:rPr lang="en-IN" dirty="0"/>
                        <a:t> = </a:t>
                      </a:r>
                      <a:r>
                        <a:rPr lang="en-IN" dirty="0" err="1"/>
                        <a:t>stack.Pop</a:t>
                      </a:r>
                      <a:r>
                        <a:rPr lang="en-IN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3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 read last item from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lastItemWithoutRemoving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stack.Peek</a:t>
                      </a:r>
                      <a:r>
                        <a:rPr lang="en-US" dirty="0"/>
                        <a:t>();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3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Contains checks </a:t>
                      </a:r>
                      <a:r>
                        <a:rPr lang="en-US" dirty="0"/>
                        <a:t>whether an item exists in stack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itemExists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stack.Contains</a:t>
                      </a:r>
                      <a:r>
                        <a:rPr lang="en-US" dirty="0"/>
                        <a:t>(2);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2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Clears all items from the stack.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stack.Clear</a:t>
                      </a:r>
                      <a:r>
                        <a:rPr lang="en-IN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9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Enumerating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foreach (var item in stack)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</a:t>
                      </a:r>
                      <a:r>
                        <a:rPr lang="en-US"/>
                        <a:t>item);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5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FE83-011A-4026-993A-DCC31AE3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C5A5-A162-4156-ABF5-B579C5F4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 console application that manages a Stack collection.</a:t>
            </a:r>
          </a:p>
          <a:p>
            <a:pPr marL="0" indent="0">
              <a:buNone/>
            </a:pPr>
            <a:r>
              <a:rPr lang="en-US"/>
              <a:t>2. The </a:t>
            </a:r>
            <a:r>
              <a:rPr lang="en-US" dirty="0"/>
              <a:t>application allows Push / Pop / Peek / Contains / Clear /Enumerate operations on the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304F7-9FD4-433D-8EFF-764564A9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2623"/>
            <a:ext cx="5438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0481-317B-45B3-ADFE-8061C554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8F3A-82AC-4E34-A133-FCC00BE4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Stack?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to go for Stack?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LIFO?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add an item to Stack?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Stack have duplicate items?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Peek method in Stack?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Remove an item from Stack?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19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289</Words>
  <Application>Microsoft Office PowerPoint</Application>
  <PresentationFormat>מסך רחב</PresentationFormat>
  <Paragraphs>38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מצגת של PowerPoint‏</vt:lpstr>
      <vt:lpstr>Stack –ערימה </vt:lpstr>
      <vt:lpstr>Using Stack</vt:lpstr>
      <vt:lpstr>Code Practice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Rahman</dc:creator>
  <cp:lastModifiedBy>Ido Paz</cp:lastModifiedBy>
  <cp:revision>27</cp:revision>
  <dcterms:created xsi:type="dcterms:W3CDTF">2021-01-26T05:34:38Z</dcterms:created>
  <dcterms:modified xsi:type="dcterms:W3CDTF">2022-03-06T18:16:13Z</dcterms:modified>
</cp:coreProperties>
</file>