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do Paz" userId="9b277b7e75216450" providerId="LiveId" clId="{8E485000-CAD4-4CDF-85BC-9FB83B9C7C8B}"/>
    <pc:docChg chg="modSld">
      <pc:chgData name="Ido Paz" userId="9b277b7e75216450" providerId="LiveId" clId="{8E485000-CAD4-4CDF-85BC-9FB83B9C7C8B}" dt="2022-02-06T18:32:06.323" v="0" actId="20577"/>
      <pc:docMkLst>
        <pc:docMk/>
      </pc:docMkLst>
      <pc:sldChg chg="modSp mod">
        <pc:chgData name="Ido Paz" userId="9b277b7e75216450" providerId="LiveId" clId="{8E485000-CAD4-4CDF-85BC-9FB83B9C7C8B}" dt="2022-02-06T18:32:06.323" v="0" actId="20577"/>
        <pc:sldMkLst>
          <pc:docMk/>
          <pc:sldMk cId="546458165" sldId="256"/>
        </pc:sldMkLst>
        <pc:spChg chg="mod">
          <ac:chgData name="Ido Paz" userId="9b277b7e75216450" providerId="LiveId" clId="{8E485000-CAD4-4CDF-85BC-9FB83B9C7C8B}" dt="2022-02-06T18:32:06.323" v="0" actId="20577"/>
          <ac:spMkLst>
            <pc:docMk/>
            <pc:sldMk cId="546458165" sldId="256"/>
            <ac:spMk id="2" creationId="{353C6F4B-D0E3-4353-9EB3-B36419850F41}"/>
          </ac:spMkLst>
        </pc:spChg>
      </pc:sldChg>
    </pc:docChg>
  </pc:docChgLst>
  <pc:docChgLst>
    <pc:chgData name="Ido" userId="9b277b7e75216450" providerId="LiveId" clId="{0D2D3902-CCB9-41CF-8B8E-D1B429DFB88A}"/>
    <pc:docChg chg="undo custSel addSld modSld">
      <pc:chgData name="Ido" userId="9b277b7e75216450" providerId="LiveId" clId="{0D2D3902-CCB9-41CF-8B8E-D1B429DFB88A}" dt="2022-02-06T14:37:04.830" v="276" actId="20577"/>
      <pc:docMkLst>
        <pc:docMk/>
      </pc:docMkLst>
      <pc:sldChg chg="modSp new mod">
        <pc:chgData name="Ido" userId="9b277b7e75216450" providerId="LiveId" clId="{0D2D3902-CCB9-41CF-8B8E-D1B429DFB88A}" dt="2022-02-06T14:33:42.872" v="46" actId="20577"/>
        <pc:sldMkLst>
          <pc:docMk/>
          <pc:sldMk cId="546458165" sldId="256"/>
        </pc:sldMkLst>
        <pc:spChg chg="mod">
          <ac:chgData name="Ido" userId="9b277b7e75216450" providerId="LiveId" clId="{0D2D3902-CCB9-41CF-8B8E-D1B429DFB88A}" dt="2022-02-06T14:33:42.872" v="46" actId="20577"/>
          <ac:spMkLst>
            <pc:docMk/>
            <pc:sldMk cId="546458165" sldId="256"/>
            <ac:spMk id="2" creationId="{353C6F4B-D0E3-4353-9EB3-B36419850F41}"/>
          </ac:spMkLst>
        </pc:spChg>
      </pc:sldChg>
      <pc:sldChg chg="modSp new mod">
        <pc:chgData name="Ido" userId="9b277b7e75216450" providerId="LiveId" clId="{0D2D3902-CCB9-41CF-8B8E-D1B429DFB88A}" dt="2022-02-06T14:34:16.042" v="63" actId="122"/>
        <pc:sldMkLst>
          <pc:docMk/>
          <pc:sldMk cId="384934507" sldId="257"/>
        </pc:sldMkLst>
        <pc:spChg chg="mod">
          <ac:chgData name="Ido" userId="9b277b7e75216450" providerId="LiveId" clId="{0D2D3902-CCB9-41CF-8B8E-D1B429DFB88A}" dt="2022-02-06T14:34:16.042" v="63" actId="122"/>
          <ac:spMkLst>
            <pc:docMk/>
            <pc:sldMk cId="384934507" sldId="257"/>
            <ac:spMk id="2" creationId="{2B9BFB0C-94D8-4F3C-A925-20CA6930DAE5}"/>
          </ac:spMkLst>
        </pc:spChg>
        <pc:spChg chg="mod">
          <ac:chgData name="Ido" userId="9b277b7e75216450" providerId="LiveId" clId="{0D2D3902-CCB9-41CF-8B8E-D1B429DFB88A}" dt="2022-02-06T14:33:55.217" v="52" actId="27636"/>
          <ac:spMkLst>
            <pc:docMk/>
            <pc:sldMk cId="384934507" sldId="257"/>
            <ac:spMk id="3" creationId="{38C54C5D-3B63-4020-97A9-BFD4C262C513}"/>
          </ac:spMkLst>
        </pc:spChg>
      </pc:sldChg>
      <pc:sldChg chg="modSp new mod">
        <pc:chgData name="Ido" userId="9b277b7e75216450" providerId="LiveId" clId="{0D2D3902-CCB9-41CF-8B8E-D1B429DFB88A}" dt="2022-02-06T14:37:04.830" v="276" actId="20577"/>
        <pc:sldMkLst>
          <pc:docMk/>
          <pc:sldMk cId="2606765441" sldId="258"/>
        </pc:sldMkLst>
        <pc:spChg chg="mod">
          <ac:chgData name="Ido" userId="9b277b7e75216450" providerId="LiveId" clId="{0D2D3902-CCB9-41CF-8B8E-D1B429DFB88A}" dt="2022-02-06T14:36:50.454" v="266" actId="20577"/>
          <ac:spMkLst>
            <pc:docMk/>
            <pc:sldMk cId="2606765441" sldId="258"/>
            <ac:spMk id="2" creationId="{F32A72E7-DCD2-426E-AA19-8E38008AA196}"/>
          </ac:spMkLst>
        </pc:spChg>
        <pc:spChg chg="mod">
          <ac:chgData name="Ido" userId="9b277b7e75216450" providerId="LiveId" clId="{0D2D3902-CCB9-41CF-8B8E-D1B429DFB88A}" dt="2022-02-06T14:37:04.830" v="276" actId="20577"/>
          <ac:spMkLst>
            <pc:docMk/>
            <pc:sldMk cId="2606765441" sldId="258"/>
            <ac:spMk id="3" creationId="{D50EA3F7-AD4F-449C-BAC5-4DF458DBEF1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2C0AE-EBE4-4258-9A26-FEF2C3C5F7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8979105F-F04D-4596-A953-509C8E20B8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CBF43249-CDB7-4789-960E-3FCE9F1CF3C0}"/>
              </a:ext>
            </a:extLst>
          </p:cNvPr>
          <p:cNvSpPr>
            <a:spLocks noGrp="1"/>
          </p:cNvSpPr>
          <p:nvPr>
            <p:ph type="dt" sz="half" idx="10"/>
          </p:nvPr>
        </p:nvSpPr>
        <p:spPr/>
        <p:txBody>
          <a:bodyPr/>
          <a:lstStyle/>
          <a:p>
            <a:fld id="{6F568F07-1F06-40D1-9823-04CE8D73828D}" type="datetimeFigureOut">
              <a:rPr lang="he-IL" smtClean="0"/>
              <a:t>ה'/אדר א/תשפ"ב</a:t>
            </a:fld>
            <a:endParaRPr lang="he-IL"/>
          </a:p>
        </p:txBody>
      </p:sp>
      <p:sp>
        <p:nvSpPr>
          <p:cNvPr id="5" name="Footer Placeholder 4">
            <a:extLst>
              <a:ext uri="{FF2B5EF4-FFF2-40B4-BE49-F238E27FC236}">
                <a16:creationId xmlns:a16="http://schemas.microsoft.com/office/drawing/2014/main" id="{79034B2B-9E42-4FFB-9872-264D1098E69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37D618E-8F78-475F-8014-3584A94097B2}"/>
              </a:ext>
            </a:extLst>
          </p:cNvPr>
          <p:cNvSpPr>
            <a:spLocks noGrp="1"/>
          </p:cNvSpPr>
          <p:nvPr>
            <p:ph type="sldNum" sz="quarter" idx="12"/>
          </p:nvPr>
        </p:nvSpPr>
        <p:spPr/>
        <p:txBody>
          <a:bodyPr/>
          <a:lstStyle/>
          <a:p>
            <a:fld id="{C0826ADC-40DA-4F3B-AE50-9ED9AE2DA030}" type="slidenum">
              <a:rPr lang="he-IL" smtClean="0"/>
              <a:t>‹#›</a:t>
            </a:fld>
            <a:endParaRPr lang="he-IL"/>
          </a:p>
        </p:txBody>
      </p:sp>
    </p:spTree>
    <p:extLst>
      <p:ext uri="{BB962C8B-B14F-4D97-AF65-F5344CB8AC3E}">
        <p14:creationId xmlns:p14="http://schemas.microsoft.com/office/powerpoint/2010/main" val="3017676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101D0-3744-4B49-9B3C-F42C82497C8A}"/>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EB43CBC3-3A77-4CC6-B00D-A35999CED9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75FF590F-58B1-4AC9-90BC-B3DBDB8BA45C}"/>
              </a:ext>
            </a:extLst>
          </p:cNvPr>
          <p:cNvSpPr>
            <a:spLocks noGrp="1"/>
          </p:cNvSpPr>
          <p:nvPr>
            <p:ph type="dt" sz="half" idx="10"/>
          </p:nvPr>
        </p:nvSpPr>
        <p:spPr/>
        <p:txBody>
          <a:bodyPr/>
          <a:lstStyle/>
          <a:p>
            <a:fld id="{6F568F07-1F06-40D1-9823-04CE8D73828D}" type="datetimeFigureOut">
              <a:rPr lang="he-IL" smtClean="0"/>
              <a:t>ה'/אדר א/תשפ"ב</a:t>
            </a:fld>
            <a:endParaRPr lang="he-IL"/>
          </a:p>
        </p:txBody>
      </p:sp>
      <p:sp>
        <p:nvSpPr>
          <p:cNvPr id="5" name="Footer Placeholder 4">
            <a:extLst>
              <a:ext uri="{FF2B5EF4-FFF2-40B4-BE49-F238E27FC236}">
                <a16:creationId xmlns:a16="http://schemas.microsoft.com/office/drawing/2014/main" id="{CD93BEF5-01B8-487F-ABCA-92E67D8A01F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2026D9D-67A9-4463-B134-2EC2EA135A10}"/>
              </a:ext>
            </a:extLst>
          </p:cNvPr>
          <p:cNvSpPr>
            <a:spLocks noGrp="1"/>
          </p:cNvSpPr>
          <p:nvPr>
            <p:ph type="sldNum" sz="quarter" idx="12"/>
          </p:nvPr>
        </p:nvSpPr>
        <p:spPr/>
        <p:txBody>
          <a:bodyPr/>
          <a:lstStyle/>
          <a:p>
            <a:fld id="{C0826ADC-40DA-4F3B-AE50-9ED9AE2DA030}" type="slidenum">
              <a:rPr lang="he-IL" smtClean="0"/>
              <a:t>‹#›</a:t>
            </a:fld>
            <a:endParaRPr lang="he-IL"/>
          </a:p>
        </p:txBody>
      </p:sp>
    </p:spTree>
    <p:extLst>
      <p:ext uri="{BB962C8B-B14F-4D97-AF65-F5344CB8AC3E}">
        <p14:creationId xmlns:p14="http://schemas.microsoft.com/office/powerpoint/2010/main" val="3222584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FA86DF-6CBF-4192-85AF-911F11585C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14055EEC-1BC8-4BBB-AEDC-805A44681D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7F03E28-5A50-48A2-8850-B8FC1A0A0597}"/>
              </a:ext>
            </a:extLst>
          </p:cNvPr>
          <p:cNvSpPr>
            <a:spLocks noGrp="1"/>
          </p:cNvSpPr>
          <p:nvPr>
            <p:ph type="dt" sz="half" idx="10"/>
          </p:nvPr>
        </p:nvSpPr>
        <p:spPr/>
        <p:txBody>
          <a:bodyPr/>
          <a:lstStyle/>
          <a:p>
            <a:fld id="{6F568F07-1F06-40D1-9823-04CE8D73828D}" type="datetimeFigureOut">
              <a:rPr lang="he-IL" smtClean="0"/>
              <a:t>ה'/אדר א/תשפ"ב</a:t>
            </a:fld>
            <a:endParaRPr lang="he-IL"/>
          </a:p>
        </p:txBody>
      </p:sp>
      <p:sp>
        <p:nvSpPr>
          <p:cNvPr id="5" name="Footer Placeholder 4">
            <a:extLst>
              <a:ext uri="{FF2B5EF4-FFF2-40B4-BE49-F238E27FC236}">
                <a16:creationId xmlns:a16="http://schemas.microsoft.com/office/drawing/2014/main" id="{AF6C7192-27E0-43C6-BBE8-10FE60532A5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004C277D-970A-4BA6-BEEB-2B4E1A3163E8}"/>
              </a:ext>
            </a:extLst>
          </p:cNvPr>
          <p:cNvSpPr>
            <a:spLocks noGrp="1"/>
          </p:cNvSpPr>
          <p:nvPr>
            <p:ph type="sldNum" sz="quarter" idx="12"/>
          </p:nvPr>
        </p:nvSpPr>
        <p:spPr/>
        <p:txBody>
          <a:bodyPr/>
          <a:lstStyle/>
          <a:p>
            <a:fld id="{C0826ADC-40DA-4F3B-AE50-9ED9AE2DA030}" type="slidenum">
              <a:rPr lang="he-IL" smtClean="0"/>
              <a:t>‹#›</a:t>
            </a:fld>
            <a:endParaRPr lang="he-IL"/>
          </a:p>
        </p:txBody>
      </p:sp>
    </p:spTree>
    <p:extLst>
      <p:ext uri="{BB962C8B-B14F-4D97-AF65-F5344CB8AC3E}">
        <p14:creationId xmlns:p14="http://schemas.microsoft.com/office/powerpoint/2010/main" val="111776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D7585-1220-480C-A6B0-5F78BB3F2FB9}"/>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8C23E1D4-67D7-48C2-A201-2CDD12719B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6B9909C-D1CC-41C8-A0AF-243AF7440637}"/>
              </a:ext>
            </a:extLst>
          </p:cNvPr>
          <p:cNvSpPr>
            <a:spLocks noGrp="1"/>
          </p:cNvSpPr>
          <p:nvPr>
            <p:ph type="dt" sz="half" idx="10"/>
          </p:nvPr>
        </p:nvSpPr>
        <p:spPr/>
        <p:txBody>
          <a:bodyPr/>
          <a:lstStyle/>
          <a:p>
            <a:fld id="{6F568F07-1F06-40D1-9823-04CE8D73828D}" type="datetimeFigureOut">
              <a:rPr lang="he-IL" smtClean="0"/>
              <a:t>ה'/אדר א/תשפ"ב</a:t>
            </a:fld>
            <a:endParaRPr lang="he-IL"/>
          </a:p>
        </p:txBody>
      </p:sp>
      <p:sp>
        <p:nvSpPr>
          <p:cNvPr id="5" name="Footer Placeholder 4">
            <a:extLst>
              <a:ext uri="{FF2B5EF4-FFF2-40B4-BE49-F238E27FC236}">
                <a16:creationId xmlns:a16="http://schemas.microsoft.com/office/drawing/2014/main" id="{54C027BB-3A97-4A5C-971F-0027BF0D4947}"/>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F51EC2B9-2916-48C3-A5B3-20EF0CD71929}"/>
              </a:ext>
            </a:extLst>
          </p:cNvPr>
          <p:cNvSpPr>
            <a:spLocks noGrp="1"/>
          </p:cNvSpPr>
          <p:nvPr>
            <p:ph type="sldNum" sz="quarter" idx="12"/>
          </p:nvPr>
        </p:nvSpPr>
        <p:spPr/>
        <p:txBody>
          <a:bodyPr/>
          <a:lstStyle/>
          <a:p>
            <a:fld id="{C0826ADC-40DA-4F3B-AE50-9ED9AE2DA030}" type="slidenum">
              <a:rPr lang="he-IL" smtClean="0"/>
              <a:t>‹#›</a:t>
            </a:fld>
            <a:endParaRPr lang="he-IL"/>
          </a:p>
        </p:txBody>
      </p:sp>
    </p:spTree>
    <p:extLst>
      <p:ext uri="{BB962C8B-B14F-4D97-AF65-F5344CB8AC3E}">
        <p14:creationId xmlns:p14="http://schemas.microsoft.com/office/powerpoint/2010/main" val="22397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BB01-7207-4466-8BA2-799B1AAE0D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78AE0C5F-5327-4EB3-B46A-080FB86F6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19A6E9-41EB-4C51-A159-1349D1F4E629}"/>
              </a:ext>
            </a:extLst>
          </p:cNvPr>
          <p:cNvSpPr>
            <a:spLocks noGrp="1"/>
          </p:cNvSpPr>
          <p:nvPr>
            <p:ph type="dt" sz="half" idx="10"/>
          </p:nvPr>
        </p:nvSpPr>
        <p:spPr/>
        <p:txBody>
          <a:bodyPr/>
          <a:lstStyle/>
          <a:p>
            <a:fld id="{6F568F07-1F06-40D1-9823-04CE8D73828D}" type="datetimeFigureOut">
              <a:rPr lang="he-IL" smtClean="0"/>
              <a:t>ה'/אדר א/תשפ"ב</a:t>
            </a:fld>
            <a:endParaRPr lang="he-IL"/>
          </a:p>
        </p:txBody>
      </p:sp>
      <p:sp>
        <p:nvSpPr>
          <p:cNvPr id="5" name="Footer Placeholder 4">
            <a:extLst>
              <a:ext uri="{FF2B5EF4-FFF2-40B4-BE49-F238E27FC236}">
                <a16:creationId xmlns:a16="http://schemas.microsoft.com/office/drawing/2014/main" id="{12FA6539-64B0-4218-8ADE-A44D6E36713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D803F01F-ED07-4521-8650-F82779C3B77E}"/>
              </a:ext>
            </a:extLst>
          </p:cNvPr>
          <p:cNvSpPr>
            <a:spLocks noGrp="1"/>
          </p:cNvSpPr>
          <p:nvPr>
            <p:ph type="sldNum" sz="quarter" idx="12"/>
          </p:nvPr>
        </p:nvSpPr>
        <p:spPr/>
        <p:txBody>
          <a:bodyPr/>
          <a:lstStyle/>
          <a:p>
            <a:fld id="{C0826ADC-40DA-4F3B-AE50-9ED9AE2DA030}" type="slidenum">
              <a:rPr lang="he-IL" smtClean="0"/>
              <a:t>‹#›</a:t>
            </a:fld>
            <a:endParaRPr lang="he-IL"/>
          </a:p>
        </p:txBody>
      </p:sp>
    </p:spTree>
    <p:extLst>
      <p:ext uri="{BB962C8B-B14F-4D97-AF65-F5344CB8AC3E}">
        <p14:creationId xmlns:p14="http://schemas.microsoft.com/office/powerpoint/2010/main" val="4147459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A929-C7B4-44B7-8DB0-62907BC06ED6}"/>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065D3EE6-38DE-444C-91AE-10271A0791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64C6D7F-8FC8-4E2F-A29E-DD32FC811A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60BD12A4-FB8D-41D0-9B1C-47A02A5AFE2D}"/>
              </a:ext>
            </a:extLst>
          </p:cNvPr>
          <p:cNvSpPr>
            <a:spLocks noGrp="1"/>
          </p:cNvSpPr>
          <p:nvPr>
            <p:ph type="dt" sz="half" idx="10"/>
          </p:nvPr>
        </p:nvSpPr>
        <p:spPr/>
        <p:txBody>
          <a:bodyPr/>
          <a:lstStyle/>
          <a:p>
            <a:fld id="{6F568F07-1F06-40D1-9823-04CE8D73828D}" type="datetimeFigureOut">
              <a:rPr lang="he-IL" smtClean="0"/>
              <a:t>ה'/אדר א/תשפ"ב</a:t>
            </a:fld>
            <a:endParaRPr lang="he-IL"/>
          </a:p>
        </p:txBody>
      </p:sp>
      <p:sp>
        <p:nvSpPr>
          <p:cNvPr id="6" name="Footer Placeholder 5">
            <a:extLst>
              <a:ext uri="{FF2B5EF4-FFF2-40B4-BE49-F238E27FC236}">
                <a16:creationId xmlns:a16="http://schemas.microsoft.com/office/drawing/2014/main" id="{6A1BB81C-B497-4955-BCA2-8E85622A63CE}"/>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E131D3A2-967E-45C7-8174-95B1D31494DE}"/>
              </a:ext>
            </a:extLst>
          </p:cNvPr>
          <p:cNvSpPr>
            <a:spLocks noGrp="1"/>
          </p:cNvSpPr>
          <p:nvPr>
            <p:ph type="sldNum" sz="quarter" idx="12"/>
          </p:nvPr>
        </p:nvSpPr>
        <p:spPr/>
        <p:txBody>
          <a:bodyPr/>
          <a:lstStyle/>
          <a:p>
            <a:fld id="{C0826ADC-40DA-4F3B-AE50-9ED9AE2DA030}" type="slidenum">
              <a:rPr lang="he-IL" smtClean="0"/>
              <a:t>‹#›</a:t>
            </a:fld>
            <a:endParaRPr lang="he-IL"/>
          </a:p>
        </p:txBody>
      </p:sp>
    </p:spTree>
    <p:extLst>
      <p:ext uri="{BB962C8B-B14F-4D97-AF65-F5344CB8AC3E}">
        <p14:creationId xmlns:p14="http://schemas.microsoft.com/office/powerpoint/2010/main" val="367786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DFE0-621F-4907-9A1B-32F87A72F12D}"/>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1D47F178-C7DA-4B75-BF1F-CB1398846E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3F76C6-B4EC-4A89-83F1-F80481937E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8F0478C9-6B82-40CE-9CF7-D1F427D317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072FE-F5A4-4EFF-8C54-B805B30DA7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457CDEB7-F557-42D0-93F9-702EE5132E76}"/>
              </a:ext>
            </a:extLst>
          </p:cNvPr>
          <p:cNvSpPr>
            <a:spLocks noGrp="1"/>
          </p:cNvSpPr>
          <p:nvPr>
            <p:ph type="dt" sz="half" idx="10"/>
          </p:nvPr>
        </p:nvSpPr>
        <p:spPr/>
        <p:txBody>
          <a:bodyPr/>
          <a:lstStyle/>
          <a:p>
            <a:fld id="{6F568F07-1F06-40D1-9823-04CE8D73828D}" type="datetimeFigureOut">
              <a:rPr lang="he-IL" smtClean="0"/>
              <a:t>ה'/אדר א/תשפ"ב</a:t>
            </a:fld>
            <a:endParaRPr lang="he-IL"/>
          </a:p>
        </p:txBody>
      </p:sp>
      <p:sp>
        <p:nvSpPr>
          <p:cNvPr id="8" name="Footer Placeholder 7">
            <a:extLst>
              <a:ext uri="{FF2B5EF4-FFF2-40B4-BE49-F238E27FC236}">
                <a16:creationId xmlns:a16="http://schemas.microsoft.com/office/drawing/2014/main" id="{E94C1B8B-6C79-4CD8-A1AE-A616BA232494}"/>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F64A8922-BE2A-47AF-B49B-088723F806E4}"/>
              </a:ext>
            </a:extLst>
          </p:cNvPr>
          <p:cNvSpPr>
            <a:spLocks noGrp="1"/>
          </p:cNvSpPr>
          <p:nvPr>
            <p:ph type="sldNum" sz="quarter" idx="12"/>
          </p:nvPr>
        </p:nvSpPr>
        <p:spPr/>
        <p:txBody>
          <a:bodyPr/>
          <a:lstStyle/>
          <a:p>
            <a:fld id="{C0826ADC-40DA-4F3B-AE50-9ED9AE2DA030}" type="slidenum">
              <a:rPr lang="he-IL" smtClean="0"/>
              <a:t>‹#›</a:t>
            </a:fld>
            <a:endParaRPr lang="he-IL"/>
          </a:p>
        </p:txBody>
      </p:sp>
    </p:spTree>
    <p:extLst>
      <p:ext uri="{BB962C8B-B14F-4D97-AF65-F5344CB8AC3E}">
        <p14:creationId xmlns:p14="http://schemas.microsoft.com/office/powerpoint/2010/main" val="174010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EEFC-87DF-4474-9669-92D4ADF411E2}"/>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EAE94E9A-4A18-4C73-9C72-6A873B0FD53D}"/>
              </a:ext>
            </a:extLst>
          </p:cNvPr>
          <p:cNvSpPr>
            <a:spLocks noGrp="1"/>
          </p:cNvSpPr>
          <p:nvPr>
            <p:ph type="dt" sz="half" idx="10"/>
          </p:nvPr>
        </p:nvSpPr>
        <p:spPr/>
        <p:txBody>
          <a:bodyPr/>
          <a:lstStyle/>
          <a:p>
            <a:fld id="{6F568F07-1F06-40D1-9823-04CE8D73828D}" type="datetimeFigureOut">
              <a:rPr lang="he-IL" smtClean="0"/>
              <a:t>ה'/אדר א/תשפ"ב</a:t>
            </a:fld>
            <a:endParaRPr lang="he-IL"/>
          </a:p>
        </p:txBody>
      </p:sp>
      <p:sp>
        <p:nvSpPr>
          <p:cNvPr id="4" name="Footer Placeholder 3">
            <a:extLst>
              <a:ext uri="{FF2B5EF4-FFF2-40B4-BE49-F238E27FC236}">
                <a16:creationId xmlns:a16="http://schemas.microsoft.com/office/drawing/2014/main" id="{EB73D76B-2BF1-40C3-95CC-7B3D92D94F55}"/>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FA7CBCC9-5F74-475D-A82A-5F6F6E8070A1}"/>
              </a:ext>
            </a:extLst>
          </p:cNvPr>
          <p:cNvSpPr>
            <a:spLocks noGrp="1"/>
          </p:cNvSpPr>
          <p:nvPr>
            <p:ph type="sldNum" sz="quarter" idx="12"/>
          </p:nvPr>
        </p:nvSpPr>
        <p:spPr/>
        <p:txBody>
          <a:bodyPr/>
          <a:lstStyle/>
          <a:p>
            <a:fld id="{C0826ADC-40DA-4F3B-AE50-9ED9AE2DA030}" type="slidenum">
              <a:rPr lang="he-IL" smtClean="0"/>
              <a:t>‹#›</a:t>
            </a:fld>
            <a:endParaRPr lang="he-IL"/>
          </a:p>
        </p:txBody>
      </p:sp>
    </p:spTree>
    <p:extLst>
      <p:ext uri="{BB962C8B-B14F-4D97-AF65-F5344CB8AC3E}">
        <p14:creationId xmlns:p14="http://schemas.microsoft.com/office/powerpoint/2010/main" val="1172665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849023-6C24-4832-8EB7-B723ED85033B}"/>
              </a:ext>
            </a:extLst>
          </p:cNvPr>
          <p:cNvSpPr>
            <a:spLocks noGrp="1"/>
          </p:cNvSpPr>
          <p:nvPr>
            <p:ph type="dt" sz="half" idx="10"/>
          </p:nvPr>
        </p:nvSpPr>
        <p:spPr/>
        <p:txBody>
          <a:bodyPr/>
          <a:lstStyle/>
          <a:p>
            <a:fld id="{6F568F07-1F06-40D1-9823-04CE8D73828D}" type="datetimeFigureOut">
              <a:rPr lang="he-IL" smtClean="0"/>
              <a:t>ה'/אדר א/תשפ"ב</a:t>
            </a:fld>
            <a:endParaRPr lang="he-IL"/>
          </a:p>
        </p:txBody>
      </p:sp>
      <p:sp>
        <p:nvSpPr>
          <p:cNvPr id="3" name="Footer Placeholder 2">
            <a:extLst>
              <a:ext uri="{FF2B5EF4-FFF2-40B4-BE49-F238E27FC236}">
                <a16:creationId xmlns:a16="http://schemas.microsoft.com/office/drawing/2014/main" id="{325B5C58-2E90-45EF-BA9F-3FC1D576424E}"/>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0ABF1B39-CB2C-4332-B279-C314F3DE3F79}"/>
              </a:ext>
            </a:extLst>
          </p:cNvPr>
          <p:cNvSpPr>
            <a:spLocks noGrp="1"/>
          </p:cNvSpPr>
          <p:nvPr>
            <p:ph type="sldNum" sz="quarter" idx="12"/>
          </p:nvPr>
        </p:nvSpPr>
        <p:spPr/>
        <p:txBody>
          <a:bodyPr/>
          <a:lstStyle/>
          <a:p>
            <a:fld id="{C0826ADC-40DA-4F3B-AE50-9ED9AE2DA030}" type="slidenum">
              <a:rPr lang="he-IL" smtClean="0"/>
              <a:t>‹#›</a:t>
            </a:fld>
            <a:endParaRPr lang="he-IL"/>
          </a:p>
        </p:txBody>
      </p:sp>
    </p:spTree>
    <p:extLst>
      <p:ext uri="{BB962C8B-B14F-4D97-AF65-F5344CB8AC3E}">
        <p14:creationId xmlns:p14="http://schemas.microsoft.com/office/powerpoint/2010/main" val="42211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1AF7B-2173-4152-B8A1-2F94704983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FF77F6E2-C234-4580-90A9-83684ABEB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21881D13-90B4-436F-A650-DA4D5C52D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8F81A-2F87-40B7-BD47-DF872DBC45D7}"/>
              </a:ext>
            </a:extLst>
          </p:cNvPr>
          <p:cNvSpPr>
            <a:spLocks noGrp="1"/>
          </p:cNvSpPr>
          <p:nvPr>
            <p:ph type="dt" sz="half" idx="10"/>
          </p:nvPr>
        </p:nvSpPr>
        <p:spPr/>
        <p:txBody>
          <a:bodyPr/>
          <a:lstStyle/>
          <a:p>
            <a:fld id="{6F568F07-1F06-40D1-9823-04CE8D73828D}" type="datetimeFigureOut">
              <a:rPr lang="he-IL" smtClean="0"/>
              <a:t>ה'/אדר א/תשפ"ב</a:t>
            </a:fld>
            <a:endParaRPr lang="he-IL"/>
          </a:p>
        </p:txBody>
      </p:sp>
      <p:sp>
        <p:nvSpPr>
          <p:cNvPr id="6" name="Footer Placeholder 5">
            <a:extLst>
              <a:ext uri="{FF2B5EF4-FFF2-40B4-BE49-F238E27FC236}">
                <a16:creationId xmlns:a16="http://schemas.microsoft.com/office/drawing/2014/main" id="{F6309FE0-97E0-4E49-B7BF-AF83CDD19A95}"/>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A9D1472-AB67-4F4D-A5F8-4A8AA3EAE5BD}"/>
              </a:ext>
            </a:extLst>
          </p:cNvPr>
          <p:cNvSpPr>
            <a:spLocks noGrp="1"/>
          </p:cNvSpPr>
          <p:nvPr>
            <p:ph type="sldNum" sz="quarter" idx="12"/>
          </p:nvPr>
        </p:nvSpPr>
        <p:spPr/>
        <p:txBody>
          <a:bodyPr/>
          <a:lstStyle/>
          <a:p>
            <a:fld id="{C0826ADC-40DA-4F3B-AE50-9ED9AE2DA030}" type="slidenum">
              <a:rPr lang="he-IL" smtClean="0"/>
              <a:t>‹#›</a:t>
            </a:fld>
            <a:endParaRPr lang="he-IL"/>
          </a:p>
        </p:txBody>
      </p:sp>
    </p:spTree>
    <p:extLst>
      <p:ext uri="{BB962C8B-B14F-4D97-AF65-F5344CB8AC3E}">
        <p14:creationId xmlns:p14="http://schemas.microsoft.com/office/powerpoint/2010/main" val="4230540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EDB48-0332-49E3-A587-D33629DF21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5CC31154-1037-4F9A-A646-0A4CA45CD5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D3FC1D5C-F459-4911-8251-81F0021B6A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97C67-DAD9-45B8-8822-9C04549AB99D}"/>
              </a:ext>
            </a:extLst>
          </p:cNvPr>
          <p:cNvSpPr>
            <a:spLocks noGrp="1"/>
          </p:cNvSpPr>
          <p:nvPr>
            <p:ph type="dt" sz="half" idx="10"/>
          </p:nvPr>
        </p:nvSpPr>
        <p:spPr/>
        <p:txBody>
          <a:bodyPr/>
          <a:lstStyle/>
          <a:p>
            <a:fld id="{6F568F07-1F06-40D1-9823-04CE8D73828D}" type="datetimeFigureOut">
              <a:rPr lang="he-IL" smtClean="0"/>
              <a:t>ה'/אדר א/תשפ"ב</a:t>
            </a:fld>
            <a:endParaRPr lang="he-IL"/>
          </a:p>
        </p:txBody>
      </p:sp>
      <p:sp>
        <p:nvSpPr>
          <p:cNvPr id="6" name="Footer Placeholder 5">
            <a:extLst>
              <a:ext uri="{FF2B5EF4-FFF2-40B4-BE49-F238E27FC236}">
                <a16:creationId xmlns:a16="http://schemas.microsoft.com/office/drawing/2014/main" id="{A0C103A0-F6C4-434B-86E9-AC3920B8A5A4}"/>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609B257D-355B-440E-A30E-CBB96F5AF90C}"/>
              </a:ext>
            </a:extLst>
          </p:cNvPr>
          <p:cNvSpPr>
            <a:spLocks noGrp="1"/>
          </p:cNvSpPr>
          <p:nvPr>
            <p:ph type="sldNum" sz="quarter" idx="12"/>
          </p:nvPr>
        </p:nvSpPr>
        <p:spPr/>
        <p:txBody>
          <a:bodyPr/>
          <a:lstStyle/>
          <a:p>
            <a:fld id="{C0826ADC-40DA-4F3B-AE50-9ED9AE2DA030}" type="slidenum">
              <a:rPr lang="he-IL" smtClean="0"/>
              <a:t>‹#›</a:t>
            </a:fld>
            <a:endParaRPr lang="he-IL"/>
          </a:p>
        </p:txBody>
      </p:sp>
    </p:spTree>
    <p:extLst>
      <p:ext uri="{BB962C8B-B14F-4D97-AF65-F5344CB8AC3E}">
        <p14:creationId xmlns:p14="http://schemas.microsoft.com/office/powerpoint/2010/main" val="2263384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C58880-7443-429A-87D6-71071AC5F5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E5010864-76E1-4AE1-9BB6-9EB1FC9A8C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B16E7470-BBFD-4D56-8286-4A3C4608EC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68F07-1F06-40D1-9823-04CE8D73828D}" type="datetimeFigureOut">
              <a:rPr lang="he-IL" smtClean="0"/>
              <a:t>ה'/אדר א/תשפ"ב</a:t>
            </a:fld>
            <a:endParaRPr lang="he-IL"/>
          </a:p>
        </p:txBody>
      </p:sp>
      <p:sp>
        <p:nvSpPr>
          <p:cNvPr id="5" name="Footer Placeholder 4">
            <a:extLst>
              <a:ext uri="{FF2B5EF4-FFF2-40B4-BE49-F238E27FC236}">
                <a16:creationId xmlns:a16="http://schemas.microsoft.com/office/drawing/2014/main" id="{6164F2F1-EB46-4077-8439-625B7A81F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49FB6D4-3EC8-47B8-A164-8908EDE6BE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26ADC-40DA-4F3B-AE50-9ED9AE2DA030}" type="slidenum">
              <a:rPr lang="he-IL" smtClean="0"/>
              <a:t>‹#›</a:t>
            </a:fld>
            <a:endParaRPr lang="he-IL"/>
          </a:p>
        </p:txBody>
      </p:sp>
    </p:spTree>
    <p:extLst>
      <p:ext uri="{BB962C8B-B14F-4D97-AF65-F5344CB8AC3E}">
        <p14:creationId xmlns:p14="http://schemas.microsoft.com/office/powerpoint/2010/main" val="1869837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6F4B-D0E3-4353-9EB3-B36419850F41}"/>
              </a:ext>
            </a:extLst>
          </p:cNvPr>
          <p:cNvSpPr>
            <a:spLocks noGrp="1"/>
          </p:cNvSpPr>
          <p:nvPr>
            <p:ph type="ctrTitle"/>
          </p:nvPr>
        </p:nvSpPr>
        <p:spPr/>
        <p:txBody>
          <a:bodyPr/>
          <a:lstStyle/>
          <a:p>
            <a:r>
              <a:rPr lang="en-US"/>
              <a:t>Extension </a:t>
            </a:r>
            <a:r>
              <a:rPr lang="en-US" dirty="0"/>
              <a:t>methods</a:t>
            </a:r>
            <a:endParaRPr lang="he-IL" dirty="0"/>
          </a:p>
        </p:txBody>
      </p:sp>
      <p:sp>
        <p:nvSpPr>
          <p:cNvPr id="3" name="Subtitle 2">
            <a:extLst>
              <a:ext uri="{FF2B5EF4-FFF2-40B4-BE49-F238E27FC236}">
                <a16:creationId xmlns:a16="http://schemas.microsoft.com/office/drawing/2014/main" id="{A76145DE-23E0-4ECD-B52A-3C306D39314D}"/>
              </a:ext>
            </a:extLst>
          </p:cNvPr>
          <p:cNvSpPr>
            <a:spLocks noGrp="1"/>
          </p:cNvSpPr>
          <p:nvPr>
            <p:ph type="subTitle" idx="1"/>
          </p:nvPr>
        </p:nvSpPr>
        <p:spPr/>
        <p:txBody>
          <a:bodyPr/>
          <a:lstStyle/>
          <a:p>
            <a:endParaRPr lang="he-IL"/>
          </a:p>
        </p:txBody>
      </p:sp>
    </p:spTree>
    <p:extLst>
      <p:ext uri="{BB962C8B-B14F-4D97-AF65-F5344CB8AC3E}">
        <p14:creationId xmlns:p14="http://schemas.microsoft.com/office/powerpoint/2010/main" val="54645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FB0C-94D8-4F3C-A925-20CA6930DAE5}"/>
              </a:ext>
            </a:extLst>
          </p:cNvPr>
          <p:cNvSpPr>
            <a:spLocks noGrp="1"/>
          </p:cNvSpPr>
          <p:nvPr>
            <p:ph type="title"/>
          </p:nvPr>
        </p:nvSpPr>
        <p:spPr/>
        <p:txBody>
          <a:bodyPr/>
          <a:lstStyle/>
          <a:p>
            <a:pPr algn="ctr"/>
            <a:r>
              <a:rPr lang="en-US" dirty="0" err="1"/>
              <a:t>Explantion</a:t>
            </a:r>
            <a:endParaRPr lang="he-IL" dirty="0"/>
          </a:p>
        </p:txBody>
      </p:sp>
      <p:sp>
        <p:nvSpPr>
          <p:cNvPr id="3" name="Content Placeholder 2">
            <a:extLst>
              <a:ext uri="{FF2B5EF4-FFF2-40B4-BE49-F238E27FC236}">
                <a16:creationId xmlns:a16="http://schemas.microsoft.com/office/drawing/2014/main" id="{38C54C5D-3B63-4020-97A9-BFD4C262C513}"/>
              </a:ext>
            </a:extLst>
          </p:cNvPr>
          <p:cNvSpPr>
            <a:spLocks noGrp="1"/>
          </p:cNvSpPr>
          <p:nvPr>
            <p:ph idx="1"/>
          </p:nvPr>
        </p:nvSpPr>
        <p:spPr/>
        <p:txBody>
          <a:bodyPr>
            <a:normAutofit fontScale="92500" lnSpcReduction="20000"/>
          </a:bodyPr>
          <a:lstStyle/>
          <a:p>
            <a:r>
              <a:rPr lang="en-US" dirty="0"/>
              <a:t>Extension methods are static methods, that are always implemented in a static class. They don’t need a class object, they can be directly called. </a:t>
            </a:r>
          </a:p>
          <a:p>
            <a:endParaRPr lang="en-US" dirty="0"/>
          </a:p>
          <a:p>
            <a:r>
              <a:rPr lang="en-US" dirty="0"/>
              <a:t>The extension method is called like an instance method, but is actually a static method. The instance pointer "this" is a parameter and you must specify the "this" keyword before the appropriate parameter you want the method to be called upon.</a:t>
            </a:r>
          </a:p>
          <a:p>
            <a:r>
              <a:rPr lang="en-US" dirty="0"/>
              <a:t> </a:t>
            </a:r>
          </a:p>
          <a:p>
            <a:r>
              <a:rPr lang="en-US" dirty="0"/>
              <a:t>The difference between a regular static method and an extension method is that, in a static method we first provide the class name and then we call the method. In the extension method the "this" keyword is in the parameter list. You can directly call this by a variable.</a:t>
            </a:r>
            <a:endParaRPr lang="he-IL" dirty="0"/>
          </a:p>
        </p:txBody>
      </p:sp>
    </p:spTree>
    <p:extLst>
      <p:ext uri="{BB962C8B-B14F-4D97-AF65-F5344CB8AC3E}">
        <p14:creationId xmlns:p14="http://schemas.microsoft.com/office/powerpoint/2010/main" val="384934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72E7-DCD2-426E-AA19-8E38008AA196}"/>
              </a:ext>
            </a:extLst>
          </p:cNvPr>
          <p:cNvSpPr>
            <a:spLocks noGrp="1"/>
          </p:cNvSpPr>
          <p:nvPr>
            <p:ph type="title"/>
          </p:nvPr>
        </p:nvSpPr>
        <p:spPr/>
        <p:txBody>
          <a:bodyPr/>
          <a:lstStyle/>
          <a:p>
            <a:pPr algn="ctr"/>
            <a:r>
              <a:rPr lang="en-US" dirty="0"/>
              <a:t>Definition &amp; Usage</a:t>
            </a:r>
            <a:endParaRPr lang="he-IL" dirty="0"/>
          </a:p>
        </p:txBody>
      </p:sp>
      <p:sp>
        <p:nvSpPr>
          <p:cNvPr id="3" name="Content Placeholder 2">
            <a:extLst>
              <a:ext uri="{FF2B5EF4-FFF2-40B4-BE49-F238E27FC236}">
                <a16:creationId xmlns:a16="http://schemas.microsoft.com/office/drawing/2014/main" id="{D50EA3F7-AD4F-449C-BAC5-4DF458DBEF1F}"/>
              </a:ext>
            </a:extLst>
          </p:cNvPr>
          <p:cNvSpPr>
            <a:spLocks noGrp="1"/>
          </p:cNvSpPr>
          <p:nvPr>
            <p:ph idx="1"/>
          </p:nvPr>
        </p:nvSpPr>
        <p:spPr/>
        <p:txBody>
          <a:bodyPr/>
          <a:lstStyle/>
          <a:p>
            <a:pPr marL="0" indent="0">
              <a:buNone/>
            </a:pPr>
            <a:r>
              <a:rPr lang="en-US"/>
              <a:t>// Definition </a:t>
            </a:r>
          </a:p>
          <a:p>
            <a:pPr marL="0" indent="0">
              <a:buNone/>
            </a:pPr>
            <a:r>
              <a:rPr lang="en-US"/>
              <a:t>static </a:t>
            </a:r>
            <a:r>
              <a:rPr lang="en-US" dirty="0"/>
              <a:t>class [</a:t>
            </a:r>
            <a:r>
              <a:rPr lang="en-US" dirty="0" err="1"/>
              <a:t>ClassName</a:t>
            </a:r>
            <a:r>
              <a:rPr lang="en-US" dirty="0"/>
              <a:t>]{</a:t>
            </a:r>
          </a:p>
          <a:p>
            <a:pPr marL="457200" lvl="1" indent="0">
              <a:buNone/>
            </a:pPr>
            <a:r>
              <a:rPr lang="en-US" dirty="0"/>
              <a:t>public static [return type] [</a:t>
            </a:r>
            <a:r>
              <a:rPr lang="en-US" dirty="0" err="1"/>
              <a:t>MethodName</a:t>
            </a:r>
            <a:r>
              <a:rPr lang="en-US" dirty="0"/>
              <a:t>](this [TypeName] [</a:t>
            </a:r>
            <a:r>
              <a:rPr lang="en-US" dirty="0" err="1"/>
              <a:t>ParameterName</a:t>
            </a:r>
            <a:r>
              <a:rPr lang="en-US" dirty="0"/>
              <a:t>])</a:t>
            </a:r>
          </a:p>
          <a:p>
            <a:pPr marL="0" indent="0">
              <a:buNone/>
            </a:pPr>
            <a:r>
              <a:rPr lang="en-US" dirty="0"/>
              <a:t>}</a:t>
            </a:r>
          </a:p>
          <a:p>
            <a:pPr marL="0" indent="0">
              <a:buNone/>
            </a:pPr>
            <a:r>
              <a:rPr lang="en-US" dirty="0"/>
              <a:t>//Usage</a:t>
            </a:r>
          </a:p>
          <a:p>
            <a:pPr marL="0" indent="0">
              <a:buNone/>
            </a:pPr>
            <a:r>
              <a:rPr lang="en-US" dirty="0"/>
              <a:t>[TypeName].[</a:t>
            </a:r>
            <a:r>
              <a:rPr lang="en-US" dirty="0" err="1"/>
              <a:t>MethodName</a:t>
            </a:r>
            <a:r>
              <a:rPr lang="en-US" dirty="0"/>
              <a:t>]();</a:t>
            </a:r>
          </a:p>
          <a:p>
            <a:pPr marL="0" indent="0">
              <a:buNone/>
            </a:pPr>
            <a:endParaRPr lang="he-IL" dirty="0"/>
          </a:p>
        </p:txBody>
      </p:sp>
    </p:spTree>
    <p:extLst>
      <p:ext uri="{BB962C8B-B14F-4D97-AF65-F5344CB8AC3E}">
        <p14:creationId xmlns:p14="http://schemas.microsoft.com/office/powerpoint/2010/main" val="2606765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169</Words>
  <Application>Microsoft Office PowerPoint</Application>
  <PresentationFormat>מסך רחב</PresentationFormat>
  <Paragraphs>14</Paragraphs>
  <Slides>3</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3</vt:i4>
      </vt:variant>
    </vt:vector>
  </HeadingPairs>
  <TitlesOfParts>
    <vt:vector size="7" baseType="lpstr">
      <vt:lpstr>Arial</vt:lpstr>
      <vt:lpstr>Calibri</vt:lpstr>
      <vt:lpstr>Calibri Light</vt:lpstr>
      <vt:lpstr>Office Theme</vt:lpstr>
      <vt:lpstr>Extension methods</vt:lpstr>
      <vt:lpstr>Explantion</vt:lpstr>
      <vt:lpstr>Definition &amp; Usage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Extention methods</dc:title>
  <dc:creator>Ido</dc:creator>
  <cp:lastModifiedBy>Ido Paz</cp:lastModifiedBy>
  <cp:revision>1</cp:revision>
  <dcterms:created xsi:type="dcterms:W3CDTF">2022-02-06T14:33:26Z</dcterms:created>
  <dcterms:modified xsi:type="dcterms:W3CDTF">2022-02-06T18:32:08Z</dcterms:modified>
</cp:coreProperties>
</file>