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C0B8-A716-4BCF-ACF5-751154E763F9}" v="15" dt="2021-01-30T10:39:15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Paz" userId="9b277b7e75216450" providerId="LiveId" clId="{375AC0B8-A716-4BCF-ACF5-751154E763F9}"/>
    <pc:docChg chg="undo custSel addSld delSld modSld">
      <pc:chgData name="Ido Paz" userId="9b277b7e75216450" providerId="LiveId" clId="{375AC0B8-A716-4BCF-ACF5-751154E763F9}" dt="2021-01-30T10:41:53.001" v="402" actId="20577"/>
      <pc:docMkLst>
        <pc:docMk/>
      </pc:docMkLst>
      <pc:sldChg chg="modSp new del mod">
        <pc:chgData name="Ido Paz" userId="9b277b7e75216450" providerId="LiveId" clId="{375AC0B8-A716-4BCF-ACF5-751154E763F9}" dt="2021-01-30T10:03:02.680" v="5" actId="47"/>
        <pc:sldMkLst>
          <pc:docMk/>
          <pc:sldMk cId="208022562" sldId="256"/>
        </pc:sldMkLst>
        <pc:spChg chg="mod">
          <ac:chgData name="Ido Paz" userId="9b277b7e75216450" providerId="LiveId" clId="{375AC0B8-A716-4BCF-ACF5-751154E763F9}" dt="2021-01-30T10:02:56.982" v="3" actId="14100"/>
          <ac:spMkLst>
            <pc:docMk/>
            <pc:sldMk cId="208022562" sldId="256"/>
            <ac:spMk id="2" creationId="{4128F207-1E93-4699-8FE3-C8F6FC9E705E}"/>
          </ac:spMkLst>
        </pc:spChg>
      </pc:sldChg>
      <pc:sldChg chg="addSp delSp modSp new mod">
        <pc:chgData name="Ido Paz" userId="9b277b7e75216450" providerId="LiveId" clId="{375AC0B8-A716-4BCF-ACF5-751154E763F9}" dt="2021-01-30T10:22:32.169" v="74" actId="1076"/>
        <pc:sldMkLst>
          <pc:docMk/>
          <pc:sldMk cId="2494092965" sldId="257"/>
        </pc:sldMkLst>
        <pc:spChg chg="mod">
          <ac:chgData name="Ido Paz" userId="9b277b7e75216450" providerId="LiveId" clId="{375AC0B8-A716-4BCF-ACF5-751154E763F9}" dt="2021-01-30T10:03:19.534" v="34" actId="122"/>
          <ac:spMkLst>
            <pc:docMk/>
            <pc:sldMk cId="2494092965" sldId="257"/>
            <ac:spMk id="2" creationId="{80C18C1B-6647-413A-A9DF-1100F2FFA0CF}"/>
          </ac:spMkLst>
        </pc:spChg>
        <pc:spChg chg="mod">
          <ac:chgData name="Ido Paz" userId="9b277b7e75216450" providerId="LiveId" clId="{375AC0B8-A716-4BCF-ACF5-751154E763F9}" dt="2021-01-30T10:22:25.382" v="73" actId="1035"/>
          <ac:spMkLst>
            <pc:docMk/>
            <pc:sldMk cId="2494092965" sldId="257"/>
            <ac:spMk id="3" creationId="{9B932124-8374-408A-B3B7-E1357DD1F0D4}"/>
          </ac:spMkLst>
        </pc:spChg>
        <pc:spChg chg="add mod">
          <ac:chgData name="Ido Paz" userId="9b277b7e75216450" providerId="LiveId" clId="{375AC0B8-A716-4BCF-ACF5-751154E763F9}" dt="2021-01-30T10:21:47.803" v="39" actId="571"/>
          <ac:spMkLst>
            <pc:docMk/>
            <pc:sldMk cId="2494092965" sldId="257"/>
            <ac:spMk id="5" creationId="{A8549D50-BA8C-4C91-AAAB-8E556DE0B899}"/>
          </ac:spMkLst>
        </pc:spChg>
        <pc:picChg chg="add mod">
          <ac:chgData name="Ido Paz" userId="9b277b7e75216450" providerId="LiveId" clId="{375AC0B8-A716-4BCF-ACF5-751154E763F9}" dt="2021-01-30T10:21:47.803" v="39" actId="571"/>
          <ac:picMkLst>
            <pc:docMk/>
            <pc:sldMk cId="2494092965" sldId="257"/>
            <ac:picMk id="6" creationId="{6D50C2DE-09E8-46BB-9310-C4A41F1ACE18}"/>
          </ac:picMkLst>
        </pc:picChg>
        <pc:picChg chg="add del">
          <ac:chgData name="Ido Paz" userId="9b277b7e75216450" providerId="LiveId" clId="{375AC0B8-A716-4BCF-ACF5-751154E763F9}" dt="2021-01-30T10:21:49.164" v="40"/>
          <ac:picMkLst>
            <pc:docMk/>
            <pc:sldMk cId="2494092965" sldId="257"/>
            <ac:picMk id="1026" creationId="{562ABF3A-3A8C-48C5-BE0C-634138A5DF91}"/>
          </ac:picMkLst>
        </pc:picChg>
        <pc:picChg chg="add mod">
          <ac:chgData name="Ido Paz" userId="9b277b7e75216450" providerId="LiveId" clId="{375AC0B8-A716-4BCF-ACF5-751154E763F9}" dt="2021-01-30T10:22:32.169" v="74" actId="1076"/>
          <ac:picMkLst>
            <pc:docMk/>
            <pc:sldMk cId="2494092965" sldId="257"/>
            <ac:picMk id="1028" creationId="{CDC9CD43-5793-4B99-9922-81B9A82A9C56}"/>
          </ac:picMkLst>
        </pc:picChg>
      </pc:sldChg>
      <pc:sldChg chg="new del">
        <pc:chgData name="Ido Paz" userId="9b277b7e75216450" providerId="LiveId" clId="{375AC0B8-A716-4BCF-ACF5-751154E763F9}" dt="2021-01-30T10:21:50.386" v="41" actId="680"/>
        <pc:sldMkLst>
          <pc:docMk/>
          <pc:sldMk cId="2187105286" sldId="258"/>
        </pc:sldMkLst>
      </pc:sldChg>
      <pc:sldChg chg="modSp new mod">
        <pc:chgData name="Ido Paz" userId="9b277b7e75216450" providerId="LiveId" clId="{375AC0B8-A716-4BCF-ACF5-751154E763F9}" dt="2021-01-30T10:36:46.226" v="281" actId="20577"/>
        <pc:sldMkLst>
          <pc:docMk/>
          <pc:sldMk cId="2286530835" sldId="258"/>
        </pc:sldMkLst>
        <pc:spChg chg="mod">
          <ac:chgData name="Ido Paz" userId="9b277b7e75216450" providerId="LiveId" clId="{375AC0B8-A716-4BCF-ACF5-751154E763F9}" dt="2021-01-30T10:27:52.923" v="269" actId="122"/>
          <ac:spMkLst>
            <pc:docMk/>
            <pc:sldMk cId="2286530835" sldId="258"/>
            <ac:spMk id="2" creationId="{C90C0654-763B-4666-9A90-A6DCD370F005}"/>
          </ac:spMkLst>
        </pc:spChg>
        <pc:spChg chg="mod">
          <ac:chgData name="Ido Paz" userId="9b277b7e75216450" providerId="LiveId" clId="{375AC0B8-A716-4BCF-ACF5-751154E763F9}" dt="2021-01-30T10:36:46.226" v="281" actId="20577"/>
          <ac:spMkLst>
            <pc:docMk/>
            <pc:sldMk cId="2286530835" sldId="258"/>
            <ac:spMk id="3" creationId="{96ED6B3E-7835-4804-B579-D17F73543B06}"/>
          </ac:spMkLst>
        </pc:spChg>
      </pc:sldChg>
      <pc:sldChg chg="addSp delSp modSp new mod setBg">
        <pc:chgData name="Ido Paz" userId="9b277b7e75216450" providerId="LiveId" clId="{375AC0B8-A716-4BCF-ACF5-751154E763F9}" dt="2021-01-30T10:41:53.001" v="402" actId="20577"/>
        <pc:sldMkLst>
          <pc:docMk/>
          <pc:sldMk cId="3554094800" sldId="259"/>
        </pc:sldMkLst>
        <pc:spChg chg="mod">
          <ac:chgData name="Ido Paz" userId="9b277b7e75216450" providerId="LiveId" clId="{375AC0B8-A716-4BCF-ACF5-751154E763F9}" dt="2021-01-30T10:41:53.001" v="402" actId="20577"/>
          <ac:spMkLst>
            <pc:docMk/>
            <pc:sldMk cId="3554094800" sldId="259"/>
            <ac:spMk id="2" creationId="{511BF95C-8861-4100-BA5E-92B2B13FB433}"/>
          </ac:spMkLst>
        </pc:spChg>
        <pc:spChg chg="add del mod">
          <ac:chgData name="Ido Paz" userId="9b277b7e75216450" providerId="LiveId" clId="{375AC0B8-A716-4BCF-ACF5-751154E763F9}" dt="2021-01-30T10:41:31.518" v="387" actId="6549"/>
          <ac:spMkLst>
            <pc:docMk/>
            <pc:sldMk cId="3554094800" sldId="259"/>
            <ac:spMk id="3" creationId="{226CF947-3802-40FB-9785-692E66A2F37A}"/>
          </ac:spMkLst>
        </pc:spChg>
        <pc:spChg chg="add del mod">
          <ac:chgData name="Ido Paz" userId="9b277b7e75216450" providerId="LiveId" clId="{375AC0B8-A716-4BCF-ACF5-751154E763F9}" dt="2021-01-30T10:38:23.798" v="286"/>
          <ac:spMkLst>
            <pc:docMk/>
            <pc:sldMk cId="3554094800" sldId="259"/>
            <ac:spMk id="4" creationId="{2477E982-7655-4CBF-81DC-9814B54EAD7D}"/>
          </ac:spMkLst>
        </pc:spChg>
        <pc:spChg chg="add del">
          <ac:chgData name="Ido Paz" userId="9b277b7e75216450" providerId="LiveId" clId="{375AC0B8-A716-4BCF-ACF5-751154E763F9}" dt="2021-01-30T10:39:13.548" v="306"/>
          <ac:spMkLst>
            <pc:docMk/>
            <pc:sldMk cId="3554094800" sldId="259"/>
            <ac:spMk id="5" creationId="{52E26B55-1FC3-4BA3-A117-18A5CC5BA6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ACD-8F02-47F6-B88B-B84E44DB0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6E0AB-95C3-4E90-8C95-F28C56B38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F3A8-6397-4D29-87EF-FC785A53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16C8-AB73-417D-BDE8-3B8C29E2A834}" type="datetimeFigureOut">
              <a:rPr lang="LID4096" smtClean="0"/>
              <a:t>01/30/2021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FD34-646D-444B-B5C9-AEFBB619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FA4DA-027D-4D6D-92C2-74E536A8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B4A4-659A-473B-B644-C6A3EB5D09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778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8BDA-31E6-4FD1-B225-214B6D16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9BEFA-F3C9-4198-96A3-02AA5C182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5268-E47F-4CC9-BB38-F100B2C4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16C8-AB73-417D-BDE8-3B8C29E2A834}" type="datetimeFigureOut">
              <a:rPr lang="LID4096" smtClean="0"/>
              <a:t>01/30/2021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951B-5852-44BB-85D3-E19BCB55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6299-5AC7-44C0-AB56-D9A4BF92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B4A4-659A-473B-B644-C6A3EB5D09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081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A52CB-1022-4ED8-ADFD-5E6A4271D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FE4A8-5DBE-44EC-892B-72EF1A5F7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849F-CA9E-4997-8191-1899AA35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16C8-AB73-417D-BDE8-3B8C29E2A834}" type="datetimeFigureOut">
              <a:rPr lang="LID4096" smtClean="0"/>
              <a:t>01/30/2021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0BD1-5A6A-4DB2-8582-6212D025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F50E-4B99-4A4A-BFDF-87C95CB0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B4A4-659A-473B-B644-C6A3EB5D09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555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EF81-FBE0-4A46-9336-C33A82AA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33B2-6B4B-489C-A335-1B300DBE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5E20-CD29-444F-8717-6EA8B636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16C8-AB73-417D-BDE8-3B8C29E2A834}" type="datetimeFigureOut">
              <a:rPr lang="LID4096" smtClean="0"/>
              <a:t>01/30/2021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4D26-6985-4F9C-BCA9-E3BF019E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ADFC-F917-49B1-BD43-1F521CC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B4A4-659A-473B-B644-C6A3EB5D09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432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1D83-93A0-4727-BE2B-20DBED11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F76C7-B347-436A-8441-6A21FBAAA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2BC6-78E1-4900-82C4-C62E2ED7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16C8-AB73-417D-BDE8-3B8C29E2A834}" type="datetimeFigureOut">
              <a:rPr lang="LID4096" smtClean="0"/>
              <a:t>01/30/2021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670C-C045-4F1A-91F1-54545E36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264F-7040-46F4-8E43-6D4A8834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B4A4-659A-473B-B644-C6A3EB5D09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843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F86F-A7C5-426C-867F-1BE21980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9476-FEF4-4892-A4D4-50A7982BB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5F796-F1DE-4820-89C1-202815EB1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B5F41-E699-4C24-B30D-86F91C8D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16C8-AB73-417D-BDE8-3B8C29E2A834}" type="datetimeFigureOut">
              <a:rPr lang="LID4096" smtClean="0"/>
              <a:t>01/30/2021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77BC-6AFE-4C72-8C12-D3385F2C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27B6A-2765-4654-911C-4C1661C6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B4A4-659A-473B-B644-C6A3EB5D09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566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6AED-2E1E-4DBE-B996-1208D552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F58BC-A8D6-4D19-91EE-DD87A96D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F78B3-9F5C-4ED4-A0C6-44935342F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392CB-A41C-4163-AEC0-73FDA090C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F2FD1-8DBF-4CAB-92D6-F2601E6F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0ED69-7548-43C4-8D0D-F75E3716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16C8-AB73-417D-BDE8-3B8C29E2A834}" type="datetimeFigureOut">
              <a:rPr lang="LID4096" smtClean="0"/>
              <a:t>01/30/2021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2C91C-134C-4001-A5A0-06FC77F3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A4380-47FE-45A2-B292-CAFD8268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B4A4-659A-473B-B644-C6A3EB5D09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8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E532-71EF-4DC2-B10C-C6079045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E9073-4C01-4DC4-9DB3-8BFDF65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16C8-AB73-417D-BDE8-3B8C29E2A834}" type="datetimeFigureOut">
              <a:rPr lang="LID4096" smtClean="0"/>
              <a:t>01/30/2021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0DE0-66CC-4A4C-876D-63ABAB0A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1B3D7-D362-4119-B730-6E9EFFD3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B4A4-659A-473B-B644-C6A3EB5D09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072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AF119-4640-46BE-AA25-EE2F8DE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16C8-AB73-417D-BDE8-3B8C29E2A834}" type="datetimeFigureOut">
              <a:rPr lang="LID4096" smtClean="0"/>
              <a:t>01/30/2021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84BA7-DBED-486A-907E-41A40C32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033A-884C-4A59-AEFD-FF64CDB3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B4A4-659A-473B-B644-C6A3EB5D09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836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9870-E7FA-4086-BC08-26C188E6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94A0-8B7A-4DA8-8E55-3E90F18A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7EC3A-4774-459D-B405-B12A5B1B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9BAA0-ABA2-4AD3-9DF4-118EBE2F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16C8-AB73-417D-BDE8-3B8C29E2A834}" type="datetimeFigureOut">
              <a:rPr lang="LID4096" smtClean="0"/>
              <a:t>01/30/2021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DF668-BFC1-49CD-85D5-047B74A7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0F573-F4DF-4DA3-96DB-88729362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B4A4-659A-473B-B644-C6A3EB5D09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726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E536-6A28-4EB1-A4D6-32071619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A6705-B26B-44F4-B6B2-2B807D44F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CF3B5-AE01-4CE9-A846-4CB58DAEF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6B2A-4D37-471F-BCDB-0223343B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16C8-AB73-417D-BDE8-3B8C29E2A834}" type="datetimeFigureOut">
              <a:rPr lang="LID4096" smtClean="0"/>
              <a:t>01/30/2021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1D4A3-6710-4CC4-8FDB-1E71E606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75AD-F977-4284-BA4F-79C83A1F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B4A4-659A-473B-B644-C6A3EB5D09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11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C48F6-ADFE-4CB7-BEFE-708DB292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DC919-236D-46C6-9727-FD439E6DE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0D6E1-F545-48F4-801D-047A88E5D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16C8-AB73-417D-BDE8-3B8C29E2A834}" type="datetimeFigureOut">
              <a:rPr lang="LID4096" smtClean="0"/>
              <a:t>01/30/2021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B210B-00E9-4D2F-8506-87B304E15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C48A-0792-4903-9171-7E80E1038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6B4A4-659A-473B-B644-C6A3EB5D099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454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csharp/csharp-data-types" TargetMode="External"/><Relationship Id="rId2" Type="http://schemas.openxmlformats.org/officeDocument/2006/relationships/hyperlink" Target="https://www.tutorialsteacher.com/csharp/csharp-vari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8C1B-6647-413A-A9DF-1100F2FF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Arrays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2124-8374-408A-B3B7-E1357DD1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807" y="1728808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0" i="0" u="none" strike="noStrike" dirty="0">
                <a:solidFill>
                  <a:srgbClr val="007BFF"/>
                </a:solidFill>
                <a:effectLst/>
                <a:latin typeface="Verdana" panose="020B0604030504040204" pitchFamily="34" charset="0"/>
                <a:hlinkClick r:id="rId2"/>
              </a:rPr>
              <a:t>variable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is used to store a literal value, whereas an array is used to store multiple literal values.</a:t>
            </a:r>
          </a:p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An array is the data structure that stores a fixed number of literal values (elements) of the same </a:t>
            </a:r>
            <a:r>
              <a:rPr lang="en-US" b="0" i="0" u="none" strike="noStrike" dirty="0">
                <a:solidFill>
                  <a:srgbClr val="007BFF"/>
                </a:solidFill>
                <a:effectLst/>
                <a:latin typeface="Verdana" panose="020B0604030504040204" pitchFamily="34" charset="0"/>
                <a:hlinkClick r:id="rId3"/>
              </a:rPr>
              <a:t>data type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. Array elements are stored contiguously in the memory.</a:t>
            </a:r>
          </a:p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In C#, an array can be of three types: single-dimensional, multidimensional, and jagged array</a:t>
            </a:r>
          </a:p>
          <a:p>
            <a:pPr algn="just"/>
            <a:endParaRPr lang="en-US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pPr algn="just"/>
            <a:endParaRPr lang="en-US" b="0" i="0" dirty="0"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C9CD43-5793-4B99-9922-81B9A82A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762" y="5278474"/>
            <a:ext cx="38481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9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0654-763B-4666-9A90-A6DCD370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Arrays – Usage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6B3E-7835-4804-B579-D17F73543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//Declaration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//Declaration and initialization null values v1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      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//Declaration and initialization values v2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//Short syntax of array declaration and initialization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assing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value to an array cell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//get cell 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//iterate threw the 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28653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F95C-8861-4100-BA5E-92B2B13F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Some of </a:t>
            </a:r>
            <a:r>
              <a:rPr lang="en-US" dirty="0" err="1"/>
              <a:t>System.Array</a:t>
            </a:r>
            <a:r>
              <a:rPr lang="en-US" dirty="0"/>
              <a:t> class  functionality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F947-3802-40FB-9785-692E66A2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]{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sorts array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sorts array in descending order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iterates 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 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binary search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09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Verdana</vt:lpstr>
      <vt:lpstr>Office Theme</vt:lpstr>
      <vt:lpstr>Arrays summery</vt:lpstr>
      <vt:lpstr>Arrays – Usage </vt:lpstr>
      <vt:lpstr>    Some of System.Array class 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summery</dc:title>
  <dc:creator>Ido Paz</dc:creator>
  <cp:lastModifiedBy>Ido Paz</cp:lastModifiedBy>
  <cp:revision>1</cp:revision>
  <dcterms:created xsi:type="dcterms:W3CDTF">2021-01-30T10:02:47Z</dcterms:created>
  <dcterms:modified xsi:type="dcterms:W3CDTF">2021-01-30T10:42:04Z</dcterms:modified>
</cp:coreProperties>
</file>