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91" r:id="rId6"/>
    <p:sldId id="259" r:id="rId7"/>
    <p:sldId id="312" r:id="rId8"/>
    <p:sldId id="310" r:id="rId9"/>
    <p:sldId id="319" r:id="rId10"/>
    <p:sldId id="313" r:id="rId11"/>
    <p:sldId id="314" r:id="rId12"/>
    <p:sldId id="315" r:id="rId13"/>
    <p:sldId id="316" r:id="rId14"/>
    <p:sldId id="311" r:id="rId15"/>
    <p:sldId id="317" r:id="rId16"/>
    <p:sldId id="275" r:id="rId17"/>
    <p:sldId id="277" r:id="rId18"/>
    <p:sldId id="278" r:id="rId19"/>
    <p:sldId id="279" r:id="rId20"/>
    <p:sldId id="281" r:id="rId21"/>
    <p:sldId id="295" r:id="rId22"/>
    <p:sldId id="296" r:id="rId23"/>
    <p:sldId id="282" r:id="rId24"/>
    <p:sldId id="283" r:id="rId25"/>
    <p:sldId id="297" r:id="rId26"/>
    <p:sldId id="284" r:id="rId27"/>
    <p:sldId id="308" r:id="rId28"/>
    <p:sldId id="286" r:id="rId29"/>
    <p:sldId id="287" r:id="rId30"/>
    <p:sldId id="288" r:id="rId31"/>
    <p:sldId id="289" r:id="rId32"/>
    <p:sldId id="261" r:id="rId33"/>
    <p:sldId id="292" r:id="rId34"/>
    <p:sldId id="290" r:id="rId35"/>
    <p:sldId id="293" r:id="rId36"/>
    <p:sldId id="294" r:id="rId37"/>
    <p:sldId id="262" r:id="rId38"/>
    <p:sldId id="265" r:id="rId39"/>
    <p:sldId id="266" r:id="rId40"/>
    <p:sldId id="298" r:id="rId41"/>
    <p:sldId id="267" r:id="rId42"/>
    <p:sldId id="268" r:id="rId43"/>
    <p:sldId id="272" r:id="rId44"/>
    <p:sldId id="299" r:id="rId45"/>
    <p:sldId id="300" r:id="rId46"/>
    <p:sldId id="301" r:id="rId47"/>
    <p:sldId id="269" r:id="rId48"/>
    <p:sldId id="270" r:id="rId49"/>
    <p:sldId id="271" r:id="rId50"/>
    <p:sldId id="273" r:id="rId51"/>
    <p:sldId id="302" r:id="rId52"/>
    <p:sldId id="303" r:id="rId53"/>
    <p:sldId id="304" r:id="rId54"/>
    <p:sldId id="305" r:id="rId55"/>
    <p:sldId id="306" r:id="rId56"/>
    <p:sldId id="307" r:id="rId57"/>
    <p:sldId id="263" r:id="rId58"/>
    <p:sldId id="318" r:id="rId59"/>
    <p:sldId id="264" r:id="rId6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34"/>
            <a:ext cx="108966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 smtClean="0">
                <a:solidFill>
                  <a:srgbClr val="002060"/>
                </a:solidFill>
              </a:rPr>
              <a:t>Presentation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  <p:pic>
        <p:nvPicPr>
          <p:cNvPr id="1026" name="Picture 2" descr="Rafael Advanced Defense Systems - Crunchbase Company Profile &amp; Fu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8" b="33036"/>
          <a:stretch/>
        </p:blipFill>
        <p:spPr bwMode="auto">
          <a:xfrm>
            <a:off x="7086600" y="5444837"/>
            <a:ext cx="2438400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b="-5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nonlinearity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</a:t>
            </a:r>
            <a:r>
              <a:rPr lang="en-US" dirty="0" smtClean="0"/>
              <a:t>time</a:t>
            </a:r>
          </a:p>
          <a:p>
            <a:pPr algn="l" rtl="0"/>
            <a:r>
              <a:rPr lang="en-US" dirty="0" smtClean="0"/>
              <a:t> [</a:t>
            </a:r>
            <a:r>
              <a:rPr lang="en-US" dirty="0" smtClean="0"/>
              <a:t>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667138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-17.739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--17.387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-21.951 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667138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6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-17.739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--17.387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-21.951 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657882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707212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-19.468 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707212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6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-19.468 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7" y="4556888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</a:t>
            </a:r>
            <a:r>
              <a:rPr lang="en-US" dirty="0" smtClean="0"/>
              <a:t>distortion (AM/AM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Amplitude Modulation/ Phase </a:t>
            </a:r>
            <a:r>
              <a:rPr lang="en-US" dirty="0" smtClean="0"/>
              <a:t>Modulation distortion </a:t>
            </a:r>
            <a:r>
              <a:rPr lang="en-US" dirty="0"/>
              <a:t>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B</a:t>
            </a:r>
            <a:r>
              <a:rPr lang="en-US" dirty="0" smtClean="0"/>
              <a:t>and Emission </a:t>
            </a:r>
            <a:r>
              <a:rPr lang="en-US" dirty="0"/>
              <a:t>(OOB emission)</a:t>
            </a:r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1" y="375005"/>
            <a:ext cx="10713429" cy="5415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marL="137160" marR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𝑃𝐴𝑃𝑅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2774</Words>
  <Application>Microsoft Office PowerPoint</Application>
  <PresentationFormat>מסך רחב</PresentationFormat>
  <Paragraphs>321</Paragraphs>
  <Slides>59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58</cp:revision>
  <dcterms:created xsi:type="dcterms:W3CDTF">2023-01-17T09:09:21Z</dcterms:created>
  <dcterms:modified xsi:type="dcterms:W3CDTF">2023-05-02T08:14:54Z</dcterms:modified>
</cp:coreProperties>
</file>