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42741850" cy="31943675"/>
  <p:defaultTextStyle>
    <a:defPPr>
      <a:defRPr lang="en-US"/>
    </a:defPPr>
    <a:lvl1pPr algn="r" rtl="1" fontAlgn="base">
      <a:spcBef>
        <a:spcPct val="0"/>
      </a:spcBef>
      <a:spcAft>
        <a:spcPct val="0"/>
      </a:spcAft>
      <a:defRPr sz="4446" b="1" kern="1200">
        <a:solidFill>
          <a:srgbClr val="003399"/>
        </a:solidFill>
        <a:latin typeface="Arial" charset="0"/>
        <a:ea typeface="+mn-ea"/>
        <a:cs typeface="Arial" charset="0"/>
      </a:defRPr>
    </a:lvl1pPr>
    <a:lvl2pPr marL="441884" algn="r" rtl="1" fontAlgn="base">
      <a:spcBef>
        <a:spcPct val="0"/>
      </a:spcBef>
      <a:spcAft>
        <a:spcPct val="0"/>
      </a:spcAft>
      <a:defRPr sz="4446" b="1" kern="1200">
        <a:solidFill>
          <a:srgbClr val="003399"/>
        </a:solidFill>
        <a:latin typeface="Arial" charset="0"/>
        <a:ea typeface="+mn-ea"/>
        <a:cs typeface="Arial" charset="0"/>
      </a:defRPr>
    </a:lvl2pPr>
    <a:lvl3pPr marL="883768" algn="r" rtl="1" fontAlgn="base">
      <a:spcBef>
        <a:spcPct val="0"/>
      </a:spcBef>
      <a:spcAft>
        <a:spcPct val="0"/>
      </a:spcAft>
      <a:defRPr sz="4446" b="1" kern="1200">
        <a:solidFill>
          <a:srgbClr val="003399"/>
        </a:solidFill>
        <a:latin typeface="Arial" charset="0"/>
        <a:ea typeface="+mn-ea"/>
        <a:cs typeface="Arial" charset="0"/>
      </a:defRPr>
    </a:lvl3pPr>
    <a:lvl4pPr marL="1325651" algn="r" rtl="1" fontAlgn="base">
      <a:spcBef>
        <a:spcPct val="0"/>
      </a:spcBef>
      <a:spcAft>
        <a:spcPct val="0"/>
      </a:spcAft>
      <a:defRPr sz="4446" b="1" kern="1200">
        <a:solidFill>
          <a:srgbClr val="003399"/>
        </a:solidFill>
        <a:latin typeface="Arial" charset="0"/>
        <a:ea typeface="+mn-ea"/>
        <a:cs typeface="Arial" charset="0"/>
      </a:defRPr>
    </a:lvl4pPr>
    <a:lvl5pPr marL="1767535" algn="r" rtl="1" fontAlgn="base">
      <a:spcBef>
        <a:spcPct val="0"/>
      </a:spcBef>
      <a:spcAft>
        <a:spcPct val="0"/>
      </a:spcAft>
      <a:defRPr sz="4446" b="1" kern="1200">
        <a:solidFill>
          <a:srgbClr val="003399"/>
        </a:solidFill>
        <a:latin typeface="Arial" charset="0"/>
        <a:ea typeface="+mn-ea"/>
        <a:cs typeface="Arial" charset="0"/>
      </a:defRPr>
    </a:lvl5pPr>
    <a:lvl6pPr marL="2209419" algn="r" defTabSz="883768" rtl="1" eaLnBrk="1" latinLnBrk="0" hangingPunct="1">
      <a:defRPr sz="4446" b="1" kern="1200">
        <a:solidFill>
          <a:srgbClr val="003399"/>
        </a:solidFill>
        <a:latin typeface="Arial" charset="0"/>
        <a:ea typeface="+mn-ea"/>
        <a:cs typeface="Arial" charset="0"/>
      </a:defRPr>
    </a:lvl6pPr>
    <a:lvl7pPr marL="2651303" algn="r" defTabSz="883768" rtl="1" eaLnBrk="1" latinLnBrk="0" hangingPunct="1">
      <a:defRPr sz="4446" b="1" kern="1200">
        <a:solidFill>
          <a:srgbClr val="003399"/>
        </a:solidFill>
        <a:latin typeface="Arial" charset="0"/>
        <a:ea typeface="+mn-ea"/>
        <a:cs typeface="Arial" charset="0"/>
      </a:defRPr>
    </a:lvl7pPr>
    <a:lvl8pPr marL="3093187" algn="r" defTabSz="883768" rtl="1" eaLnBrk="1" latinLnBrk="0" hangingPunct="1">
      <a:defRPr sz="4446" b="1" kern="1200">
        <a:solidFill>
          <a:srgbClr val="003399"/>
        </a:solidFill>
        <a:latin typeface="Arial" charset="0"/>
        <a:ea typeface="+mn-ea"/>
        <a:cs typeface="Arial" charset="0"/>
      </a:defRPr>
    </a:lvl8pPr>
    <a:lvl9pPr marL="3535070" algn="r" defTabSz="883768" rtl="1" eaLnBrk="1" latinLnBrk="0" hangingPunct="1">
      <a:defRPr sz="4446" b="1" kern="1200">
        <a:solidFill>
          <a:srgbClr val="003399"/>
        </a:solidFill>
        <a:latin typeface="Arial" charset="0"/>
        <a:ea typeface="+mn-ea"/>
        <a:cs typeface="Arial" charset="0"/>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A"/>
    <a:srgbClr val="000068"/>
    <a:srgbClr val="002147"/>
    <a:srgbClr val="00007A"/>
    <a:srgbClr val="CFE4FE"/>
    <a:srgbClr val="003399"/>
    <a:srgbClr val="2C5D98"/>
    <a:srgbClr val="00FE2A"/>
    <a:srgbClr val="3A7CCB"/>
    <a:srgbClr val="4A7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08" autoAdjust="0"/>
    <p:restoredTop sz="99637" autoAdjust="0"/>
  </p:normalViewPr>
  <p:slideViewPr>
    <p:cSldViewPr>
      <p:cViewPr>
        <p:scale>
          <a:sx n="33" d="100"/>
          <a:sy n="33" d="100"/>
        </p:scale>
        <p:origin x="684" y="-1836"/>
      </p:cViewPr>
      <p:guideLst>
        <p:guide orient="horz" pos="13482"/>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8519775"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099" name="Rectangle 3"/>
          <p:cNvSpPr>
            <a:spLocks noGrp="1" noChangeArrowheads="1"/>
          </p:cNvSpPr>
          <p:nvPr>
            <p:ph type="dt" sz="quarter" idx="1"/>
          </p:nvPr>
        </p:nvSpPr>
        <p:spPr bwMode="auto">
          <a:xfrm>
            <a:off x="24207788" y="0"/>
            <a:ext cx="18527712"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defTabSz="4416425" rtl="0" eaLnBrk="0" hangingPunct="0">
              <a:defRPr sz="6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0" name="Rectangle 4"/>
          <p:cNvSpPr>
            <a:spLocks noGrp="1" noChangeArrowheads="1"/>
          </p:cNvSpPr>
          <p:nvPr>
            <p:ph type="ftr" sz="quarter" idx="2"/>
          </p:nvPr>
        </p:nvSpPr>
        <p:spPr bwMode="auto">
          <a:xfrm>
            <a:off x="0" y="30340300"/>
            <a:ext cx="18519775"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1" name="Rectangle 5"/>
          <p:cNvSpPr>
            <a:spLocks noGrp="1" noChangeArrowheads="1"/>
          </p:cNvSpPr>
          <p:nvPr>
            <p:ph type="sldNum" sz="quarter" idx="3"/>
          </p:nvPr>
        </p:nvSpPr>
        <p:spPr bwMode="auto">
          <a:xfrm>
            <a:off x="24207788" y="30340300"/>
            <a:ext cx="18527712"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defTabSz="4416425" rtl="0" eaLnBrk="0" hangingPunct="0">
              <a:defRPr sz="6500" b="0">
                <a:solidFill>
                  <a:schemeClr val="tx1"/>
                </a:solidFill>
                <a:latin typeface="Times New Roman" pitchFamily="18" charset="0"/>
                <a:cs typeface="Times New Roman" pitchFamily="18" charset="0"/>
              </a:defRPr>
            </a:lvl1pPr>
          </a:lstStyle>
          <a:p>
            <a:pPr>
              <a:defRPr/>
            </a:pPr>
            <a:fld id="{140164EA-C4F4-4051-8E57-4895D8A88AA1}" type="slidenum">
              <a:rPr lang="he-IL">
                <a:latin typeface="Arial" panose="020B0604020202020204" pitchFamily="34" charset="0"/>
                <a:cs typeface="Arial" panose="020B0604020202020204" pitchFamily="34" charset="0"/>
              </a:rPr>
              <a:pPr>
                <a:defRPr/>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133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8519775"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algn="l" defTabSz="4416425" rtl="0" eaLnBrk="0" hangingPunct="0">
              <a:defRPr sz="6500" b="0">
                <a:solidFill>
                  <a:schemeClr val="tx1"/>
                </a:solidFill>
                <a:latin typeface="Arial" panose="020B0604020202020204" pitchFamily="34" charset="0"/>
              </a:defRPr>
            </a:lvl1pPr>
          </a:lstStyle>
          <a:p>
            <a:pPr>
              <a:defRPr/>
            </a:pPr>
            <a:endParaRPr lang="en-US" dirty="0"/>
          </a:p>
        </p:txBody>
      </p:sp>
      <p:sp>
        <p:nvSpPr>
          <p:cNvPr id="3075" name="Rectangle 3"/>
          <p:cNvSpPr>
            <a:spLocks noGrp="1" noChangeArrowheads="1"/>
          </p:cNvSpPr>
          <p:nvPr>
            <p:ph type="dt" idx="1"/>
          </p:nvPr>
        </p:nvSpPr>
        <p:spPr bwMode="auto">
          <a:xfrm>
            <a:off x="24207788" y="0"/>
            <a:ext cx="18527712"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defTabSz="4416425" rtl="0" eaLnBrk="0" hangingPunct="0">
              <a:defRPr sz="6500" b="0">
                <a:solidFill>
                  <a:schemeClr val="tx1"/>
                </a:solidFill>
                <a:latin typeface="Arial" panose="020B0604020202020204" pitchFamily="34"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7130713" y="2398713"/>
            <a:ext cx="8472487" cy="119776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4273550" y="15178088"/>
            <a:ext cx="34202688" cy="14366875"/>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8" name="Rectangle 6"/>
          <p:cNvSpPr>
            <a:spLocks noGrp="1" noChangeArrowheads="1"/>
          </p:cNvSpPr>
          <p:nvPr>
            <p:ph type="ftr" sz="quarter" idx="4"/>
          </p:nvPr>
        </p:nvSpPr>
        <p:spPr bwMode="auto">
          <a:xfrm>
            <a:off x="0" y="30340300"/>
            <a:ext cx="18519775"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algn="l" defTabSz="4416425" rtl="0" eaLnBrk="0" hangingPunct="0">
              <a:defRPr sz="6500" b="0">
                <a:solidFill>
                  <a:schemeClr val="tx1"/>
                </a:solidFill>
                <a:latin typeface="Arial" panose="020B0604020202020204" pitchFamily="34" charset="0"/>
              </a:defRPr>
            </a:lvl1pPr>
          </a:lstStyle>
          <a:p>
            <a:pPr>
              <a:defRPr/>
            </a:pPr>
            <a:endParaRPr lang="en-US" dirty="0"/>
          </a:p>
        </p:txBody>
      </p:sp>
      <p:sp>
        <p:nvSpPr>
          <p:cNvPr id="3079" name="Rectangle 7"/>
          <p:cNvSpPr>
            <a:spLocks noGrp="1" noChangeArrowheads="1"/>
          </p:cNvSpPr>
          <p:nvPr>
            <p:ph type="sldNum" sz="quarter" idx="5"/>
          </p:nvPr>
        </p:nvSpPr>
        <p:spPr bwMode="auto">
          <a:xfrm>
            <a:off x="24207788" y="30340300"/>
            <a:ext cx="18527712"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defTabSz="4416425" rtl="0" eaLnBrk="0" hangingPunct="0">
              <a:defRPr sz="6500" b="0">
                <a:solidFill>
                  <a:schemeClr val="tx1"/>
                </a:solidFill>
                <a:latin typeface="Arial" panose="020B0604020202020204" pitchFamily="34" charset="0"/>
                <a:cs typeface="Arial" panose="020B0604020202020204" pitchFamily="34" charset="0"/>
              </a:defRPr>
            </a:lvl1pPr>
          </a:lstStyle>
          <a:p>
            <a:pPr>
              <a:defRPr/>
            </a:pPr>
            <a:fld id="{2CC74214-9B06-4678-84F1-C99924AD2E34}" type="slidenum">
              <a:rPr lang="he-IL" smtClean="0"/>
              <a:pPr>
                <a:defRPr/>
              </a:pPr>
              <a:t>‹#›</a:t>
            </a:fld>
            <a:endParaRPr lang="en-US" dirty="0"/>
          </a:p>
        </p:txBody>
      </p:sp>
    </p:spTree>
    <p:extLst>
      <p:ext uri="{BB962C8B-B14F-4D97-AF65-F5344CB8AC3E}">
        <p14:creationId xmlns:p14="http://schemas.microsoft.com/office/powerpoint/2010/main" val="4257411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1pPr>
    <a:lvl2pPr marL="441884"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2pPr>
    <a:lvl3pPr marL="883768"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3pPr>
    <a:lvl4pPr marL="1325651"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4pPr>
    <a:lvl5pPr marL="1767535"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5pPr>
    <a:lvl6pPr marL="2209419" algn="l" defTabSz="883768" rtl="0" eaLnBrk="1" latinLnBrk="0" hangingPunct="1">
      <a:defRPr sz="1160" kern="1200">
        <a:solidFill>
          <a:schemeClr val="tx1"/>
        </a:solidFill>
        <a:latin typeface="+mn-lt"/>
        <a:ea typeface="+mn-ea"/>
        <a:cs typeface="+mn-cs"/>
      </a:defRPr>
    </a:lvl6pPr>
    <a:lvl7pPr marL="2651303" algn="l" defTabSz="883768" rtl="0" eaLnBrk="1" latinLnBrk="0" hangingPunct="1">
      <a:defRPr sz="1160" kern="1200">
        <a:solidFill>
          <a:schemeClr val="tx1"/>
        </a:solidFill>
        <a:latin typeface="+mn-lt"/>
        <a:ea typeface="+mn-ea"/>
        <a:cs typeface="+mn-cs"/>
      </a:defRPr>
    </a:lvl7pPr>
    <a:lvl8pPr marL="3093187" algn="l" defTabSz="883768" rtl="0" eaLnBrk="1" latinLnBrk="0" hangingPunct="1">
      <a:defRPr sz="1160" kern="1200">
        <a:solidFill>
          <a:schemeClr val="tx1"/>
        </a:solidFill>
        <a:latin typeface="+mn-lt"/>
        <a:ea typeface="+mn-ea"/>
        <a:cs typeface="+mn-cs"/>
      </a:defRPr>
    </a:lvl8pPr>
    <a:lvl9pPr marL="3535070" algn="l" defTabSz="883768" rtl="0" eaLnBrk="1" latinLnBrk="0" hangingPunct="1">
      <a:defRPr sz="11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790" y="13297540"/>
            <a:ext cx="25733634" cy="9173807"/>
          </a:xfrm>
        </p:spPr>
        <p:txBody>
          <a:bodyPr/>
          <a:lstStyle/>
          <a:p>
            <a:r>
              <a:rPr lang="en-US"/>
              <a:t>Click to edit Master title style</a:t>
            </a:r>
          </a:p>
        </p:txBody>
      </p:sp>
      <p:sp>
        <p:nvSpPr>
          <p:cNvPr id="3" name="Subtitle 2"/>
          <p:cNvSpPr>
            <a:spLocks noGrp="1"/>
          </p:cNvSpPr>
          <p:nvPr>
            <p:ph type="subTitle" idx="1"/>
          </p:nvPr>
        </p:nvSpPr>
        <p:spPr>
          <a:xfrm>
            <a:off x="4541579" y="24254836"/>
            <a:ext cx="21192056" cy="10939998"/>
          </a:xfrm>
        </p:spPr>
        <p:txBody>
          <a:bodyPr/>
          <a:lstStyle>
            <a:lvl1pPr marL="0" indent="0" algn="ctr">
              <a:buNone/>
              <a:defRPr/>
            </a:lvl1pPr>
            <a:lvl2pPr marL="427162" indent="0" algn="ctr">
              <a:buNone/>
              <a:defRPr/>
            </a:lvl2pPr>
            <a:lvl3pPr marL="854324" indent="0" algn="ctr">
              <a:buNone/>
              <a:defRPr/>
            </a:lvl3pPr>
            <a:lvl4pPr marL="1281486" indent="0" algn="ctr">
              <a:buNone/>
              <a:defRPr/>
            </a:lvl4pPr>
            <a:lvl5pPr marL="1708648" indent="0" algn="ctr">
              <a:buNone/>
              <a:defRPr/>
            </a:lvl5pPr>
            <a:lvl6pPr marL="2135810" indent="0" algn="ctr">
              <a:buNone/>
              <a:defRPr/>
            </a:lvl6pPr>
            <a:lvl7pPr marL="2562972" indent="0" algn="ctr">
              <a:buNone/>
              <a:defRPr/>
            </a:lvl7pPr>
            <a:lvl8pPr marL="2990134" indent="0" algn="ctr">
              <a:buNone/>
              <a:defRPr/>
            </a:lvl8pPr>
            <a:lvl9pPr marL="341729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005F5D-DDFF-4009-A8D0-0BE3804E9EA6}"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764F3-D646-4175-80D0-8964BED73187}"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274" y="3806037"/>
            <a:ext cx="6429700" cy="342417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6722" y="3806037"/>
            <a:ext cx="19151164" cy="34241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C981A8-33AD-4B19-8B2C-05F77DB49508}"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0E82F4-15B9-4FA3-9360-93462D0EA91C}"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30" y="27505697"/>
            <a:ext cx="25735118" cy="8500673"/>
          </a:xfrm>
        </p:spPr>
        <p:txBody>
          <a:bodyPr anchor="t"/>
          <a:lstStyle>
            <a:lvl1pPr algn="l">
              <a:defRPr sz="3737" b="1" cap="all"/>
            </a:lvl1pPr>
          </a:lstStyle>
          <a:p>
            <a:r>
              <a:rPr lang="en-US"/>
              <a:t>Click to edit Master title style</a:t>
            </a:r>
          </a:p>
        </p:txBody>
      </p:sp>
      <p:sp>
        <p:nvSpPr>
          <p:cNvPr id="3" name="Text Placeholder 2"/>
          <p:cNvSpPr>
            <a:spLocks noGrp="1"/>
          </p:cNvSpPr>
          <p:nvPr>
            <p:ph type="body" idx="1"/>
          </p:nvPr>
        </p:nvSpPr>
        <p:spPr>
          <a:xfrm>
            <a:off x="2390930" y="18141587"/>
            <a:ext cx="25735118" cy="9364110"/>
          </a:xfrm>
        </p:spPr>
        <p:txBody>
          <a:bodyPr anchor="b"/>
          <a:lstStyle>
            <a:lvl1pPr marL="0" indent="0">
              <a:buNone/>
              <a:defRPr sz="1869"/>
            </a:lvl1pPr>
            <a:lvl2pPr marL="427162" indent="0">
              <a:buNone/>
              <a:defRPr sz="1682"/>
            </a:lvl2pPr>
            <a:lvl3pPr marL="854324" indent="0">
              <a:buNone/>
              <a:defRPr sz="1495"/>
            </a:lvl3pPr>
            <a:lvl4pPr marL="1281486" indent="0">
              <a:buNone/>
              <a:defRPr sz="1308"/>
            </a:lvl4pPr>
            <a:lvl5pPr marL="1708648" indent="0">
              <a:buNone/>
              <a:defRPr sz="1308"/>
            </a:lvl5pPr>
            <a:lvl6pPr marL="2135810" indent="0">
              <a:buNone/>
              <a:defRPr sz="1308"/>
            </a:lvl6pPr>
            <a:lvl7pPr marL="2562972" indent="0">
              <a:buNone/>
              <a:defRPr sz="1308"/>
            </a:lvl7pPr>
            <a:lvl8pPr marL="2990134" indent="0">
              <a:buNone/>
              <a:defRPr sz="1308"/>
            </a:lvl8pPr>
            <a:lvl9pPr marL="3417296" indent="0">
              <a:buNone/>
              <a:defRPr sz="1308"/>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BC75BD-C16A-4118-B9B8-FCBE38EC3242}"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6723" y="12336593"/>
            <a:ext cx="12789690"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8800" y="12336593"/>
            <a:ext cx="12791174"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99B68F-326E-4B46-9F1D-A4FF9EF7DFB1}"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355" y="1714289"/>
            <a:ext cx="27246505" cy="71339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355" y="9581149"/>
            <a:ext cx="13375557"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4" name="Content Placeholder 3"/>
          <p:cNvSpPr>
            <a:spLocks noGrp="1"/>
          </p:cNvSpPr>
          <p:nvPr>
            <p:ph sz="half" idx="2"/>
          </p:nvPr>
        </p:nvSpPr>
        <p:spPr>
          <a:xfrm>
            <a:off x="1514355" y="13574343"/>
            <a:ext cx="13375557"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70" y="9581149"/>
            <a:ext cx="13381490"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6" name="Content Placeholder 5"/>
          <p:cNvSpPr>
            <a:spLocks noGrp="1"/>
          </p:cNvSpPr>
          <p:nvPr>
            <p:ph sz="quarter" idx="4"/>
          </p:nvPr>
        </p:nvSpPr>
        <p:spPr>
          <a:xfrm>
            <a:off x="15379370" y="13574343"/>
            <a:ext cx="13381490"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BEF8003-1674-4DD4-AAA0-1A48AD3067C0}"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B44E04-C02F-411D-9CCE-885136C497B6}"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4EBBA2-973F-4F65-86F4-ED0DC73D5FB4}"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354" y="1704853"/>
            <a:ext cx="9959732" cy="7251917"/>
          </a:xfrm>
        </p:spPr>
        <p:txBody>
          <a:bodyPr anchor="b"/>
          <a:lstStyle>
            <a:lvl1pPr algn="l">
              <a:defRPr sz="1869" b="1"/>
            </a:lvl1pPr>
          </a:lstStyle>
          <a:p>
            <a:r>
              <a:rPr lang="en-US"/>
              <a:t>Click to edit Master title style</a:t>
            </a:r>
          </a:p>
        </p:txBody>
      </p:sp>
      <p:sp>
        <p:nvSpPr>
          <p:cNvPr id="3" name="Content Placeholder 2"/>
          <p:cNvSpPr>
            <a:spLocks noGrp="1"/>
          </p:cNvSpPr>
          <p:nvPr>
            <p:ph idx="1"/>
          </p:nvPr>
        </p:nvSpPr>
        <p:spPr>
          <a:xfrm>
            <a:off x="11837473" y="1704853"/>
            <a:ext cx="16923387" cy="36531665"/>
          </a:xfrm>
        </p:spPr>
        <p:txBody>
          <a:bodyPr/>
          <a:lstStyle>
            <a:lvl1pPr>
              <a:defRPr sz="2990"/>
            </a:lvl1pPr>
            <a:lvl2pPr>
              <a:defRPr sz="2616"/>
            </a:lvl2pPr>
            <a:lvl3pPr>
              <a:defRPr sz="2242"/>
            </a:lvl3pPr>
            <a:lvl4pPr>
              <a:defRPr sz="1869"/>
            </a:lvl4pPr>
            <a:lvl5pPr>
              <a:defRPr sz="1869"/>
            </a:lvl5pPr>
            <a:lvl6pPr>
              <a:defRPr sz="1869"/>
            </a:lvl6pPr>
            <a:lvl7pPr>
              <a:defRPr sz="1869"/>
            </a:lvl7pPr>
            <a:lvl8pPr>
              <a:defRPr sz="1869"/>
            </a:lvl8pPr>
            <a:lvl9pPr>
              <a:defRPr sz="18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354" y="8956770"/>
            <a:ext cx="9959732" cy="29279749"/>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9C8723-949F-493C-9973-384D4813A9FF}"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10" y="29962320"/>
            <a:ext cx="18164831" cy="3537098"/>
          </a:xfrm>
        </p:spPr>
        <p:txBody>
          <a:bodyPr anchor="b"/>
          <a:lstStyle>
            <a:lvl1pPr algn="l">
              <a:defRPr sz="1869" b="1"/>
            </a:lvl1pPr>
          </a:lstStyle>
          <a:p>
            <a:r>
              <a:rPr lang="en-US"/>
              <a:t>Click to edit Master title style</a:t>
            </a:r>
          </a:p>
        </p:txBody>
      </p:sp>
      <p:sp>
        <p:nvSpPr>
          <p:cNvPr id="3" name="Picture Placeholder 2"/>
          <p:cNvSpPr>
            <a:spLocks noGrp="1"/>
          </p:cNvSpPr>
          <p:nvPr>
            <p:ph type="pic" idx="1"/>
          </p:nvPr>
        </p:nvSpPr>
        <p:spPr>
          <a:xfrm>
            <a:off x="5934310" y="3824910"/>
            <a:ext cx="18164831" cy="25681315"/>
          </a:xfrm>
        </p:spPr>
        <p:txBody>
          <a:bodyPr/>
          <a:lstStyle>
            <a:lvl1pPr marL="0" indent="0">
              <a:buNone/>
              <a:defRPr sz="2990"/>
            </a:lvl1pPr>
            <a:lvl2pPr marL="427162" indent="0">
              <a:buNone/>
              <a:defRPr sz="2616"/>
            </a:lvl2pPr>
            <a:lvl3pPr marL="854324" indent="0">
              <a:buNone/>
              <a:defRPr sz="2242"/>
            </a:lvl3pPr>
            <a:lvl4pPr marL="1281486" indent="0">
              <a:buNone/>
              <a:defRPr sz="1869"/>
            </a:lvl4pPr>
            <a:lvl5pPr marL="1708648" indent="0">
              <a:buNone/>
              <a:defRPr sz="1869"/>
            </a:lvl5pPr>
            <a:lvl6pPr marL="2135810" indent="0">
              <a:buNone/>
              <a:defRPr sz="1869"/>
            </a:lvl6pPr>
            <a:lvl7pPr marL="2562972" indent="0">
              <a:buNone/>
              <a:defRPr sz="1869"/>
            </a:lvl7pPr>
            <a:lvl8pPr marL="2990134" indent="0">
              <a:buNone/>
              <a:defRPr sz="1869"/>
            </a:lvl8pPr>
            <a:lvl9pPr marL="3417296" indent="0">
              <a:buNone/>
              <a:defRPr sz="1869"/>
            </a:lvl9pPr>
          </a:lstStyle>
          <a:p>
            <a:pPr lvl="0"/>
            <a:endParaRPr lang="en-US" noProof="0"/>
          </a:p>
        </p:txBody>
      </p:sp>
      <p:sp>
        <p:nvSpPr>
          <p:cNvPr id="4" name="Text Placeholder 3"/>
          <p:cNvSpPr>
            <a:spLocks noGrp="1"/>
          </p:cNvSpPr>
          <p:nvPr>
            <p:ph type="body" sz="half" idx="2"/>
          </p:nvPr>
        </p:nvSpPr>
        <p:spPr>
          <a:xfrm>
            <a:off x="5934310" y="33499418"/>
            <a:ext cx="18164831" cy="5023340"/>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0EA1AC-921F-4740-ACD1-1CF17E4324E8}"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6723" y="3806037"/>
            <a:ext cx="25723251" cy="7133961"/>
          </a:xfrm>
          <a:prstGeom prst="rect">
            <a:avLst/>
          </a:prstGeom>
          <a:noFill/>
          <a:ln w="9525">
            <a:noFill/>
            <a:miter lim="800000"/>
            <a:headEnd/>
            <a:tailEnd/>
          </a:ln>
        </p:spPr>
        <p:txBody>
          <a:bodyPr vert="horz" wrap="square" lIns="499009" tIns="249507" rIns="499009" bIns="249507"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76723" y="12336593"/>
            <a:ext cx="25723251" cy="25711196"/>
          </a:xfrm>
          <a:prstGeom prst="rect">
            <a:avLst/>
          </a:prstGeom>
          <a:noFill/>
          <a:ln w="9525">
            <a:noFill/>
            <a:miter lim="800000"/>
            <a:headEnd/>
            <a:tailEnd/>
          </a:ln>
        </p:spPr>
        <p:txBody>
          <a:bodyPr vert="horz" wrap="square" lIns="499009" tIns="249507" rIns="499009" bIns="24950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2276723"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l" rtl="0" eaLnBrk="0" hangingPunct="0">
              <a:defRPr sz="6540" b="0">
                <a:solidFill>
                  <a:schemeClr val="tx1"/>
                </a:solidFill>
                <a:latin typeface="Arial" panose="020B0604020202020204" pitchFamily="34" charset="0"/>
              </a:defRPr>
            </a:lvl1pPr>
          </a:lstStyle>
          <a:p>
            <a:pPr>
              <a:defRPr/>
            </a:pPr>
            <a:endParaRPr lang="en-US" dirty="0"/>
          </a:p>
        </p:txBody>
      </p:sp>
      <p:sp>
        <p:nvSpPr>
          <p:cNvPr id="1029" name="Rectangle 5"/>
          <p:cNvSpPr>
            <a:spLocks noGrp="1" noChangeArrowheads="1"/>
          </p:cNvSpPr>
          <p:nvPr>
            <p:ph type="ftr" sz="quarter" idx="3"/>
          </p:nvPr>
        </p:nvSpPr>
        <p:spPr bwMode="auto">
          <a:xfrm>
            <a:off x="10339434" y="39029181"/>
            <a:ext cx="9597829"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ctr" rtl="0" eaLnBrk="0" hangingPunct="0">
              <a:defRPr sz="6540" b="0">
                <a:solidFill>
                  <a:schemeClr val="tx1"/>
                </a:solidFill>
                <a:latin typeface="Arial" panose="020B0604020202020204"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21691897"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rtl="0" eaLnBrk="0" hangingPunct="0">
              <a:defRPr sz="6540" b="0">
                <a:solidFill>
                  <a:schemeClr val="tx1"/>
                </a:solidFill>
                <a:latin typeface="Arial" panose="020B0604020202020204" pitchFamily="34" charset="0"/>
                <a:cs typeface="Arial" panose="020B0604020202020204" pitchFamily="34" charset="0"/>
              </a:defRPr>
            </a:lvl1pPr>
          </a:lstStyle>
          <a:p>
            <a:pPr>
              <a:defRPr/>
            </a:pPr>
            <a:fld id="{4E1ACE27-E7B6-46EC-A855-0E5FEAF8F286}" type="slidenum">
              <a:rPr lang="he-IL"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69118" rtl="0" eaLnBrk="0" fontAlgn="base" hangingPunct="0">
        <a:spcBef>
          <a:spcPct val="0"/>
        </a:spcBef>
        <a:spcAft>
          <a:spcPct val="0"/>
        </a:spcAft>
        <a:defRPr sz="22703">
          <a:solidFill>
            <a:schemeClr val="tx2"/>
          </a:solidFill>
          <a:latin typeface="Arial" panose="020B0604020202020204" pitchFamily="34" charset="0"/>
          <a:ea typeface="+mj-ea"/>
          <a:cs typeface="+mj-cs"/>
        </a:defRPr>
      </a:lvl1pPr>
      <a:lvl2pPr algn="ctr" defTabSz="4669118" rtl="0" eaLnBrk="0" fontAlgn="base" hangingPunct="0">
        <a:spcBef>
          <a:spcPct val="0"/>
        </a:spcBef>
        <a:spcAft>
          <a:spcPct val="0"/>
        </a:spcAft>
        <a:defRPr sz="22703">
          <a:solidFill>
            <a:schemeClr val="tx2"/>
          </a:solidFill>
          <a:latin typeface="Times New Roman" pitchFamily="18" charset="0"/>
        </a:defRPr>
      </a:lvl2pPr>
      <a:lvl3pPr algn="ctr" defTabSz="4669118" rtl="0" eaLnBrk="0" fontAlgn="base" hangingPunct="0">
        <a:spcBef>
          <a:spcPct val="0"/>
        </a:spcBef>
        <a:spcAft>
          <a:spcPct val="0"/>
        </a:spcAft>
        <a:defRPr sz="22703">
          <a:solidFill>
            <a:schemeClr val="tx2"/>
          </a:solidFill>
          <a:latin typeface="Times New Roman" pitchFamily="18" charset="0"/>
        </a:defRPr>
      </a:lvl3pPr>
      <a:lvl4pPr algn="ctr" defTabSz="4669118" rtl="0" eaLnBrk="0" fontAlgn="base" hangingPunct="0">
        <a:spcBef>
          <a:spcPct val="0"/>
        </a:spcBef>
        <a:spcAft>
          <a:spcPct val="0"/>
        </a:spcAft>
        <a:defRPr sz="22703">
          <a:solidFill>
            <a:schemeClr val="tx2"/>
          </a:solidFill>
          <a:latin typeface="Times New Roman" pitchFamily="18" charset="0"/>
        </a:defRPr>
      </a:lvl4pPr>
      <a:lvl5pPr algn="ctr" defTabSz="4669118" rtl="0" eaLnBrk="0" fontAlgn="base" hangingPunct="0">
        <a:spcBef>
          <a:spcPct val="0"/>
        </a:spcBef>
        <a:spcAft>
          <a:spcPct val="0"/>
        </a:spcAft>
        <a:defRPr sz="22703">
          <a:solidFill>
            <a:schemeClr val="tx2"/>
          </a:solidFill>
          <a:latin typeface="Times New Roman" pitchFamily="18" charset="0"/>
        </a:defRPr>
      </a:lvl5pPr>
      <a:lvl6pPr marL="427162" algn="ctr" defTabSz="4669118" rtl="0" eaLnBrk="0" fontAlgn="base" hangingPunct="0">
        <a:spcBef>
          <a:spcPct val="0"/>
        </a:spcBef>
        <a:spcAft>
          <a:spcPct val="0"/>
        </a:spcAft>
        <a:defRPr sz="22703">
          <a:solidFill>
            <a:schemeClr val="tx2"/>
          </a:solidFill>
          <a:latin typeface="Times New Roman" pitchFamily="18" charset="0"/>
        </a:defRPr>
      </a:lvl6pPr>
      <a:lvl7pPr marL="854324" algn="ctr" defTabSz="4669118" rtl="0" eaLnBrk="0" fontAlgn="base" hangingPunct="0">
        <a:spcBef>
          <a:spcPct val="0"/>
        </a:spcBef>
        <a:spcAft>
          <a:spcPct val="0"/>
        </a:spcAft>
        <a:defRPr sz="22703">
          <a:solidFill>
            <a:schemeClr val="tx2"/>
          </a:solidFill>
          <a:latin typeface="Times New Roman" pitchFamily="18" charset="0"/>
        </a:defRPr>
      </a:lvl7pPr>
      <a:lvl8pPr marL="1281486" algn="ctr" defTabSz="4669118" rtl="0" eaLnBrk="0" fontAlgn="base" hangingPunct="0">
        <a:spcBef>
          <a:spcPct val="0"/>
        </a:spcBef>
        <a:spcAft>
          <a:spcPct val="0"/>
        </a:spcAft>
        <a:defRPr sz="22703">
          <a:solidFill>
            <a:schemeClr val="tx2"/>
          </a:solidFill>
          <a:latin typeface="Times New Roman" pitchFamily="18" charset="0"/>
        </a:defRPr>
      </a:lvl8pPr>
      <a:lvl9pPr marL="1708648" algn="ctr" defTabSz="4669118" rtl="0" eaLnBrk="0" fontAlgn="base" hangingPunct="0">
        <a:spcBef>
          <a:spcPct val="0"/>
        </a:spcBef>
        <a:spcAft>
          <a:spcPct val="0"/>
        </a:spcAft>
        <a:defRPr sz="22703">
          <a:solidFill>
            <a:schemeClr val="tx2"/>
          </a:solidFill>
          <a:latin typeface="Times New Roman" pitchFamily="18" charset="0"/>
        </a:defRPr>
      </a:lvl9pPr>
    </p:titleStyle>
    <p:bodyStyle>
      <a:lvl1pPr marL="1747211" indent="-1747211" algn="l" defTabSz="4669118" rtl="0" eaLnBrk="0" fontAlgn="base" hangingPunct="0">
        <a:spcBef>
          <a:spcPct val="20000"/>
        </a:spcBef>
        <a:spcAft>
          <a:spcPct val="0"/>
        </a:spcAft>
        <a:buChar char="•"/>
        <a:defRPr sz="15603">
          <a:solidFill>
            <a:schemeClr val="tx1"/>
          </a:solidFill>
          <a:latin typeface="Arial" panose="020B0604020202020204" pitchFamily="34" charset="0"/>
          <a:ea typeface="+mn-ea"/>
          <a:cs typeface="+mn-cs"/>
        </a:defRPr>
      </a:lvl1pPr>
      <a:lvl2pPr marL="3791062" indent="-1460954" algn="l" defTabSz="4669118" rtl="0" eaLnBrk="0" fontAlgn="base" hangingPunct="0">
        <a:spcBef>
          <a:spcPct val="20000"/>
        </a:spcBef>
        <a:spcAft>
          <a:spcPct val="0"/>
        </a:spcAft>
        <a:buChar char="–"/>
        <a:defRPr sz="14201">
          <a:solidFill>
            <a:schemeClr val="tx1"/>
          </a:solidFill>
          <a:latin typeface="Arial" panose="020B0604020202020204" pitchFamily="34" charset="0"/>
        </a:defRPr>
      </a:lvl2pPr>
      <a:lvl3pPr marL="5823048" indent="-1153931" algn="l" defTabSz="4669118" rtl="0" eaLnBrk="0" fontAlgn="base" hangingPunct="0">
        <a:spcBef>
          <a:spcPct val="20000"/>
        </a:spcBef>
        <a:spcAft>
          <a:spcPct val="0"/>
        </a:spcAft>
        <a:buChar char="•"/>
        <a:defRPr sz="11772">
          <a:solidFill>
            <a:schemeClr val="tx1"/>
          </a:solidFill>
          <a:latin typeface="Arial" panose="020B0604020202020204" pitchFamily="34" charset="0"/>
        </a:defRPr>
      </a:lvl3pPr>
      <a:lvl4pPr marL="8162057" indent="-1179145" algn="l" defTabSz="4669118" rtl="0" eaLnBrk="0" fontAlgn="base" hangingPunct="0">
        <a:spcBef>
          <a:spcPct val="20000"/>
        </a:spcBef>
        <a:spcAft>
          <a:spcPct val="0"/>
        </a:spcAft>
        <a:buChar char="–"/>
        <a:defRPr sz="9997">
          <a:solidFill>
            <a:schemeClr val="tx1"/>
          </a:solidFill>
          <a:latin typeface="Arial" panose="020B0604020202020204" pitchFamily="34" charset="0"/>
        </a:defRPr>
      </a:lvl4pPr>
      <a:lvl5pPr marL="10481784" indent="-1159863" algn="l" defTabSz="4669118" rtl="0" eaLnBrk="0" fontAlgn="base" hangingPunct="0">
        <a:spcBef>
          <a:spcPct val="20000"/>
        </a:spcBef>
        <a:spcAft>
          <a:spcPct val="0"/>
        </a:spcAft>
        <a:buChar char="»"/>
        <a:defRPr sz="9997">
          <a:solidFill>
            <a:schemeClr val="tx1"/>
          </a:solidFill>
          <a:latin typeface="Arial" panose="020B0604020202020204" pitchFamily="34" charset="0"/>
        </a:defRPr>
      </a:lvl5pPr>
      <a:lvl6pPr marL="10908946" indent="-1159863" algn="l" defTabSz="4669118" rtl="0" eaLnBrk="0" fontAlgn="base" hangingPunct="0">
        <a:spcBef>
          <a:spcPct val="20000"/>
        </a:spcBef>
        <a:spcAft>
          <a:spcPct val="0"/>
        </a:spcAft>
        <a:buChar char="»"/>
        <a:defRPr sz="9997">
          <a:solidFill>
            <a:schemeClr val="tx1"/>
          </a:solidFill>
          <a:latin typeface="+mn-lt"/>
        </a:defRPr>
      </a:lvl6pPr>
      <a:lvl7pPr marL="11336108" indent="-1159863" algn="l" defTabSz="4669118" rtl="0" eaLnBrk="0" fontAlgn="base" hangingPunct="0">
        <a:spcBef>
          <a:spcPct val="20000"/>
        </a:spcBef>
        <a:spcAft>
          <a:spcPct val="0"/>
        </a:spcAft>
        <a:buChar char="»"/>
        <a:defRPr sz="9997">
          <a:solidFill>
            <a:schemeClr val="tx1"/>
          </a:solidFill>
          <a:latin typeface="+mn-lt"/>
        </a:defRPr>
      </a:lvl7pPr>
      <a:lvl8pPr marL="11763270" indent="-1159863" algn="l" defTabSz="4669118" rtl="0" eaLnBrk="0" fontAlgn="base" hangingPunct="0">
        <a:spcBef>
          <a:spcPct val="20000"/>
        </a:spcBef>
        <a:spcAft>
          <a:spcPct val="0"/>
        </a:spcAft>
        <a:buChar char="»"/>
        <a:defRPr sz="9997">
          <a:solidFill>
            <a:schemeClr val="tx1"/>
          </a:solidFill>
          <a:latin typeface="+mn-lt"/>
        </a:defRPr>
      </a:lvl8pPr>
      <a:lvl9pPr marL="12190432" indent="-1159863" algn="l" defTabSz="4669118" rtl="0" eaLnBrk="0" fontAlgn="base" hangingPunct="0">
        <a:spcBef>
          <a:spcPct val="20000"/>
        </a:spcBef>
        <a:spcAft>
          <a:spcPct val="0"/>
        </a:spcAft>
        <a:buChar char="»"/>
        <a:defRPr sz="9997">
          <a:solidFill>
            <a:schemeClr val="tx1"/>
          </a:solidFill>
          <a:latin typeface="+mn-lt"/>
        </a:defRPr>
      </a:lvl9pPr>
    </p:bodyStyle>
    <p:otherStyle>
      <a:defPPr>
        <a:defRPr lang="en-US"/>
      </a:defPPr>
      <a:lvl1pPr marL="0" algn="l" defTabSz="854324" rtl="0" eaLnBrk="1" latinLnBrk="0" hangingPunct="1">
        <a:defRPr sz="1682" kern="1200">
          <a:solidFill>
            <a:schemeClr val="tx1"/>
          </a:solidFill>
          <a:latin typeface="+mn-lt"/>
          <a:ea typeface="+mn-ea"/>
          <a:cs typeface="+mn-cs"/>
        </a:defRPr>
      </a:lvl1pPr>
      <a:lvl2pPr marL="427162" algn="l" defTabSz="854324" rtl="0" eaLnBrk="1" latinLnBrk="0" hangingPunct="1">
        <a:defRPr sz="1682" kern="1200">
          <a:solidFill>
            <a:schemeClr val="tx1"/>
          </a:solidFill>
          <a:latin typeface="+mn-lt"/>
          <a:ea typeface="+mn-ea"/>
          <a:cs typeface="+mn-cs"/>
        </a:defRPr>
      </a:lvl2pPr>
      <a:lvl3pPr marL="854324" algn="l" defTabSz="854324" rtl="0" eaLnBrk="1" latinLnBrk="0" hangingPunct="1">
        <a:defRPr sz="1682" kern="1200">
          <a:solidFill>
            <a:schemeClr val="tx1"/>
          </a:solidFill>
          <a:latin typeface="+mn-lt"/>
          <a:ea typeface="+mn-ea"/>
          <a:cs typeface="+mn-cs"/>
        </a:defRPr>
      </a:lvl3pPr>
      <a:lvl4pPr marL="1281486" algn="l" defTabSz="854324" rtl="0" eaLnBrk="1" latinLnBrk="0" hangingPunct="1">
        <a:defRPr sz="1682" kern="1200">
          <a:solidFill>
            <a:schemeClr val="tx1"/>
          </a:solidFill>
          <a:latin typeface="+mn-lt"/>
          <a:ea typeface="+mn-ea"/>
          <a:cs typeface="+mn-cs"/>
        </a:defRPr>
      </a:lvl4pPr>
      <a:lvl5pPr marL="1708648" algn="l" defTabSz="854324" rtl="0" eaLnBrk="1" latinLnBrk="0" hangingPunct="1">
        <a:defRPr sz="1682" kern="1200">
          <a:solidFill>
            <a:schemeClr val="tx1"/>
          </a:solidFill>
          <a:latin typeface="+mn-lt"/>
          <a:ea typeface="+mn-ea"/>
          <a:cs typeface="+mn-cs"/>
        </a:defRPr>
      </a:lvl5pPr>
      <a:lvl6pPr marL="2135810" algn="l" defTabSz="854324" rtl="0" eaLnBrk="1" latinLnBrk="0" hangingPunct="1">
        <a:defRPr sz="1682" kern="1200">
          <a:solidFill>
            <a:schemeClr val="tx1"/>
          </a:solidFill>
          <a:latin typeface="+mn-lt"/>
          <a:ea typeface="+mn-ea"/>
          <a:cs typeface="+mn-cs"/>
        </a:defRPr>
      </a:lvl6pPr>
      <a:lvl7pPr marL="2562972" algn="l" defTabSz="854324" rtl="0" eaLnBrk="1" latinLnBrk="0" hangingPunct="1">
        <a:defRPr sz="1682" kern="1200">
          <a:solidFill>
            <a:schemeClr val="tx1"/>
          </a:solidFill>
          <a:latin typeface="+mn-lt"/>
          <a:ea typeface="+mn-ea"/>
          <a:cs typeface="+mn-cs"/>
        </a:defRPr>
      </a:lvl7pPr>
      <a:lvl8pPr marL="2990134" algn="l" defTabSz="854324" rtl="0" eaLnBrk="1" latinLnBrk="0" hangingPunct="1">
        <a:defRPr sz="1682" kern="1200">
          <a:solidFill>
            <a:schemeClr val="tx1"/>
          </a:solidFill>
          <a:latin typeface="+mn-lt"/>
          <a:ea typeface="+mn-ea"/>
          <a:cs typeface="+mn-cs"/>
        </a:defRPr>
      </a:lvl8pPr>
      <a:lvl9pPr marL="3417296" algn="l" defTabSz="854324" rtl="0" eaLnBrk="1" latinLnBrk="0" hangingPunct="1">
        <a:defRPr sz="16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6" name="Rectangle 922"/>
          <p:cNvSpPr>
            <a:spLocks noChangeArrowheads="1"/>
          </p:cNvSpPr>
          <p:nvPr/>
        </p:nvSpPr>
        <p:spPr bwMode="auto">
          <a:xfrm>
            <a:off x="3045023" y="23296871"/>
            <a:ext cx="5766707" cy="1724969"/>
          </a:xfrm>
          <a:prstGeom prst="rect">
            <a:avLst/>
          </a:prstGeom>
          <a:noFill/>
          <a:ln w="9525">
            <a:noFill/>
            <a:miter lim="800000"/>
            <a:headEnd/>
            <a:tailEnd/>
          </a:ln>
        </p:spPr>
        <p:txBody>
          <a:bodyPr anchor="ctr"/>
          <a:lstStyle/>
          <a:p>
            <a:pPr algn="ctr" rtl="0" eaLnBrk="0" hangingPunct="0"/>
            <a:r>
              <a:rPr lang="en-US" sz="22703" b="0">
                <a:solidFill>
                  <a:schemeClr val="tx2"/>
                </a:solidFill>
                <a:latin typeface="Arial" panose="020B0604020202020204" pitchFamily="34" charset="0"/>
                <a:cs typeface="Arial" panose="020B0604020202020204" pitchFamily="34" charset="0"/>
              </a:rPr>
              <a:t> </a:t>
            </a:r>
          </a:p>
        </p:txBody>
      </p:sp>
      <p:sp>
        <p:nvSpPr>
          <p:cNvPr id="3" name="Rectangle 2"/>
          <p:cNvSpPr/>
          <p:nvPr/>
        </p:nvSpPr>
        <p:spPr bwMode="auto">
          <a:xfrm>
            <a:off x="0" y="0"/>
            <a:ext cx="30275212" cy="3168129"/>
          </a:xfrm>
          <a:prstGeom prst="rect">
            <a:avLst/>
          </a:prstGeom>
          <a:solidFill>
            <a:srgbClr val="00007A"/>
          </a:solidFill>
          <a:ln w="9525" cap="flat" cmpd="sng" algn="ctr">
            <a:solidFill>
              <a:schemeClr val="tx1"/>
            </a:solidFill>
            <a:prstDash val="solid"/>
            <a:round/>
            <a:headEnd type="none" w="med" len="med"/>
            <a:tailEnd type="none" w="med" len="med"/>
          </a:ln>
          <a:effectLst/>
        </p:spPr>
        <p:txBody>
          <a:bodyPr vert="horz" wrap="none" lIns="85433" tIns="42716" rIns="85433" bIns="42716" numCol="1" rtlCol="1" anchor="ctr" anchorCtr="0" compatLnSpc="1">
            <a:prstTxWarp prst="textNoShape">
              <a:avLst/>
            </a:prstTxWarp>
          </a:bodyPr>
          <a:lstStyle/>
          <a:p>
            <a:pPr algn="ctr" defTabSz="974464" rtl="0" eaLnBrk="0" hangingPunct="0"/>
            <a:endParaRPr lang="he-IL" sz="4298">
              <a:solidFill>
                <a:srgbClr val="00007A"/>
              </a:solidFill>
              <a:latin typeface="Arial" panose="020B0604020202020204" pitchFamily="34" charset="0"/>
              <a:cs typeface="Arial" panose="020B0604020202020204" pitchFamily="34" charset="0"/>
            </a:endParaRPr>
          </a:p>
        </p:txBody>
      </p:sp>
      <p:sp>
        <p:nvSpPr>
          <p:cNvPr id="112" name="Rounded Rectangle 18"/>
          <p:cNvSpPr/>
          <p:nvPr/>
        </p:nvSpPr>
        <p:spPr>
          <a:xfrm>
            <a:off x="629999" y="9342000"/>
            <a:ext cx="9360000" cy="15052648"/>
          </a:xfrm>
          <a:prstGeom prst="roundRect">
            <a:avLst>
              <a:gd name="adj" fmla="val 371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14" name="Rectangle 3"/>
          <p:cNvSpPr>
            <a:spLocks noChangeArrowheads="1"/>
          </p:cNvSpPr>
          <p:nvPr/>
        </p:nvSpPr>
        <p:spPr bwMode="auto">
          <a:xfrm>
            <a:off x="934781" y="9547200"/>
            <a:ext cx="5567957"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Introduction</a:t>
            </a:r>
          </a:p>
        </p:txBody>
      </p:sp>
      <p:sp>
        <p:nvSpPr>
          <p:cNvPr id="115" name="Rectangle 4"/>
          <p:cNvSpPr>
            <a:spLocks noChangeArrowheads="1"/>
          </p:cNvSpPr>
          <p:nvPr/>
        </p:nvSpPr>
        <p:spPr bwMode="auto">
          <a:xfrm>
            <a:off x="900000" y="10656000"/>
            <a:ext cx="8820000" cy="378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GB" sz="2990" b="0" dirty="0">
                <a:solidFill>
                  <a:srgbClr val="002147"/>
                </a:solidFill>
                <a:latin typeface="Arial" panose="020B0604020202020204" pitchFamily="34" charset="0"/>
                <a:cs typeface="Arial" panose="020B0604020202020204" pitchFamily="34" charset="0"/>
              </a:rPr>
              <a:t>Power amplifiers (PAs), are inherently nonlinear systems.</a:t>
            </a:r>
          </a:p>
          <a:p>
            <a:pPr marL="425679" indent="-425679" algn="l" rtl="0">
              <a:spcBef>
                <a:spcPts val="1682"/>
              </a:spcBef>
              <a:buSzPct val="125000"/>
              <a:buFont typeface="Arial" pitchFamily="34" charset="0"/>
              <a:buChar char="•"/>
            </a:pPr>
            <a:r>
              <a:rPr lang="en-GB" sz="2990" b="0" dirty="0">
                <a:solidFill>
                  <a:srgbClr val="002147"/>
                </a:solidFill>
                <a:latin typeface="Arial" panose="020B0604020202020204" pitchFamily="34" charset="0"/>
                <a:cs typeface="Arial" panose="020B0604020202020204" pitchFamily="34" charset="0"/>
              </a:rPr>
              <a:t>Nonlinearity causes in-band distortion and a spectral regrowth.</a:t>
            </a:r>
          </a:p>
          <a:p>
            <a:pPr marL="425679" indent="-425679" algn="l" rtl="0">
              <a:spcBef>
                <a:spcPts val="1682"/>
              </a:spcBef>
              <a:buSzPct val="125000"/>
              <a:buFont typeface="Arial" pitchFamily="34" charset="0"/>
              <a:buChar char="•"/>
            </a:pPr>
            <a:r>
              <a:rPr lang="en-GB" sz="2990" b="0" dirty="0">
                <a:solidFill>
                  <a:srgbClr val="002147"/>
                </a:solidFill>
                <a:latin typeface="Arial" panose="020B0604020202020204" pitchFamily="34" charset="0"/>
                <a:cs typeface="Arial" panose="020B0604020202020204" pitchFamily="34" charset="0"/>
              </a:rPr>
              <a:t>The role of the Digital Pre Distortion (DPD) is to distort the signal in a way that will be, in turn, compensated by the </a:t>
            </a:r>
            <a:r>
              <a:rPr lang="en-GB" sz="2990" b="0" dirty="0" smtClean="0">
                <a:solidFill>
                  <a:srgbClr val="002147"/>
                </a:solidFill>
                <a:latin typeface="Arial" panose="020B0604020202020204" pitchFamily="34" charset="0"/>
                <a:cs typeface="Arial" panose="020B0604020202020204" pitchFamily="34" charset="0"/>
              </a:rPr>
              <a:t>PA.</a:t>
            </a:r>
            <a:endParaRPr lang="en-US" sz="2990" b="0" dirty="0">
              <a:solidFill>
                <a:srgbClr val="002147"/>
              </a:solidFill>
              <a:latin typeface="Arial" panose="020B0604020202020204" pitchFamily="34" charset="0"/>
              <a:cs typeface="Arial" panose="020B0604020202020204" pitchFamily="34" charset="0"/>
            </a:endParaRPr>
          </a:p>
        </p:txBody>
      </p:sp>
      <p:sp>
        <p:nvSpPr>
          <p:cNvPr id="116" name="Rectangle 3"/>
          <p:cNvSpPr>
            <a:spLocks noChangeArrowheads="1"/>
          </p:cNvSpPr>
          <p:nvPr/>
        </p:nvSpPr>
        <p:spPr bwMode="auto">
          <a:xfrm>
            <a:off x="860148" y="17399017"/>
            <a:ext cx="5523461"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Goals</a:t>
            </a:r>
          </a:p>
        </p:txBody>
      </p:sp>
      <p:sp>
        <p:nvSpPr>
          <p:cNvPr id="117" name="Rectangle 4"/>
          <p:cNvSpPr>
            <a:spLocks noChangeArrowheads="1"/>
          </p:cNvSpPr>
          <p:nvPr/>
        </p:nvSpPr>
        <p:spPr bwMode="auto">
          <a:xfrm>
            <a:off x="806454" y="18528438"/>
            <a:ext cx="8820000" cy="274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GB" sz="2990" b="0" dirty="0">
                <a:solidFill>
                  <a:srgbClr val="000068"/>
                </a:solidFill>
                <a:latin typeface="Arial" panose="020B0604020202020204" pitchFamily="34" charset="0"/>
                <a:cs typeface="Arial" panose="020B0604020202020204" pitchFamily="34" charset="0"/>
              </a:rPr>
              <a:t>T</a:t>
            </a:r>
            <a:r>
              <a:rPr lang="en-GB" sz="2990" b="0" dirty="0" smtClean="0">
                <a:solidFill>
                  <a:srgbClr val="000068"/>
                </a:solidFill>
                <a:latin typeface="Arial" panose="020B0604020202020204" pitchFamily="34" charset="0"/>
                <a:cs typeface="Arial" panose="020B0604020202020204" pitchFamily="34" charset="0"/>
              </a:rPr>
              <a:t>he </a:t>
            </a:r>
            <a:r>
              <a:rPr lang="en-GB" sz="2990" b="0" dirty="0">
                <a:solidFill>
                  <a:srgbClr val="000068"/>
                </a:solidFill>
                <a:latin typeface="Arial" panose="020B0604020202020204" pitchFamily="34" charset="0"/>
                <a:cs typeface="Arial" panose="020B0604020202020204" pitchFamily="34" charset="0"/>
              </a:rPr>
              <a:t>total response of the Pre-distorter and </a:t>
            </a:r>
            <a:r>
              <a:rPr lang="en-GB" sz="2990" b="0" dirty="0" smtClean="0">
                <a:solidFill>
                  <a:srgbClr val="000068"/>
                </a:solidFill>
                <a:latin typeface="Arial" panose="020B0604020202020204" pitchFamily="34" charset="0"/>
                <a:cs typeface="Arial" panose="020B0604020202020204" pitchFamily="34" charset="0"/>
              </a:rPr>
              <a:t>PA </a:t>
            </a:r>
            <a:r>
              <a:rPr lang="en-GB" sz="2990" b="0" dirty="0">
                <a:solidFill>
                  <a:srgbClr val="000068"/>
                </a:solidFill>
                <a:latin typeface="Arial" panose="020B0604020202020204" pitchFamily="34" charset="0"/>
                <a:cs typeface="Arial" panose="020B0604020202020204" pitchFamily="34" charset="0"/>
              </a:rPr>
              <a:t>will be linear (reduce am/am, am/pm distortions and o</a:t>
            </a:r>
            <a:r>
              <a:rPr lang="en-GB" sz="2990" b="0" dirty="0" smtClean="0">
                <a:solidFill>
                  <a:srgbClr val="000068"/>
                </a:solidFill>
                <a:latin typeface="Arial" panose="020B0604020202020204" pitchFamily="34" charset="0"/>
                <a:cs typeface="Arial" panose="020B0604020202020204" pitchFamily="34" charset="0"/>
              </a:rPr>
              <a:t>ut of band </a:t>
            </a:r>
            <a:r>
              <a:rPr lang="en-GB" sz="2990" b="0" dirty="0">
                <a:solidFill>
                  <a:srgbClr val="000068"/>
                </a:solidFill>
                <a:latin typeface="Arial" panose="020B0604020202020204" pitchFamily="34" charset="0"/>
                <a:cs typeface="Arial" panose="020B0604020202020204" pitchFamily="34" charset="0"/>
              </a:rPr>
              <a:t>emission) up to some saturation voltage. </a:t>
            </a:r>
            <a:endParaRPr lang="en-GB" sz="2990" b="0" dirty="0" smtClean="0">
              <a:solidFill>
                <a:srgbClr val="000068"/>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r>
              <a:rPr lang="en-GB" sz="2990" b="0" dirty="0" smtClean="0">
                <a:solidFill>
                  <a:srgbClr val="000068"/>
                </a:solidFill>
                <a:latin typeface="Arial" panose="020B0604020202020204" pitchFamily="34" charset="0"/>
                <a:cs typeface="Arial" panose="020B0604020202020204" pitchFamily="34" charset="0"/>
              </a:rPr>
              <a:t>Using </a:t>
            </a:r>
            <a:r>
              <a:rPr lang="en-GB" sz="2990" b="0" dirty="0">
                <a:solidFill>
                  <a:srgbClr val="000068"/>
                </a:solidFill>
                <a:latin typeface="Arial" panose="020B0604020202020204" pitchFamily="34" charset="0"/>
                <a:cs typeface="Arial" panose="020B0604020202020204" pitchFamily="34" charset="0"/>
              </a:rPr>
              <a:t>both classical and deep learning </a:t>
            </a:r>
            <a:r>
              <a:rPr lang="en-GB" sz="2990" b="0" dirty="0" smtClean="0">
                <a:solidFill>
                  <a:srgbClr val="000068"/>
                </a:solidFill>
                <a:latin typeface="Arial" panose="020B0604020202020204" pitchFamily="34" charset="0"/>
                <a:cs typeface="Arial" panose="020B0604020202020204" pitchFamily="34" charset="0"/>
              </a:rPr>
              <a:t>methods</a:t>
            </a:r>
            <a:endParaRPr lang="en-GB" sz="2990" b="0" dirty="0">
              <a:solidFill>
                <a:srgbClr val="000068"/>
              </a:solidFill>
              <a:latin typeface="Arial" panose="020B0604020202020204" pitchFamily="34" charset="0"/>
              <a:cs typeface="Arial" panose="020B0604020202020204" pitchFamily="34" charset="0"/>
            </a:endParaRPr>
          </a:p>
        </p:txBody>
      </p:sp>
      <p:sp>
        <p:nvSpPr>
          <p:cNvPr id="123" name="Rectangle 4"/>
          <p:cNvSpPr>
            <a:spLocks noChangeArrowheads="1"/>
          </p:cNvSpPr>
          <p:nvPr/>
        </p:nvSpPr>
        <p:spPr bwMode="auto">
          <a:xfrm>
            <a:off x="20592000" y="9209881"/>
            <a:ext cx="9024464" cy="152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900819" rtl="0"/>
            <a:r>
              <a:rPr lang="en-US" sz="4800" dirty="0">
                <a:solidFill>
                  <a:srgbClr val="D1282E">
                    <a:lumMod val="75000"/>
                  </a:srgbClr>
                </a:solidFill>
                <a:latin typeface="Arial" panose="020B0604020202020204" pitchFamily="34" charset="0"/>
                <a:cs typeface="Arial" panose="020B0604020202020204" pitchFamily="34" charset="0"/>
              </a:rPr>
              <a:t>PA NN </a:t>
            </a:r>
            <a:r>
              <a:rPr lang="en-US" sz="4800" dirty="0" smtClean="0">
                <a:solidFill>
                  <a:srgbClr val="D1282E">
                    <a:lumMod val="75000"/>
                  </a:srgbClr>
                </a:solidFill>
                <a:latin typeface="Arial" panose="020B0604020202020204" pitchFamily="34" charset="0"/>
                <a:cs typeface="Arial" panose="020B0604020202020204" pitchFamily="34" charset="0"/>
              </a:rPr>
              <a:t>proposed architecture</a:t>
            </a:r>
            <a:endParaRPr lang="en-US" sz="4800" dirty="0">
              <a:solidFill>
                <a:srgbClr val="D1282E">
                  <a:lumMod val="75000"/>
                </a:srgbClr>
              </a:solidFill>
              <a:latin typeface="Arial" panose="020B0604020202020204" pitchFamily="34" charset="0"/>
              <a:cs typeface="Arial" panose="020B0604020202020204" pitchFamily="34" charset="0"/>
            </a:endParaRPr>
          </a:p>
        </p:txBody>
      </p:sp>
      <p:sp>
        <p:nvSpPr>
          <p:cNvPr id="130" name="Rounded Rectangle 171"/>
          <p:cNvSpPr/>
          <p:nvPr/>
        </p:nvSpPr>
        <p:spPr>
          <a:xfrm>
            <a:off x="10458000" y="9341999"/>
            <a:ext cx="9360000" cy="23108882"/>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35" name="Rectangle 2"/>
          <p:cNvSpPr>
            <a:spLocks noChangeArrowheads="1"/>
          </p:cNvSpPr>
          <p:nvPr/>
        </p:nvSpPr>
        <p:spPr bwMode="auto">
          <a:xfrm>
            <a:off x="936000" y="25223006"/>
            <a:ext cx="875559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4400" dirty="0" smtClean="0">
                <a:solidFill>
                  <a:srgbClr val="D1282E">
                    <a:lumMod val="75000"/>
                  </a:srgbClr>
                </a:solidFill>
                <a:latin typeface="Arial" panose="020B0604020202020204" pitchFamily="34" charset="0"/>
                <a:cs typeface="Arial" panose="020B0604020202020204" pitchFamily="34" charset="0"/>
              </a:rPr>
              <a:t>AM/AM, AM/PM, OOB emission</a:t>
            </a:r>
            <a:endParaRPr lang="en-US" sz="4400" dirty="0">
              <a:solidFill>
                <a:srgbClr val="D1282E">
                  <a:lumMod val="75000"/>
                </a:srgbClr>
              </a:solidFill>
              <a:latin typeface="Arial" panose="020B0604020202020204" pitchFamily="34" charset="0"/>
              <a:cs typeface="Arial" panose="020B0604020202020204" pitchFamily="34" charset="0"/>
            </a:endParaRPr>
          </a:p>
        </p:txBody>
      </p:sp>
      <p:sp>
        <p:nvSpPr>
          <p:cNvPr id="136" name="Rounded Rectangle 145"/>
          <p:cNvSpPr/>
          <p:nvPr/>
        </p:nvSpPr>
        <p:spPr>
          <a:xfrm>
            <a:off x="629999" y="24933324"/>
            <a:ext cx="9360000" cy="17423557"/>
          </a:xfrm>
          <a:prstGeom prst="roundRect">
            <a:avLst>
              <a:gd name="adj" fmla="val 371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37" name="Rectangle 2"/>
          <p:cNvSpPr>
            <a:spLocks noChangeArrowheads="1"/>
          </p:cNvSpPr>
          <p:nvPr/>
        </p:nvSpPr>
        <p:spPr bwMode="auto">
          <a:xfrm>
            <a:off x="20591999" y="17386905"/>
            <a:ext cx="8475042"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Results</a:t>
            </a:r>
          </a:p>
        </p:txBody>
      </p:sp>
      <p:sp>
        <p:nvSpPr>
          <p:cNvPr id="142" name="Rounded Rectangle 193"/>
          <p:cNvSpPr/>
          <p:nvPr/>
        </p:nvSpPr>
        <p:spPr>
          <a:xfrm>
            <a:off x="20285999" y="36118691"/>
            <a:ext cx="9360000" cy="5664810"/>
          </a:xfrm>
          <a:prstGeom prst="roundRect">
            <a:avLst>
              <a:gd name="adj" fmla="val 512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dirty="0">
              <a:solidFill>
                <a:srgbClr val="FFFFFF"/>
              </a:solidFill>
              <a:latin typeface="Arial" panose="020B0604020202020204" pitchFamily="34" charset="0"/>
              <a:cs typeface="Arial" panose="020B0604020202020204" pitchFamily="34" charset="0"/>
            </a:endParaRPr>
          </a:p>
        </p:txBody>
      </p:sp>
      <p:sp>
        <p:nvSpPr>
          <p:cNvPr id="143" name="Rectangle 2"/>
          <p:cNvSpPr>
            <a:spLocks noChangeArrowheads="1"/>
          </p:cNvSpPr>
          <p:nvPr/>
        </p:nvSpPr>
        <p:spPr bwMode="auto">
          <a:xfrm>
            <a:off x="20592000" y="36118691"/>
            <a:ext cx="8475042"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Conclusions</a:t>
            </a:r>
          </a:p>
        </p:txBody>
      </p:sp>
      <p:sp>
        <p:nvSpPr>
          <p:cNvPr id="145" name="Rectangle 2"/>
          <p:cNvSpPr>
            <a:spLocks noChangeArrowheads="1"/>
          </p:cNvSpPr>
          <p:nvPr/>
        </p:nvSpPr>
        <p:spPr bwMode="auto">
          <a:xfrm>
            <a:off x="10764000" y="9547199"/>
            <a:ext cx="8781546" cy="210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900819" rtl="0"/>
            <a:r>
              <a:rPr lang="pt-BR" sz="5400" dirty="0">
                <a:solidFill>
                  <a:srgbClr val="D1282E">
                    <a:lumMod val="75000"/>
                  </a:srgbClr>
                </a:solidFill>
                <a:latin typeface="Arial" panose="020B0604020202020204" pitchFamily="34" charset="0"/>
                <a:cs typeface="Arial" panose="020B0604020202020204" pitchFamily="34" charset="0"/>
              </a:rPr>
              <a:t>Volterra series as a </a:t>
            </a:r>
            <a:r>
              <a:rPr lang="pt-BR" sz="5400" dirty="0" smtClean="0">
                <a:solidFill>
                  <a:srgbClr val="D1282E">
                    <a:lumMod val="75000"/>
                  </a:srgbClr>
                </a:solidFill>
                <a:latin typeface="Arial" panose="020B0604020202020204" pitchFamily="34" charset="0"/>
                <a:cs typeface="Arial" panose="020B0604020202020204" pitchFamily="34" charset="0"/>
              </a:rPr>
              <a:t>PA &amp; DPD model</a:t>
            </a:r>
            <a:endParaRPr lang="pt-BR" sz="5400" dirty="0">
              <a:solidFill>
                <a:srgbClr val="D1282E">
                  <a:lumMod val="75000"/>
                </a:srgbClr>
              </a:solidFill>
              <a:latin typeface="Arial" panose="020B0604020202020204" pitchFamily="34" charset="0"/>
              <a:cs typeface="Arial" panose="020B0604020202020204" pitchFamily="34" charset="0"/>
            </a:endParaRPr>
          </a:p>
        </p:txBody>
      </p:sp>
      <p:sp>
        <p:nvSpPr>
          <p:cNvPr id="146" name="Rounded Rectangle 199"/>
          <p:cNvSpPr/>
          <p:nvPr/>
        </p:nvSpPr>
        <p:spPr>
          <a:xfrm>
            <a:off x="20285999" y="9342000"/>
            <a:ext cx="9360000" cy="7529780"/>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91" name="Text Box 8"/>
          <p:cNvSpPr txBox="1">
            <a:spLocks noChangeArrowheads="1"/>
          </p:cNvSpPr>
          <p:nvPr/>
        </p:nvSpPr>
        <p:spPr bwMode="auto">
          <a:xfrm>
            <a:off x="964406" y="3494881"/>
            <a:ext cx="28290682" cy="327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he-IL"/>
            </a:defPPr>
            <a:lvl1pPr defTabSz="4175125" rtl="0">
              <a:defRPr sz="5500" b="1">
                <a:solidFill>
                  <a:schemeClr val="tx2">
                    <a:lumMod val="75000"/>
                  </a:schemeClr>
                </a:solidFill>
                <a:latin typeface="Century Gothic" pitchFamily="34" charset="0"/>
                <a:cs typeface="Tahoma" pitchFamily="34" charset="0"/>
              </a:defRPr>
            </a:lvl1pPr>
          </a:lstStyle>
          <a:p>
            <a:pPr algn="ctr" defTabSz="3900819" fontAlgn="auto">
              <a:spcBef>
                <a:spcPts val="0"/>
              </a:spcBef>
              <a:spcAft>
                <a:spcPts val="0"/>
              </a:spcAft>
              <a:defRPr/>
            </a:pPr>
            <a:r>
              <a:rPr lang="en-GB" sz="9600" dirty="0">
                <a:solidFill>
                  <a:srgbClr val="002060"/>
                </a:solidFill>
              </a:rPr>
              <a:t>Digital </a:t>
            </a:r>
            <a:r>
              <a:rPr lang="en-GB" sz="9600" dirty="0" smtClean="0">
                <a:solidFill>
                  <a:srgbClr val="002060"/>
                </a:solidFill>
              </a:rPr>
              <a:t>Pre-Distortion</a:t>
            </a:r>
            <a:endParaRPr lang="en-US" sz="10000" kern="0" baseline="30000" dirty="0">
              <a:solidFill>
                <a:schemeClr val="accent6">
                  <a:lumMod val="50000"/>
                </a:schemeClr>
              </a:solidFill>
              <a:latin typeface="Arial" panose="020B0604020202020204" pitchFamily="34" charset="0"/>
              <a:cs typeface="Arial" panose="020B0604020202020204" pitchFamily="34" charset="0"/>
            </a:endParaRPr>
          </a:p>
        </p:txBody>
      </p:sp>
      <p:sp>
        <p:nvSpPr>
          <p:cNvPr id="104" name="Rectangle 3"/>
          <p:cNvSpPr>
            <a:spLocks noChangeArrowheads="1"/>
          </p:cNvSpPr>
          <p:nvPr/>
        </p:nvSpPr>
        <p:spPr bwMode="auto">
          <a:xfrm>
            <a:off x="1020124" y="7152481"/>
            <a:ext cx="28290682" cy="79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15" tIns="42708" rIns="85415" bIns="42708" anchor="ctr" anchorCtr="0"/>
          <a:lstStyle/>
          <a:p>
            <a:pPr algn="ctr" rtl="0">
              <a:lnSpc>
                <a:spcPct val="80000"/>
              </a:lnSpc>
              <a:spcBef>
                <a:spcPct val="20000"/>
              </a:spcBef>
            </a:pPr>
            <a:r>
              <a:rPr lang="en-US" sz="6000" dirty="0" smtClean="0">
                <a:solidFill>
                  <a:srgbClr val="000060"/>
                </a:solidFill>
                <a:latin typeface="Arial" panose="020B0604020202020204" pitchFamily="34" charset="0"/>
                <a:cs typeface="Arial" panose="020B0604020202020204" pitchFamily="34" charset="0"/>
              </a:rPr>
              <a:t>Adir Cohen Nissan, </a:t>
            </a:r>
            <a:r>
              <a:rPr lang="en-US" sz="6000" dirty="0">
                <a:solidFill>
                  <a:srgbClr val="000060"/>
                </a:solidFill>
                <a:latin typeface="Arial" panose="020B0604020202020204" pitchFamily="34" charset="0"/>
                <a:cs typeface="Arial" panose="020B0604020202020204" pitchFamily="34" charset="0"/>
              </a:rPr>
              <a:t>Supervised by </a:t>
            </a:r>
            <a:r>
              <a:rPr lang="en-US" sz="6000" dirty="0">
                <a:solidFill>
                  <a:srgbClr val="002060"/>
                </a:solidFill>
              </a:rPr>
              <a:t>Shai </a:t>
            </a:r>
            <a:r>
              <a:rPr lang="en-US" sz="6000" dirty="0" err="1">
                <a:solidFill>
                  <a:srgbClr val="002060"/>
                </a:solidFill>
              </a:rPr>
              <a:t>Ginzach</a:t>
            </a:r>
            <a:r>
              <a:rPr lang="en-US" sz="6000" dirty="0">
                <a:solidFill>
                  <a:srgbClr val="002060"/>
                </a:solidFill>
              </a:rPr>
              <a:t>, </a:t>
            </a:r>
            <a:r>
              <a:rPr lang="en-US" sz="6000" dirty="0" err="1">
                <a:solidFill>
                  <a:srgbClr val="002060"/>
                </a:solidFill>
              </a:rPr>
              <a:t>Dror</a:t>
            </a:r>
            <a:r>
              <a:rPr lang="en-US" sz="6000" dirty="0">
                <a:solidFill>
                  <a:srgbClr val="002060"/>
                </a:solidFill>
              </a:rPr>
              <a:t> </a:t>
            </a:r>
            <a:r>
              <a:rPr lang="en-US" sz="6000" dirty="0" err="1">
                <a:solidFill>
                  <a:srgbClr val="002060"/>
                </a:solidFill>
              </a:rPr>
              <a:t>Yachil</a:t>
            </a:r>
            <a:endParaRPr lang="en-US" sz="6000" dirty="0">
              <a:solidFill>
                <a:srgbClr val="000060"/>
              </a:solidFill>
              <a:latin typeface="Arial" panose="020B0604020202020204" pitchFamily="34" charset="0"/>
              <a:cs typeface="Arial" panose="020B0604020202020204" pitchFamily="34" charset="0"/>
            </a:endParaRPr>
          </a:p>
        </p:txBody>
      </p:sp>
      <p:sp>
        <p:nvSpPr>
          <p:cNvPr id="367" name="Rectangle 4"/>
          <p:cNvSpPr>
            <a:spLocks noChangeArrowheads="1"/>
          </p:cNvSpPr>
          <p:nvPr/>
        </p:nvSpPr>
        <p:spPr bwMode="auto">
          <a:xfrm>
            <a:off x="10787851" y="11470723"/>
            <a:ext cx="8820000" cy="1648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GB" sz="2990" b="0" dirty="0" err="1">
                <a:solidFill>
                  <a:srgbClr val="000068"/>
                </a:solidFill>
                <a:latin typeface="Arial" panose="020B0604020202020204" pitchFamily="34" charset="0"/>
                <a:cs typeface="Arial" panose="020B0604020202020204" pitchFamily="34" charset="0"/>
              </a:rPr>
              <a:t>Volterra</a:t>
            </a:r>
            <a:r>
              <a:rPr lang="en-GB" sz="2990" b="0" dirty="0">
                <a:solidFill>
                  <a:srgbClr val="000068"/>
                </a:solidFill>
                <a:latin typeface="Arial" panose="020B0604020202020204" pitchFamily="34" charset="0"/>
                <a:cs typeface="Arial" panose="020B0604020202020204" pitchFamily="34" charset="0"/>
              </a:rPr>
              <a:t> series are used in order to model systems that are both nonlinear and have </a:t>
            </a:r>
            <a:r>
              <a:rPr lang="en-GB" sz="2990" b="0" dirty="0" smtClean="0">
                <a:solidFill>
                  <a:srgbClr val="000068"/>
                </a:solidFill>
                <a:latin typeface="Arial" panose="020B0604020202020204" pitchFamily="34" charset="0"/>
                <a:cs typeface="Arial" panose="020B0604020202020204" pitchFamily="34" charset="0"/>
              </a:rPr>
              <a:t>memory</a:t>
            </a:r>
            <a:r>
              <a:rPr lang="en-GB" sz="2990" b="0" dirty="0">
                <a:solidFill>
                  <a:srgbClr val="000068"/>
                </a:solidFill>
                <a:latin typeface="Arial" panose="020B0604020202020204" pitchFamily="34" charset="0"/>
                <a:cs typeface="Arial" panose="020B0604020202020204" pitchFamily="34" charset="0"/>
              </a:rPr>
              <a:t>. Memory Polynomial model is a simplification of the full </a:t>
            </a:r>
            <a:r>
              <a:rPr lang="en-GB" sz="2990" b="0" dirty="0" err="1">
                <a:solidFill>
                  <a:srgbClr val="000068"/>
                </a:solidFill>
                <a:latin typeface="Arial" panose="020B0604020202020204" pitchFamily="34" charset="0"/>
                <a:cs typeface="Arial" panose="020B0604020202020204" pitchFamily="34" charset="0"/>
              </a:rPr>
              <a:t>Volterra</a:t>
            </a:r>
            <a:r>
              <a:rPr lang="en-GB" sz="2990" b="0" dirty="0">
                <a:solidFill>
                  <a:srgbClr val="000068"/>
                </a:solidFill>
                <a:latin typeface="Arial" panose="020B0604020202020204" pitchFamily="34" charset="0"/>
                <a:cs typeface="Arial" panose="020B0604020202020204" pitchFamily="34" charset="0"/>
              </a:rPr>
              <a:t> model, with less coefficients </a:t>
            </a:r>
            <a:endParaRPr lang="en-GB" sz="2990" b="0" dirty="0" smtClean="0">
              <a:solidFill>
                <a:srgbClr val="000068"/>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en-GB" sz="2990" b="0" dirty="0">
              <a:solidFill>
                <a:srgbClr val="000068"/>
              </a:solidFill>
              <a:latin typeface="Arial" panose="020B0604020202020204" pitchFamily="34" charset="0"/>
              <a:cs typeface="Arial" panose="020B0604020202020204" pitchFamily="34" charset="0"/>
            </a:endParaRPr>
          </a:p>
          <a:p>
            <a:pPr algn="l" rtl="0">
              <a:spcBef>
                <a:spcPts val="1682"/>
              </a:spcBef>
              <a:buSzPct val="125000"/>
            </a:pPr>
            <a:endParaRPr lang="en-GB" sz="2990" b="0" dirty="0">
              <a:solidFill>
                <a:srgbClr val="000068"/>
              </a:solidFill>
              <a:latin typeface="Arial" panose="020B0604020202020204" pitchFamily="34" charset="0"/>
              <a:cs typeface="Arial" panose="020B0604020202020204" pitchFamily="34" charset="0"/>
            </a:endParaRPr>
          </a:p>
          <a:p>
            <a:pPr marL="457200" indent="-457200" algn="l" rtl="0">
              <a:spcBef>
                <a:spcPts val="1682"/>
              </a:spcBef>
              <a:buSzPct val="125000"/>
              <a:buFont typeface="Arial" panose="020B0604020202020204" pitchFamily="34" charset="0"/>
              <a:buChar char="•"/>
            </a:pPr>
            <a:r>
              <a:rPr lang="en-GB" sz="2990" b="0" dirty="0">
                <a:solidFill>
                  <a:srgbClr val="000068"/>
                </a:solidFill>
                <a:latin typeface="Arial" panose="020B0604020202020204" pitchFamily="34" charset="0"/>
                <a:cs typeface="Arial" panose="020B0604020202020204" pitchFamily="34" charset="0"/>
              </a:rPr>
              <a:t>This model can be represented efficiently in matrix form </a:t>
            </a:r>
            <a:r>
              <a:rPr lang="en-GB" sz="2990" b="0" dirty="0" smtClean="0">
                <a:solidFill>
                  <a:srgbClr val="000068"/>
                </a:solidFill>
                <a:latin typeface="Arial" panose="020B0604020202020204" pitchFamily="34" charset="0"/>
                <a:cs typeface="Arial" panose="020B0604020202020204" pitchFamily="34" charset="0"/>
              </a:rPr>
              <a:t>as:</a:t>
            </a:r>
          </a:p>
          <a:p>
            <a:pPr algn="l" rtl="0">
              <a:spcBef>
                <a:spcPts val="1682"/>
              </a:spcBef>
              <a:buSzPct val="125000"/>
            </a:pPr>
            <a:endParaRPr lang="en-GB" sz="2990" b="0" dirty="0">
              <a:solidFill>
                <a:srgbClr val="000068"/>
              </a:solidFill>
              <a:latin typeface="Arial" panose="020B0604020202020204" pitchFamily="34" charset="0"/>
              <a:cs typeface="Arial" panose="020B0604020202020204" pitchFamily="34" charset="0"/>
            </a:endParaRPr>
          </a:p>
          <a:p>
            <a:pPr algn="l" rtl="0">
              <a:spcBef>
                <a:spcPts val="1682"/>
              </a:spcBef>
              <a:buSzPct val="125000"/>
            </a:pPr>
            <a:endParaRPr lang="en-GB" sz="2990" b="0" dirty="0">
              <a:solidFill>
                <a:srgbClr val="000068"/>
              </a:solidFill>
              <a:latin typeface="Arial" panose="020B0604020202020204" pitchFamily="34" charset="0"/>
              <a:cs typeface="Arial" panose="020B0604020202020204" pitchFamily="34" charset="0"/>
            </a:endParaRPr>
          </a:p>
          <a:p>
            <a:pPr marL="457200" indent="-457200" algn="l" rtl="0">
              <a:spcBef>
                <a:spcPts val="1682"/>
              </a:spcBef>
              <a:buSzPct val="125000"/>
              <a:buFont typeface="Arial" panose="020B0604020202020204" pitchFamily="34" charset="0"/>
              <a:buChar char="•"/>
            </a:pPr>
            <a:r>
              <a:rPr lang="en-GB" sz="2990" b="0" dirty="0" smtClean="0">
                <a:solidFill>
                  <a:srgbClr val="000068"/>
                </a:solidFill>
                <a:latin typeface="Arial" panose="020B0604020202020204" pitchFamily="34" charset="0"/>
                <a:cs typeface="Arial" panose="020B0604020202020204" pitchFamily="34" charset="0"/>
              </a:rPr>
              <a:t>The </a:t>
            </a:r>
            <a:r>
              <a:rPr lang="en-GB" sz="2990" b="0" dirty="0">
                <a:solidFill>
                  <a:srgbClr val="000068"/>
                </a:solidFill>
                <a:latin typeface="Arial" panose="020B0604020202020204" pitchFamily="34" charset="0"/>
                <a:cs typeface="Arial" panose="020B0604020202020204" pitchFamily="34" charset="0"/>
              </a:rPr>
              <a:t>coefficients vector 𝜃_𝑀𝑃 can be found using the well-known method of minimizing the least squares error between the calculated output and measured output</a:t>
            </a:r>
            <a:r>
              <a:rPr lang="en-GB" sz="2990" b="0" dirty="0" smtClean="0">
                <a:solidFill>
                  <a:srgbClr val="000068"/>
                </a:solidFill>
                <a:latin typeface="Arial" panose="020B0604020202020204" pitchFamily="34" charset="0"/>
                <a:cs typeface="Arial" panose="020B0604020202020204" pitchFamily="34" charset="0"/>
              </a:rPr>
              <a:t>.</a:t>
            </a:r>
          </a:p>
          <a:p>
            <a:pPr marL="457200" indent="-457200" algn="l" rtl="0">
              <a:spcBef>
                <a:spcPts val="1682"/>
              </a:spcBef>
              <a:buSzPct val="125000"/>
              <a:buFont typeface="Arial" panose="020B0604020202020204" pitchFamily="34" charset="0"/>
              <a:buChar char="•"/>
            </a:pPr>
            <a:endParaRPr lang="en-GB" sz="2990" b="0" dirty="0" smtClean="0">
              <a:solidFill>
                <a:srgbClr val="000068"/>
              </a:solidFill>
              <a:latin typeface="Arial" panose="020B0604020202020204" pitchFamily="34" charset="0"/>
              <a:cs typeface="Arial" panose="020B0604020202020204" pitchFamily="34" charset="0"/>
            </a:endParaRPr>
          </a:p>
          <a:p>
            <a:pPr marL="457200" indent="-457200" algn="l" rtl="0">
              <a:spcBef>
                <a:spcPts val="1682"/>
              </a:spcBef>
              <a:buSzPct val="125000"/>
              <a:buFont typeface="Arial" panose="020B0604020202020204" pitchFamily="34" charset="0"/>
              <a:buChar char="•"/>
            </a:pPr>
            <a:r>
              <a:rPr lang="en-GB" sz="2990" b="0" dirty="0" smtClean="0">
                <a:solidFill>
                  <a:srgbClr val="000068"/>
                </a:solidFill>
                <a:latin typeface="Arial" panose="020B0604020202020204" pitchFamily="34" charset="0"/>
                <a:cs typeface="Arial" panose="020B0604020202020204" pitchFamily="34" charset="0"/>
              </a:rPr>
              <a:t>At </a:t>
            </a:r>
            <a:r>
              <a:rPr lang="en-GB" sz="2990" b="0" dirty="0">
                <a:solidFill>
                  <a:srgbClr val="000068"/>
                </a:solidFill>
                <a:latin typeface="Arial" panose="020B0604020202020204" pitchFamily="34" charset="0"/>
                <a:cs typeface="Arial" panose="020B0604020202020204" pitchFamily="34" charset="0"/>
              </a:rPr>
              <a:t>the same way, we can model our DPD using </a:t>
            </a:r>
            <a:r>
              <a:rPr lang="en-GB" sz="2990" b="0" dirty="0" err="1">
                <a:solidFill>
                  <a:srgbClr val="000068"/>
                </a:solidFill>
                <a:latin typeface="Arial" panose="020B0604020202020204" pitchFamily="34" charset="0"/>
                <a:cs typeface="Arial" panose="020B0604020202020204" pitchFamily="34" charset="0"/>
              </a:rPr>
              <a:t>Volterra</a:t>
            </a:r>
            <a:r>
              <a:rPr lang="en-GB" sz="2990" b="0" dirty="0">
                <a:solidFill>
                  <a:srgbClr val="000068"/>
                </a:solidFill>
                <a:latin typeface="Arial" panose="020B0604020202020204" pitchFamily="34" charset="0"/>
                <a:cs typeface="Arial" panose="020B0604020202020204" pitchFamily="34" charset="0"/>
              </a:rPr>
              <a:t> </a:t>
            </a:r>
            <a:r>
              <a:rPr lang="en-GB" sz="2990" b="0" dirty="0" smtClean="0">
                <a:solidFill>
                  <a:srgbClr val="000068"/>
                </a:solidFill>
                <a:latin typeface="Arial" panose="020B0604020202020204" pitchFamily="34" charset="0"/>
                <a:cs typeface="Arial" panose="020B0604020202020204" pitchFamily="34" charset="0"/>
              </a:rPr>
              <a:t>series:</a:t>
            </a:r>
          </a:p>
          <a:p>
            <a:pPr marL="457200" indent="-457200" algn="l" rtl="0">
              <a:spcBef>
                <a:spcPts val="1682"/>
              </a:spcBef>
              <a:buSzPct val="125000"/>
              <a:buFont typeface="Arial" panose="020B0604020202020204" pitchFamily="34" charset="0"/>
              <a:buChar char="•"/>
            </a:pPr>
            <a:endParaRPr lang="en-GB" sz="2990" b="0" dirty="0">
              <a:solidFill>
                <a:srgbClr val="000068"/>
              </a:solidFill>
              <a:latin typeface="Arial" panose="020B0604020202020204" pitchFamily="34" charset="0"/>
              <a:cs typeface="Arial" panose="020B0604020202020204" pitchFamily="34" charset="0"/>
            </a:endParaRPr>
          </a:p>
          <a:p>
            <a:pPr marL="457200" indent="-457200" algn="l" rtl="0">
              <a:spcBef>
                <a:spcPts val="1682"/>
              </a:spcBef>
              <a:buSzPct val="125000"/>
              <a:buFont typeface="Arial" panose="020B0604020202020204" pitchFamily="34" charset="0"/>
              <a:buChar char="•"/>
            </a:pPr>
            <a:r>
              <a:rPr lang="en-GB" sz="2990" b="0" dirty="0">
                <a:solidFill>
                  <a:srgbClr val="000068"/>
                </a:solidFill>
                <a:latin typeface="Arial" panose="020B0604020202020204" pitchFamily="34" charset="0"/>
                <a:cs typeface="Arial" panose="020B0604020202020204" pitchFamily="34" charset="0"/>
              </a:rPr>
              <a:t>In order to calculate the coefficient array Ѳ_𝑃𝐷, the same set of measurements is used, but it is scaled and used in reverse </a:t>
            </a:r>
            <a:r>
              <a:rPr lang="en-GB" sz="2990" b="0" dirty="0" smtClean="0">
                <a:solidFill>
                  <a:srgbClr val="000068"/>
                </a:solidFill>
                <a:latin typeface="Arial" panose="020B0604020202020204" pitchFamily="34" charset="0"/>
                <a:cs typeface="Arial" panose="020B0604020202020204" pitchFamily="34" charset="0"/>
              </a:rPr>
              <a:t>order:</a:t>
            </a:r>
            <a:endParaRPr lang="en-GB" sz="2990" b="0" dirty="0">
              <a:solidFill>
                <a:srgbClr val="000068"/>
              </a:solidFill>
              <a:latin typeface="Arial" panose="020B0604020202020204" pitchFamily="34" charset="0"/>
              <a:cs typeface="Arial" panose="020B0604020202020204" pitchFamily="34" charset="0"/>
            </a:endParaRPr>
          </a:p>
          <a:p>
            <a:pPr marL="457200" indent="-457200" algn="l" rtl="0">
              <a:spcBef>
                <a:spcPts val="1682"/>
              </a:spcBef>
              <a:buSzPct val="125000"/>
              <a:buFont typeface="Arial" panose="020B0604020202020204" pitchFamily="34" charset="0"/>
              <a:buChar char="•"/>
            </a:pPr>
            <a:endParaRPr lang="en-GB" sz="2990" b="0" dirty="0" smtClean="0">
              <a:solidFill>
                <a:srgbClr val="000068"/>
              </a:solidFill>
              <a:latin typeface="Arial" panose="020B0604020202020204" pitchFamily="34" charset="0"/>
              <a:cs typeface="Arial" panose="020B0604020202020204" pitchFamily="34" charset="0"/>
            </a:endParaRPr>
          </a:p>
          <a:p>
            <a:pPr marL="457200" indent="-457200" algn="l" rtl="0">
              <a:spcBef>
                <a:spcPts val="1682"/>
              </a:spcBef>
              <a:buSzPct val="125000"/>
              <a:buFont typeface="Arial" panose="020B0604020202020204" pitchFamily="34" charset="0"/>
              <a:buChar char="•"/>
            </a:pPr>
            <a:endParaRPr lang="en-GB" sz="2990" b="0" dirty="0" smtClean="0">
              <a:solidFill>
                <a:srgbClr val="000068"/>
              </a:solidFill>
              <a:latin typeface="Arial" panose="020B0604020202020204" pitchFamily="34" charset="0"/>
              <a:cs typeface="Arial" panose="020B0604020202020204" pitchFamily="34" charset="0"/>
            </a:endParaRPr>
          </a:p>
          <a:p>
            <a:pPr marL="457200" indent="-457200" algn="l" rtl="0">
              <a:spcBef>
                <a:spcPts val="1682"/>
              </a:spcBef>
              <a:buSzPct val="125000"/>
              <a:buFont typeface="Arial" panose="020B0604020202020204" pitchFamily="34" charset="0"/>
              <a:buChar char="•"/>
            </a:pPr>
            <a:r>
              <a:rPr lang="en-GB" sz="2990" b="0" dirty="0" smtClean="0">
                <a:solidFill>
                  <a:srgbClr val="000068"/>
                </a:solidFill>
                <a:latin typeface="Arial" panose="020B0604020202020204" pitchFamily="34" charset="0"/>
                <a:cs typeface="Arial" panose="020B0604020202020204" pitchFamily="34" charset="0"/>
              </a:rPr>
              <a:t>The </a:t>
            </a:r>
            <a:r>
              <a:rPr lang="en-GB" sz="2990" b="0" dirty="0">
                <a:solidFill>
                  <a:srgbClr val="000068"/>
                </a:solidFill>
                <a:latin typeface="Arial" panose="020B0604020202020204" pitchFamily="34" charset="0"/>
                <a:cs typeface="Arial" panose="020B0604020202020204" pitchFamily="34" charset="0"/>
              </a:rPr>
              <a:t>coefficients vector 𝜃_𝑀𝑃 can be found using the same algorithm as used at the pa </a:t>
            </a:r>
            <a:r>
              <a:rPr lang="en-GB" sz="2990" b="0" dirty="0" smtClean="0">
                <a:solidFill>
                  <a:srgbClr val="000068"/>
                </a:solidFill>
                <a:latin typeface="Arial" panose="020B0604020202020204" pitchFamily="34" charset="0"/>
                <a:cs typeface="Arial" panose="020B0604020202020204" pitchFamily="34" charset="0"/>
              </a:rPr>
              <a:t>modelling:</a:t>
            </a:r>
          </a:p>
          <a:p>
            <a:pPr marL="457200" indent="-457200" algn="l" rtl="0">
              <a:spcBef>
                <a:spcPts val="1682"/>
              </a:spcBef>
              <a:buSzPct val="125000"/>
              <a:buFont typeface="Arial" panose="020B0604020202020204" pitchFamily="34" charset="0"/>
              <a:buChar char="•"/>
            </a:pPr>
            <a:endParaRPr lang="en-GB" sz="2990" b="0" dirty="0">
              <a:solidFill>
                <a:srgbClr val="000068"/>
              </a:solidFill>
              <a:latin typeface="Arial" panose="020B0604020202020204" pitchFamily="34" charset="0"/>
              <a:cs typeface="Arial" panose="020B0604020202020204" pitchFamily="34" charset="0"/>
            </a:endParaRPr>
          </a:p>
          <a:p>
            <a:pPr marL="457200" indent="-457200" algn="l" rtl="0">
              <a:spcBef>
                <a:spcPts val="1682"/>
              </a:spcBef>
              <a:buSzPct val="125000"/>
              <a:buFont typeface="Arial" panose="020B0604020202020204" pitchFamily="34" charset="0"/>
              <a:buChar char="•"/>
            </a:pPr>
            <a:endParaRPr lang="en-GB" sz="2990" b="0" dirty="0">
              <a:solidFill>
                <a:srgbClr val="000068"/>
              </a:solidFill>
              <a:latin typeface="Arial" panose="020B0604020202020204" pitchFamily="34" charset="0"/>
              <a:cs typeface="Arial" panose="020B0604020202020204" pitchFamily="34" charset="0"/>
            </a:endParaRPr>
          </a:p>
        </p:txBody>
      </p:sp>
      <p:sp>
        <p:nvSpPr>
          <p:cNvPr id="387" name="Rectangle 4"/>
          <p:cNvSpPr>
            <a:spLocks noChangeArrowheads="1"/>
          </p:cNvSpPr>
          <p:nvPr/>
        </p:nvSpPr>
        <p:spPr bwMode="auto">
          <a:xfrm>
            <a:off x="659606" y="26499433"/>
            <a:ext cx="4210097" cy="16396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25679" indent="-425679" algn="l" rtl="0">
              <a:spcBef>
                <a:spcPts val="1682"/>
              </a:spcBef>
              <a:buSzPct val="125000"/>
              <a:buFont typeface="Arial" pitchFamily="34" charset="0"/>
              <a:buChar char="•"/>
            </a:pPr>
            <a:r>
              <a:rPr lang="en-GB" sz="2990" b="0" dirty="0">
                <a:solidFill>
                  <a:srgbClr val="000068"/>
                </a:solidFill>
                <a:latin typeface="Arial" panose="020B0604020202020204" pitchFamily="34" charset="0"/>
                <a:cs typeface="Arial" panose="020B0604020202020204" pitchFamily="34" charset="0"/>
              </a:rPr>
              <a:t>AM/AM is the relation between the amplitude of the input signal and the amplitude of the output signal. Ideally, this relation should be linear, but due to non-linear components in the PA, is usually </a:t>
            </a:r>
            <a:r>
              <a:rPr lang="en-GB" sz="2990" b="0" dirty="0" smtClean="0">
                <a:solidFill>
                  <a:srgbClr val="000068"/>
                </a:solidFill>
                <a:latin typeface="Arial" panose="020B0604020202020204" pitchFamily="34" charset="0"/>
                <a:cs typeface="Arial" panose="020B0604020202020204" pitchFamily="34" charset="0"/>
              </a:rPr>
              <a:t>nonlinear</a:t>
            </a:r>
            <a:endParaRPr lang="en-GB" sz="2990" b="0" dirty="0">
              <a:solidFill>
                <a:srgbClr val="000068"/>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r>
              <a:rPr lang="en-GB" sz="2990" b="0" dirty="0">
                <a:solidFill>
                  <a:srgbClr val="000068"/>
                </a:solidFill>
                <a:latin typeface="Arial" panose="020B0604020202020204" pitchFamily="34" charset="0"/>
                <a:cs typeface="Arial" panose="020B0604020202020204" pitchFamily="34" charset="0"/>
              </a:rPr>
              <a:t>AM/PM is the relation between the amplitude of the input signal and the phase difference between the input signal and the output signal. Ideally, the phase difference should not change while changing input amplitude</a:t>
            </a:r>
            <a:r>
              <a:rPr lang="en-GB" sz="2990" b="0" dirty="0" smtClean="0">
                <a:solidFill>
                  <a:srgbClr val="000068"/>
                </a:solidFill>
                <a:latin typeface="Arial" panose="020B0604020202020204" pitchFamily="34" charset="0"/>
                <a:cs typeface="Arial" panose="020B0604020202020204" pitchFamily="34" charset="0"/>
              </a:rPr>
              <a:t>.</a:t>
            </a:r>
            <a:endParaRPr lang="en-US" sz="2990" b="0" dirty="0" smtClean="0">
              <a:solidFill>
                <a:srgbClr val="000068"/>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r>
              <a:rPr lang="en-GB" sz="2990" b="0" dirty="0" smtClean="0">
                <a:solidFill>
                  <a:srgbClr val="000068"/>
                </a:solidFill>
                <a:latin typeface="Arial" panose="020B0604020202020204" pitchFamily="34" charset="0"/>
                <a:cs typeface="Arial" panose="020B0604020202020204" pitchFamily="34" charset="0"/>
              </a:rPr>
              <a:t>Out Of Band (OOB) </a:t>
            </a:r>
            <a:r>
              <a:rPr lang="en-GB" sz="2990" b="0" dirty="0">
                <a:solidFill>
                  <a:srgbClr val="000068"/>
                </a:solidFill>
                <a:latin typeface="Arial" panose="020B0604020202020204" pitchFamily="34" charset="0"/>
                <a:cs typeface="Arial" panose="020B0604020202020204" pitchFamily="34" charset="0"/>
              </a:rPr>
              <a:t>emission is defined as the difference between the bandwidth of the signal after the PA and the bandwidth of the original signal.</a:t>
            </a:r>
          </a:p>
        </p:txBody>
      </p:sp>
      <p:sp>
        <p:nvSpPr>
          <p:cNvPr id="235" name="Rectangle 4"/>
          <p:cNvSpPr>
            <a:spLocks noChangeArrowheads="1"/>
          </p:cNvSpPr>
          <p:nvPr/>
        </p:nvSpPr>
        <p:spPr bwMode="auto">
          <a:xfrm>
            <a:off x="21367245" y="12313093"/>
            <a:ext cx="7018664" cy="77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GB" sz="2200" b="0" dirty="0">
                <a:solidFill>
                  <a:schemeClr val="dk1"/>
                </a:solidFill>
                <a:latin typeface="Arial" panose="020B0604020202020204" pitchFamily="34" charset="0"/>
                <a:cs typeface="Arial" panose="020B0604020202020204" pitchFamily="34" charset="0"/>
              </a:rPr>
              <a:t>feedforward (22-40-2) NN modelled PA </a:t>
            </a:r>
            <a:endParaRPr lang="en-US" sz="2200" b="0" dirty="0">
              <a:solidFill>
                <a:schemeClr val="dk1"/>
              </a:solidFill>
              <a:latin typeface="Arial" panose="020B0604020202020204" pitchFamily="34" charset="0"/>
              <a:cs typeface="Arial" panose="020B0604020202020204" pitchFamily="34" charset="0"/>
            </a:endParaRPr>
          </a:p>
        </p:txBody>
      </p:sp>
      <p:sp>
        <p:nvSpPr>
          <p:cNvPr id="238" name="Rectangle 4"/>
          <p:cNvSpPr>
            <a:spLocks noChangeArrowheads="1"/>
          </p:cNvSpPr>
          <p:nvPr/>
        </p:nvSpPr>
        <p:spPr bwMode="auto">
          <a:xfrm>
            <a:off x="507163" y="16871780"/>
            <a:ext cx="9119291" cy="77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US" sz="2200" b="0" dirty="0" smtClean="0">
                <a:solidFill>
                  <a:schemeClr val="dk1"/>
                </a:solidFill>
                <a:latin typeface="Arial" panose="020B0604020202020204" pitchFamily="34" charset="0"/>
                <a:cs typeface="Arial" panose="020B0604020202020204" pitchFamily="34" charset="0"/>
              </a:rPr>
              <a:t>DPD and PA system</a:t>
            </a:r>
            <a:endParaRPr lang="en-US" sz="2200" b="0" dirty="0">
              <a:solidFill>
                <a:schemeClr val="dk1"/>
              </a:solidFill>
              <a:latin typeface="Arial" panose="020B0604020202020204" pitchFamily="34" charset="0"/>
              <a:cs typeface="Arial" panose="020B0604020202020204" pitchFamily="34" charset="0"/>
            </a:endParaRPr>
          </a:p>
        </p:txBody>
      </p:sp>
      <p:sp>
        <p:nvSpPr>
          <p:cNvPr id="127" name="Rounded Rectangle 199"/>
          <p:cNvSpPr/>
          <p:nvPr/>
        </p:nvSpPr>
        <p:spPr>
          <a:xfrm>
            <a:off x="20285999" y="17210623"/>
            <a:ext cx="9360000" cy="18647635"/>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pic>
        <p:nvPicPr>
          <p:cNvPr id="133" name="Picture 1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8438" y="599281"/>
            <a:ext cx="4130968" cy="1862121"/>
          </a:xfrm>
          <a:prstGeom prst="rect">
            <a:avLst/>
          </a:prstGeom>
          <a:noFill/>
        </p:spPr>
      </p:pic>
      <p:sp>
        <p:nvSpPr>
          <p:cNvPr id="149" name="Rectangle 4"/>
          <p:cNvSpPr>
            <a:spLocks noChangeArrowheads="1"/>
          </p:cNvSpPr>
          <p:nvPr/>
        </p:nvSpPr>
        <p:spPr bwMode="auto">
          <a:xfrm>
            <a:off x="26411542" y="41975881"/>
            <a:ext cx="3280263" cy="61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l" rtl="0">
              <a:spcBef>
                <a:spcPts val="1682"/>
              </a:spcBef>
              <a:buSzPct val="125000"/>
            </a:pPr>
            <a:r>
              <a:rPr lang="en-US" sz="2990" b="0" dirty="0" smtClean="0">
                <a:solidFill>
                  <a:srgbClr val="000068"/>
                </a:solidFill>
                <a:latin typeface="Arial" panose="020B0604020202020204" pitchFamily="34" charset="0"/>
                <a:cs typeface="Arial" panose="020B0604020202020204" pitchFamily="34" charset="0"/>
              </a:rPr>
              <a:t>May 2023</a:t>
            </a:r>
            <a:endParaRPr lang="en-US" sz="2990" b="0" dirty="0">
              <a:solidFill>
                <a:srgbClr val="000068"/>
              </a:solidFill>
              <a:latin typeface="Arial" panose="020B0604020202020204" pitchFamily="34" charset="0"/>
              <a:cs typeface="Arial" panose="020B0604020202020204" pitchFamily="34" charset="0"/>
            </a:endParaRPr>
          </a:p>
        </p:txBody>
      </p:sp>
      <p:pic>
        <p:nvPicPr>
          <p:cNvPr id="13" name="Picture 12" descr="Text&#10;&#10;Description automatically generated with medium confidence">
            <a:extLst>
              <a:ext uri="{FF2B5EF4-FFF2-40B4-BE49-F238E27FC236}">
                <a16:creationId xmlns:a16="http://schemas.microsoft.com/office/drawing/2014/main" id="{1160AF90-06E9-466C-8E4C-AE5B94028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10" y="720901"/>
            <a:ext cx="8239920" cy="1618880"/>
          </a:xfrm>
          <a:prstGeom prst="rect">
            <a:avLst/>
          </a:prstGeom>
        </p:spPr>
      </p:pic>
      <p:pic>
        <p:nvPicPr>
          <p:cNvPr id="129" name="Picture 2" descr="Techn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1677" y="358424"/>
            <a:ext cx="15461366" cy="2067824"/>
          </a:xfrm>
          <a:prstGeom prst="rect">
            <a:avLst/>
          </a:prstGeom>
          <a:noFill/>
          <a:extLst>
            <a:ext uri="{909E8E84-426E-40DD-AFC4-6F175D3DCCD1}">
              <a14:hiddenFill xmlns:a14="http://schemas.microsoft.com/office/drawing/2010/main">
                <a:solidFill>
                  <a:srgbClr val="FFFFFF"/>
                </a:solidFill>
              </a14:hiddenFill>
            </a:ext>
          </a:extLst>
        </p:spPr>
      </p:pic>
      <p:pic>
        <p:nvPicPr>
          <p:cNvPr id="131" name="תמונה 130"/>
          <p:cNvPicPr>
            <a:picLocks noChangeAspect="1"/>
          </p:cNvPicPr>
          <p:nvPr/>
        </p:nvPicPr>
        <p:blipFill>
          <a:blip r:embed="rId5"/>
          <a:stretch>
            <a:fillRect/>
          </a:stretch>
        </p:blipFill>
        <p:spPr>
          <a:xfrm>
            <a:off x="951288" y="14349709"/>
            <a:ext cx="8903315" cy="2310268"/>
          </a:xfrm>
          <a:prstGeom prst="rect">
            <a:avLst/>
          </a:prstGeom>
        </p:spPr>
      </p:pic>
      <p:pic>
        <p:nvPicPr>
          <p:cNvPr id="134" name="תמונה 133" descr="https://lh5.googleusercontent.com/Mfulv0SRR996B-z0QHMTf7xGdK9kvM_KBwx4mhsBKGnv_8B6qWlY6lU0EW_sPDsaavwaoC14CBXFLDz4EhX9bIMODB-6gjREE3knWcb4_2O9HfHglTaMq32kUGx66pJPEkSosPfC-eFZfO0dUQ"/>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72249" y="26433220"/>
            <a:ext cx="5407229" cy="4051244"/>
          </a:xfrm>
          <a:prstGeom prst="rect">
            <a:avLst/>
          </a:prstGeom>
          <a:noFill/>
          <a:ln>
            <a:noFill/>
          </a:ln>
        </p:spPr>
      </p:pic>
      <p:pic>
        <p:nvPicPr>
          <p:cNvPr id="140" name="תמונה 139" descr="https://lh5.googleusercontent.com/cnS22FC8NWMWGAhvCEK9JLIlsZ3rswr98Z2M6xjLFCBfL0MuokJYAMHBsBbHsYqbKe-UG8BXXrlgB5qUXRZjV8UMSXs14NNsnE2fCTLOtYs0a1PVZ_ltM_meZOCo5R9zm0cB_VPcj1v9ym1cxIu7zz6CWVUZMWMKeOpWM1q4AT6IFq3fEU4ieLI4oGSkkdKCP3hFZGCWzA"/>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8295" y="31722772"/>
            <a:ext cx="5599600" cy="4194319"/>
          </a:xfrm>
          <a:prstGeom prst="rect">
            <a:avLst/>
          </a:prstGeom>
          <a:noFill/>
          <a:ln>
            <a:noFill/>
          </a:ln>
        </p:spPr>
      </p:pic>
      <p:pic>
        <p:nvPicPr>
          <p:cNvPr id="141" name="תמונה 140" descr="https://lh3.googleusercontent.com/LfF8TV02eYgU77vb-b3wuyjCYau18Aixtz2qvN-VMphmTaBPpL93xLxbJ7wu9W35D85t_eWaL12uXqqNt-UhIL55nkAAmey1cu3mtilTh4qAjigSaxAtB4l_Eo0yGmRu-Ou5gZfCQxy1xY0waaFg4zFH4gq2SwtJKmWirPbui5bZQQLJOZIR1dTyHL0j6BcQInIN-Q1vd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62463" y="37022881"/>
            <a:ext cx="2800303" cy="2097411"/>
          </a:xfrm>
          <a:prstGeom prst="rect">
            <a:avLst/>
          </a:prstGeom>
          <a:noFill/>
          <a:ln>
            <a:noFill/>
          </a:ln>
        </p:spPr>
      </p:pic>
      <p:pic>
        <p:nvPicPr>
          <p:cNvPr id="147" name="תמונה 146" descr="https://lh4.googleusercontent.com/DTpg1t5s9lbWGscKCt_PudrtEko83YmP9n9UYjJopSDribbPjqnT0uHJryrGd1KLBp-2JPY3W7-8SeV1UNVQZAqSoE2b6e9xhprWzFUKquUE3Jkp1g-x7DrDn2lQ8UroD0jXecr3AWQnLJ1JboYBMfZ70QJ8_1o-kqEMe6a1iWuORqzYIV9cSan79Nr_mh0POoFMPBDFeA"/>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62463" y="39879039"/>
            <a:ext cx="2800303" cy="2096842"/>
          </a:xfrm>
          <a:prstGeom prst="rect">
            <a:avLst/>
          </a:prstGeom>
          <a:noFill/>
          <a:ln>
            <a:noFill/>
          </a:ln>
        </p:spPr>
      </p:pic>
      <p:cxnSp>
        <p:nvCxnSpPr>
          <p:cNvPr id="4" name="מחבר חץ ישר 3"/>
          <p:cNvCxnSpPr>
            <a:stCxn id="141" idx="2"/>
            <a:endCxn id="147" idx="0"/>
          </p:cNvCxnSpPr>
          <p:nvPr/>
        </p:nvCxnSpPr>
        <p:spPr bwMode="auto">
          <a:xfrm>
            <a:off x="7062615" y="39120292"/>
            <a:ext cx="0" cy="758747"/>
          </a:xfrm>
          <a:prstGeom prst="straightConnector1">
            <a:avLst/>
          </a:prstGeom>
          <a:solidFill>
            <a:srgbClr val="000066"/>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8" name="מלבן 147"/>
              <p:cNvSpPr/>
              <p:nvPr/>
            </p:nvSpPr>
            <p:spPr>
              <a:xfrm>
                <a:off x="10372600" y="13806013"/>
                <a:ext cx="9618609" cy="14775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00002A"/>
                              </a:solidFill>
                              <a:latin typeface="Cambria Math" panose="02040503050406030204" pitchFamily="18" charset="0"/>
                            </a:rPr>
                          </m:ctrlPr>
                        </m:sSubPr>
                        <m:e>
                          <m:r>
                            <a:rPr lang="en-US" sz="3200" i="1">
                              <a:solidFill>
                                <a:srgbClr val="00002A"/>
                              </a:solidFill>
                              <a:latin typeface="Cambria Math" panose="02040503050406030204" pitchFamily="18" charset="0"/>
                            </a:rPr>
                            <m:t>𝑦</m:t>
                          </m:r>
                        </m:e>
                        <m:sub>
                          <m:r>
                            <a:rPr lang="en-US" sz="3200" i="1">
                              <a:solidFill>
                                <a:srgbClr val="00002A"/>
                              </a:solidFill>
                              <a:latin typeface="Cambria Math" panose="02040503050406030204" pitchFamily="18" charset="0"/>
                            </a:rPr>
                            <m:t>𝑀𝑃</m:t>
                          </m:r>
                        </m:sub>
                      </m:sSub>
                      <m:d>
                        <m:dPr>
                          <m:ctrlPr>
                            <a:rPr lang="en-US" sz="3200" i="1">
                              <a:solidFill>
                                <a:srgbClr val="00002A"/>
                              </a:solidFill>
                              <a:latin typeface="Cambria Math" panose="02040503050406030204" pitchFamily="18" charset="0"/>
                            </a:rPr>
                          </m:ctrlPr>
                        </m:dPr>
                        <m:e>
                          <m:r>
                            <a:rPr lang="en-US" sz="3200" i="1">
                              <a:solidFill>
                                <a:srgbClr val="00002A"/>
                              </a:solidFill>
                              <a:latin typeface="Cambria Math" panose="02040503050406030204" pitchFamily="18" charset="0"/>
                            </a:rPr>
                            <m:t>𝑛</m:t>
                          </m:r>
                        </m:e>
                      </m:d>
                      <m:r>
                        <a:rPr lang="en-US" sz="3200" i="0">
                          <a:solidFill>
                            <a:srgbClr val="00002A"/>
                          </a:solidFill>
                          <a:latin typeface="Cambria Math" panose="02040503050406030204" pitchFamily="18" charset="0"/>
                        </a:rPr>
                        <m:t>= </m:t>
                      </m:r>
                      <m:nary>
                        <m:naryPr>
                          <m:chr m:val="∑"/>
                          <m:limLoc m:val="undOvr"/>
                          <m:ctrlPr>
                            <a:rPr lang="en-US" sz="3200" i="1">
                              <a:solidFill>
                                <a:srgbClr val="00002A"/>
                              </a:solidFill>
                              <a:latin typeface="Cambria Math" panose="02040503050406030204" pitchFamily="18" charset="0"/>
                            </a:rPr>
                          </m:ctrlPr>
                        </m:naryPr>
                        <m:sub>
                          <m:r>
                            <a:rPr lang="en-US" sz="3200" i="1">
                              <a:solidFill>
                                <a:srgbClr val="00002A"/>
                              </a:solidFill>
                              <a:latin typeface="Cambria Math" panose="02040503050406030204" pitchFamily="18" charset="0"/>
                            </a:rPr>
                            <m:t>𝑘</m:t>
                          </m:r>
                          <m:r>
                            <a:rPr lang="en-US" sz="3200" i="0">
                              <a:solidFill>
                                <a:srgbClr val="00002A"/>
                              </a:solidFill>
                              <a:latin typeface="Cambria Math" panose="02040503050406030204" pitchFamily="18" charset="0"/>
                            </a:rPr>
                            <m:t>=</m:t>
                          </m:r>
                          <m:r>
                            <a:rPr lang="en-US" sz="3200" i="0">
                              <a:solidFill>
                                <a:srgbClr val="00002A"/>
                              </a:solidFill>
                              <a:latin typeface="Cambria Math" panose="02040503050406030204" pitchFamily="18" charset="0"/>
                            </a:rPr>
                            <m:t>0</m:t>
                          </m:r>
                        </m:sub>
                        <m:sup>
                          <m:r>
                            <a:rPr lang="en-US" sz="3200" i="1">
                              <a:solidFill>
                                <a:srgbClr val="00002A"/>
                              </a:solidFill>
                              <a:latin typeface="Cambria Math" panose="02040503050406030204" pitchFamily="18" charset="0"/>
                            </a:rPr>
                            <m:t>𝐾</m:t>
                          </m:r>
                          <m:r>
                            <a:rPr lang="en-US" sz="3200" i="0">
                              <a:solidFill>
                                <a:srgbClr val="00002A"/>
                              </a:solidFill>
                              <a:latin typeface="Cambria Math" panose="02040503050406030204" pitchFamily="18" charset="0"/>
                            </a:rPr>
                            <m:t>−</m:t>
                          </m:r>
                          <m:r>
                            <a:rPr lang="en-US" sz="3200" i="0">
                              <a:solidFill>
                                <a:srgbClr val="00002A"/>
                              </a:solidFill>
                              <a:latin typeface="Cambria Math" panose="02040503050406030204" pitchFamily="18" charset="0"/>
                            </a:rPr>
                            <m:t>1</m:t>
                          </m:r>
                        </m:sup>
                        <m:e>
                          <m:nary>
                            <m:naryPr>
                              <m:chr m:val="∑"/>
                              <m:limLoc m:val="undOvr"/>
                              <m:ctrlPr>
                                <a:rPr lang="en-US" sz="3200" i="1">
                                  <a:solidFill>
                                    <a:srgbClr val="00002A"/>
                                  </a:solidFill>
                                  <a:latin typeface="Cambria Math" panose="02040503050406030204" pitchFamily="18" charset="0"/>
                                </a:rPr>
                              </m:ctrlPr>
                            </m:naryPr>
                            <m:sub>
                              <m:r>
                                <a:rPr lang="en-US" sz="3200" i="1">
                                  <a:solidFill>
                                    <a:srgbClr val="00002A"/>
                                  </a:solidFill>
                                  <a:latin typeface="Cambria Math" panose="02040503050406030204" pitchFamily="18" charset="0"/>
                                </a:rPr>
                                <m:t>𝑚</m:t>
                              </m:r>
                              <m:r>
                                <a:rPr lang="en-US" sz="3200" i="0">
                                  <a:solidFill>
                                    <a:srgbClr val="00002A"/>
                                  </a:solidFill>
                                  <a:latin typeface="Cambria Math" panose="02040503050406030204" pitchFamily="18" charset="0"/>
                                </a:rPr>
                                <m:t>=</m:t>
                              </m:r>
                              <m:r>
                                <a:rPr lang="en-US" sz="3200" i="0">
                                  <a:solidFill>
                                    <a:srgbClr val="00002A"/>
                                  </a:solidFill>
                                  <a:latin typeface="Cambria Math" panose="02040503050406030204" pitchFamily="18" charset="0"/>
                                </a:rPr>
                                <m:t>0</m:t>
                              </m:r>
                            </m:sub>
                            <m:sup>
                              <m:r>
                                <a:rPr lang="en-US" sz="3200" i="1">
                                  <a:solidFill>
                                    <a:srgbClr val="00002A"/>
                                  </a:solidFill>
                                  <a:latin typeface="Cambria Math" panose="02040503050406030204" pitchFamily="18" charset="0"/>
                                </a:rPr>
                                <m:t>𝑀</m:t>
                              </m:r>
                              <m:r>
                                <a:rPr lang="en-US" sz="3200" i="0">
                                  <a:solidFill>
                                    <a:srgbClr val="00002A"/>
                                  </a:solidFill>
                                  <a:latin typeface="Cambria Math" panose="02040503050406030204" pitchFamily="18" charset="0"/>
                                </a:rPr>
                                <m:t>−</m:t>
                              </m:r>
                              <m:r>
                                <a:rPr lang="en-US" sz="3200" i="0">
                                  <a:solidFill>
                                    <a:srgbClr val="00002A"/>
                                  </a:solidFill>
                                  <a:latin typeface="Cambria Math" panose="02040503050406030204" pitchFamily="18" charset="0"/>
                                </a:rPr>
                                <m:t>1</m:t>
                              </m:r>
                            </m:sup>
                            <m:e>
                              <m:sSub>
                                <m:sSubPr>
                                  <m:ctrlPr>
                                    <a:rPr lang="en-US" sz="3200" i="1">
                                      <a:solidFill>
                                        <a:srgbClr val="00002A"/>
                                      </a:solidFill>
                                      <a:latin typeface="Cambria Math" panose="02040503050406030204" pitchFamily="18" charset="0"/>
                                    </a:rPr>
                                  </m:ctrlPr>
                                </m:sSubPr>
                                <m:e>
                                  <m:r>
                                    <a:rPr lang="en-US" sz="3200" i="1">
                                      <a:solidFill>
                                        <a:srgbClr val="00002A"/>
                                      </a:solidFill>
                                      <a:latin typeface="Cambria Math" panose="02040503050406030204" pitchFamily="18" charset="0"/>
                                    </a:rPr>
                                    <m:t>h</m:t>
                                  </m:r>
                                </m:e>
                                <m:sub>
                                  <m:r>
                                    <a:rPr lang="en-US" sz="3200" i="1">
                                      <a:solidFill>
                                        <a:srgbClr val="00002A"/>
                                      </a:solidFill>
                                      <a:latin typeface="Cambria Math" panose="02040503050406030204" pitchFamily="18" charset="0"/>
                                    </a:rPr>
                                    <m:t>𝑘𝑚</m:t>
                                  </m:r>
                                </m:sub>
                              </m:sSub>
                              <m:r>
                                <a:rPr lang="en-US" sz="3200" i="1">
                                  <a:solidFill>
                                    <a:srgbClr val="00002A"/>
                                  </a:solidFill>
                                  <a:latin typeface="Cambria Math" panose="02040503050406030204" pitchFamily="18" charset="0"/>
                                </a:rPr>
                                <m:t>𝑥</m:t>
                              </m:r>
                              <m:d>
                                <m:dPr>
                                  <m:ctrlPr>
                                    <a:rPr lang="en-US" sz="3200" i="1">
                                      <a:solidFill>
                                        <a:srgbClr val="00002A"/>
                                      </a:solidFill>
                                      <a:latin typeface="Cambria Math" panose="02040503050406030204" pitchFamily="18" charset="0"/>
                                    </a:rPr>
                                  </m:ctrlPr>
                                </m:dPr>
                                <m:e>
                                  <m:r>
                                    <a:rPr lang="en-US" sz="3200" i="1">
                                      <a:solidFill>
                                        <a:srgbClr val="00002A"/>
                                      </a:solidFill>
                                      <a:latin typeface="Cambria Math" panose="02040503050406030204" pitchFamily="18" charset="0"/>
                                    </a:rPr>
                                    <m:t>𝑛</m:t>
                                  </m:r>
                                  <m:r>
                                    <a:rPr lang="en-US" sz="3200" i="0">
                                      <a:solidFill>
                                        <a:srgbClr val="00002A"/>
                                      </a:solidFill>
                                      <a:latin typeface="Cambria Math" panose="02040503050406030204" pitchFamily="18" charset="0"/>
                                    </a:rPr>
                                    <m:t>−</m:t>
                                  </m:r>
                                  <m:r>
                                    <a:rPr lang="en-US" sz="3200" i="1">
                                      <a:solidFill>
                                        <a:srgbClr val="00002A"/>
                                      </a:solidFill>
                                      <a:latin typeface="Cambria Math" panose="02040503050406030204" pitchFamily="18" charset="0"/>
                                    </a:rPr>
                                    <m:t>𝑚</m:t>
                                  </m:r>
                                </m:e>
                              </m:d>
                              <m:sSup>
                                <m:sSupPr>
                                  <m:ctrlPr>
                                    <a:rPr lang="en-US" sz="3200" i="1">
                                      <a:solidFill>
                                        <a:srgbClr val="00002A"/>
                                      </a:solidFill>
                                      <a:latin typeface="Cambria Math" panose="02040503050406030204" pitchFamily="18" charset="0"/>
                                    </a:rPr>
                                  </m:ctrlPr>
                                </m:sSupPr>
                                <m:e>
                                  <m:d>
                                    <m:dPr>
                                      <m:begChr m:val="|"/>
                                      <m:endChr m:val="|"/>
                                      <m:ctrlPr>
                                        <a:rPr lang="en-US" sz="3200" i="1">
                                          <a:solidFill>
                                            <a:srgbClr val="00002A"/>
                                          </a:solidFill>
                                          <a:latin typeface="Cambria Math" panose="02040503050406030204" pitchFamily="18" charset="0"/>
                                        </a:rPr>
                                      </m:ctrlPr>
                                    </m:dPr>
                                    <m:e>
                                      <m:r>
                                        <a:rPr lang="en-US" sz="3200" i="1">
                                          <a:solidFill>
                                            <a:srgbClr val="00002A"/>
                                          </a:solidFill>
                                          <a:latin typeface="Cambria Math" panose="02040503050406030204" pitchFamily="18" charset="0"/>
                                        </a:rPr>
                                        <m:t>𝑥</m:t>
                                      </m:r>
                                      <m:d>
                                        <m:dPr>
                                          <m:ctrlPr>
                                            <a:rPr lang="en-US" sz="3200" i="1">
                                              <a:solidFill>
                                                <a:srgbClr val="00002A"/>
                                              </a:solidFill>
                                              <a:latin typeface="Cambria Math" panose="02040503050406030204" pitchFamily="18" charset="0"/>
                                            </a:rPr>
                                          </m:ctrlPr>
                                        </m:dPr>
                                        <m:e>
                                          <m:r>
                                            <a:rPr lang="en-US" sz="3200" i="1">
                                              <a:solidFill>
                                                <a:srgbClr val="00002A"/>
                                              </a:solidFill>
                                              <a:latin typeface="Cambria Math" panose="02040503050406030204" pitchFamily="18" charset="0"/>
                                            </a:rPr>
                                            <m:t>𝑛</m:t>
                                          </m:r>
                                          <m:r>
                                            <a:rPr lang="en-US" sz="3200" i="0">
                                              <a:solidFill>
                                                <a:srgbClr val="00002A"/>
                                              </a:solidFill>
                                              <a:latin typeface="Cambria Math" panose="02040503050406030204" pitchFamily="18" charset="0"/>
                                            </a:rPr>
                                            <m:t>−</m:t>
                                          </m:r>
                                          <m:r>
                                            <a:rPr lang="en-US" sz="3200" i="1">
                                              <a:solidFill>
                                                <a:srgbClr val="00002A"/>
                                              </a:solidFill>
                                              <a:latin typeface="Cambria Math" panose="02040503050406030204" pitchFamily="18" charset="0"/>
                                            </a:rPr>
                                            <m:t>𝑚</m:t>
                                          </m:r>
                                        </m:e>
                                      </m:d>
                                    </m:e>
                                  </m:d>
                                </m:e>
                                <m:sup>
                                  <m:r>
                                    <a:rPr lang="en-US" sz="3200" i="1">
                                      <a:solidFill>
                                        <a:srgbClr val="00002A"/>
                                      </a:solidFill>
                                      <a:latin typeface="Cambria Math" panose="02040503050406030204" pitchFamily="18" charset="0"/>
                                    </a:rPr>
                                    <m:t>𝑘</m:t>
                                  </m:r>
                                </m:sup>
                              </m:sSup>
                            </m:e>
                          </m:nary>
                        </m:e>
                      </m:nary>
                    </m:oMath>
                  </m:oMathPara>
                </a14:m>
                <a:endParaRPr lang="en-US" sz="3200" dirty="0">
                  <a:solidFill>
                    <a:srgbClr val="00002A"/>
                  </a:solidFill>
                </a:endParaRPr>
              </a:p>
            </p:txBody>
          </p:sp>
        </mc:Choice>
        <mc:Fallback xmlns="">
          <p:sp>
            <p:nvSpPr>
              <p:cNvPr id="148" name="מלבן 147"/>
              <p:cNvSpPr>
                <a:spLocks noRot="1" noChangeAspect="1" noMove="1" noResize="1" noEditPoints="1" noAdjustHandles="1" noChangeArrowheads="1" noChangeShapeType="1" noTextEdit="1"/>
              </p:cNvSpPr>
              <p:nvPr/>
            </p:nvSpPr>
            <p:spPr>
              <a:xfrm>
                <a:off x="10372600" y="13806013"/>
                <a:ext cx="9618609" cy="14775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מלבן 149"/>
              <p:cNvSpPr/>
              <p:nvPr/>
            </p:nvSpPr>
            <p:spPr>
              <a:xfrm>
                <a:off x="13098634" y="15987600"/>
                <a:ext cx="3683726"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4000" i="1" smtClean="0">
                          <a:solidFill>
                            <a:srgbClr val="00002A"/>
                          </a:solidFill>
                          <a:latin typeface="Cambria Math" panose="02040503050406030204" pitchFamily="18" charset="0"/>
                        </a:rPr>
                        <m:t>𝑦</m:t>
                      </m:r>
                      <m:r>
                        <a:rPr lang="en-US" sz="4000" i="0">
                          <a:solidFill>
                            <a:srgbClr val="00002A"/>
                          </a:solidFill>
                          <a:latin typeface="Cambria Math" panose="02040503050406030204" pitchFamily="18" charset="0"/>
                        </a:rPr>
                        <m:t>=</m:t>
                      </m:r>
                      <m:r>
                        <a:rPr lang="en-US" sz="4000" i="1">
                          <a:solidFill>
                            <a:srgbClr val="00002A"/>
                          </a:solidFill>
                          <a:latin typeface="Cambria Math" panose="02040503050406030204" pitchFamily="18" charset="0"/>
                        </a:rPr>
                        <m:t>𝑋</m:t>
                      </m:r>
                      <m:sSub>
                        <m:sSubPr>
                          <m:ctrlPr>
                            <a:rPr lang="en-US" sz="4000" i="1">
                              <a:solidFill>
                                <a:srgbClr val="00002A"/>
                              </a:solidFill>
                              <a:latin typeface="Cambria Math" panose="02040503050406030204" pitchFamily="18" charset="0"/>
                            </a:rPr>
                          </m:ctrlPr>
                        </m:sSubPr>
                        <m:e>
                          <m:r>
                            <m:rPr>
                              <m:sty m:val="p"/>
                            </m:rPr>
                            <a:rPr lang="en-US" sz="4000" i="0">
                              <a:solidFill>
                                <a:srgbClr val="00002A"/>
                              </a:solidFill>
                              <a:latin typeface="Cambria Math" panose="02040503050406030204" pitchFamily="18" charset="0"/>
                            </a:rPr>
                            <m:t>θ</m:t>
                          </m:r>
                        </m:e>
                        <m:sub>
                          <m:r>
                            <m:rPr>
                              <m:sty m:val="p"/>
                            </m:rPr>
                            <a:rPr lang="en-US" sz="4000" i="0">
                              <a:solidFill>
                                <a:srgbClr val="00002A"/>
                              </a:solidFill>
                              <a:latin typeface="Cambria Math" panose="02040503050406030204" pitchFamily="18" charset="0"/>
                            </a:rPr>
                            <m:t>MP</m:t>
                          </m:r>
                        </m:sub>
                      </m:sSub>
                    </m:oMath>
                  </m:oMathPara>
                </a14:m>
                <a:endParaRPr lang="en-US" sz="4000" dirty="0">
                  <a:solidFill>
                    <a:srgbClr val="00002A"/>
                  </a:solidFill>
                </a:endParaRPr>
              </a:p>
            </p:txBody>
          </p:sp>
        </mc:Choice>
        <mc:Fallback xmlns="">
          <p:sp>
            <p:nvSpPr>
              <p:cNvPr id="150" name="מלבן 149"/>
              <p:cNvSpPr>
                <a:spLocks noRot="1" noChangeAspect="1" noMove="1" noResize="1" noEditPoints="1" noAdjustHandles="1" noChangeArrowheads="1" noChangeShapeType="1" noTextEdit="1"/>
              </p:cNvSpPr>
              <p:nvPr/>
            </p:nvSpPr>
            <p:spPr>
              <a:xfrm>
                <a:off x="13098634" y="15987600"/>
                <a:ext cx="3683726" cy="70788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מלבן 150"/>
              <p:cNvSpPr/>
              <p:nvPr/>
            </p:nvSpPr>
            <p:spPr>
              <a:xfrm>
                <a:off x="10678121" y="16677481"/>
                <a:ext cx="8726685"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solidFill>
                                <a:srgbClr val="00002A"/>
                              </a:solidFill>
                              <a:latin typeface="Cambria Math" panose="02040503050406030204" pitchFamily="18" charset="0"/>
                            </a:rPr>
                          </m:ctrlPr>
                        </m:dPr>
                        <m:e>
                          <m:m>
                            <m:mPr>
                              <m:mcs>
                                <m:mc>
                                  <m:mcPr>
                                    <m:count m:val="1"/>
                                    <m:mcJc m:val="center"/>
                                  </m:mcPr>
                                </m:mc>
                              </m:mcs>
                              <m:ctrlPr>
                                <a:rPr lang="en-US" sz="2000" i="1">
                                  <a:solidFill>
                                    <a:srgbClr val="00002A"/>
                                  </a:solidFill>
                                  <a:latin typeface="Cambria Math" panose="02040503050406030204" pitchFamily="18" charset="0"/>
                                </a:rPr>
                              </m:ctrlPr>
                            </m:mPr>
                            <m:mr>
                              <m:e>
                                <m:d>
                                  <m:dPr>
                                    <m:begChr m:val=""/>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𝑦</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𝑛</m:t>
                                    </m:r>
                                  </m:e>
                                </m:d>
                              </m:e>
                            </m:mr>
                            <m:mr>
                              <m:e>
                                <m:r>
                                  <a:rPr lang="en-US" sz="2000" i="0">
                                    <a:solidFill>
                                      <a:srgbClr val="00002A"/>
                                    </a:solidFill>
                                    <a:latin typeface="Cambria Math" panose="02040503050406030204" pitchFamily="18" charset="0"/>
                                  </a:rPr>
                                  <m:t>⋮</m:t>
                                </m:r>
                              </m:e>
                            </m:mr>
                            <m:mr>
                              <m:e>
                                <m:d>
                                  <m:dPr>
                                    <m:begChr m:val=""/>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𝑦</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𝑛</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𝑁</m:t>
                                    </m:r>
                                  </m:e>
                                </m:d>
                              </m:e>
                            </m:mr>
                          </m:m>
                        </m:e>
                      </m:d>
                      <m:r>
                        <a:rPr lang="en-US" sz="2000" i="0">
                          <a:solidFill>
                            <a:srgbClr val="00002A"/>
                          </a:solidFill>
                          <a:latin typeface="Cambria Math" panose="02040503050406030204" pitchFamily="18" charset="0"/>
                        </a:rPr>
                        <m:t>=</m:t>
                      </m:r>
                      <m:d>
                        <m:dPr>
                          <m:begChr m:val="["/>
                          <m:endChr m:val="]"/>
                          <m:ctrlPr>
                            <a:rPr lang="en-US" sz="2000" i="1">
                              <a:solidFill>
                                <a:srgbClr val="00002A"/>
                              </a:solidFill>
                              <a:latin typeface="Cambria Math" panose="02040503050406030204" pitchFamily="18" charset="0"/>
                            </a:rPr>
                          </m:ctrlPr>
                        </m:dPr>
                        <m:e>
                          <m:m>
                            <m:mPr>
                              <m:mcs>
                                <m:mc>
                                  <m:mcPr>
                                    <m:count m:val="3"/>
                                    <m:mcJc m:val="center"/>
                                  </m:mcPr>
                                </m:mc>
                              </m:mcs>
                              <m:ctrlPr>
                                <a:rPr lang="en-US" sz="2000" i="1">
                                  <a:solidFill>
                                    <a:srgbClr val="00002A"/>
                                  </a:solidFill>
                                  <a:latin typeface="Cambria Math" panose="02040503050406030204" pitchFamily="18" charset="0"/>
                                </a:rPr>
                              </m:ctrlPr>
                            </m:mPr>
                            <m:mr>
                              <m:e>
                                <m:d>
                                  <m:dPr>
                                    <m:begChr m:val=""/>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𝑥</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𝑛</m:t>
                                    </m:r>
                                  </m:e>
                                </m:d>
                              </m:e>
                              <m:e>
                                <m:r>
                                  <a:rPr lang="en-US" sz="2000" i="0">
                                    <a:solidFill>
                                      <a:srgbClr val="00002A"/>
                                    </a:solidFill>
                                    <a:latin typeface="Cambria Math" panose="02040503050406030204" pitchFamily="18" charset="0"/>
                                  </a:rPr>
                                  <m:t>⋯</m:t>
                                </m:r>
                              </m:e>
                              <m:e>
                                <m:r>
                                  <a:rPr lang="en-US" sz="2000" i="1">
                                    <a:solidFill>
                                      <a:srgbClr val="00002A"/>
                                    </a:solidFill>
                                    <a:latin typeface="Cambria Math" panose="02040503050406030204" pitchFamily="18" charset="0"/>
                                  </a:rPr>
                                  <m:t>𝑥</m:t>
                                </m:r>
                                <m:d>
                                  <m:dPr>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𝑛</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𝑚</m:t>
                                    </m:r>
                                  </m:e>
                                </m:d>
                                <m:sSup>
                                  <m:sSupPr>
                                    <m:ctrlPr>
                                      <a:rPr lang="en-US" sz="2000" i="1">
                                        <a:solidFill>
                                          <a:srgbClr val="00002A"/>
                                        </a:solidFill>
                                        <a:latin typeface="Cambria Math" panose="02040503050406030204" pitchFamily="18" charset="0"/>
                                      </a:rPr>
                                    </m:ctrlPr>
                                  </m:sSupPr>
                                  <m:e>
                                    <m:d>
                                      <m:dPr>
                                        <m:begChr m:val="|"/>
                                        <m:endChr m:val="|"/>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𝑥</m:t>
                                        </m:r>
                                        <m:d>
                                          <m:dPr>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𝑛</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𝑚</m:t>
                                            </m:r>
                                          </m:e>
                                        </m:d>
                                      </m:e>
                                    </m:d>
                                  </m:e>
                                  <m:sup>
                                    <m:r>
                                      <a:rPr lang="en-US" sz="2000" i="1">
                                        <a:solidFill>
                                          <a:srgbClr val="00002A"/>
                                        </a:solidFill>
                                        <a:latin typeface="Cambria Math" panose="02040503050406030204" pitchFamily="18" charset="0"/>
                                      </a:rPr>
                                      <m:t>𝑘</m:t>
                                    </m:r>
                                  </m:sup>
                                </m:sSup>
                              </m:e>
                            </m:mr>
                            <m:mr>
                              <m:e>
                                <m:r>
                                  <a:rPr lang="en-US" sz="2000" i="0">
                                    <a:solidFill>
                                      <a:srgbClr val="00002A"/>
                                    </a:solidFill>
                                    <a:latin typeface="Cambria Math" panose="02040503050406030204" pitchFamily="18" charset="0"/>
                                  </a:rPr>
                                  <m:t>⋮</m:t>
                                </m:r>
                              </m:e>
                              <m:e>
                                <m:r>
                                  <a:rPr lang="en-US" sz="2000" i="0">
                                    <a:solidFill>
                                      <a:srgbClr val="00002A"/>
                                    </a:solidFill>
                                    <a:latin typeface="Cambria Math" panose="02040503050406030204" pitchFamily="18" charset="0"/>
                                  </a:rPr>
                                  <m:t>⋱</m:t>
                                </m:r>
                              </m:e>
                              <m:e>
                                <m:r>
                                  <a:rPr lang="en-US" sz="2000" i="0">
                                    <a:solidFill>
                                      <a:srgbClr val="00002A"/>
                                    </a:solidFill>
                                    <a:latin typeface="Cambria Math" panose="02040503050406030204" pitchFamily="18" charset="0"/>
                                  </a:rPr>
                                  <m:t>⋮</m:t>
                                </m:r>
                              </m:e>
                            </m:mr>
                            <m:mr>
                              <m:e>
                                <m:d>
                                  <m:dPr>
                                    <m:begChr m:val=""/>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𝑥</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𝑛</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𝑁</m:t>
                                    </m:r>
                                  </m:e>
                                </m:d>
                              </m:e>
                              <m:e>
                                <m:r>
                                  <a:rPr lang="en-US" sz="2000" i="0">
                                    <a:solidFill>
                                      <a:srgbClr val="00002A"/>
                                    </a:solidFill>
                                    <a:latin typeface="Cambria Math" panose="02040503050406030204" pitchFamily="18" charset="0"/>
                                  </a:rPr>
                                  <m:t>⋯</m:t>
                                </m:r>
                              </m:e>
                              <m:e>
                                <m:r>
                                  <a:rPr lang="en-US" sz="2000" i="1">
                                    <a:solidFill>
                                      <a:srgbClr val="00002A"/>
                                    </a:solidFill>
                                    <a:latin typeface="Cambria Math" panose="02040503050406030204" pitchFamily="18" charset="0"/>
                                  </a:rPr>
                                  <m:t>𝑥</m:t>
                                </m:r>
                                <m:d>
                                  <m:dPr>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𝑛</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𝑁</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𝑚</m:t>
                                    </m:r>
                                  </m:e>
                                </m:d>
                                <m:sSup>
                                  <m:sSupPr>
                                    <m:ctrlPr>
                                      <a:rPr lang="en-US" sz="2000" i="1">
                                        <a:solidFill>
                                          <a:srgbClr val="00002A"/>
                                        </a:solidFill>
                                        <a:latin typeface="Cambria Math" panose="02040503050406030204" pitchFamily="18" charset="0"/>
                                      </a:rPr>
                                    </m:ctrlPr>
                                  </m:sSupPr>
                                  <m:e>
                                    <m:d>
                                      <m:dPr>
                                        <m:begChr m:val="|"/>
                                        <m:endChr m:val="|"/>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𝑥</m:t>
                                        </m:r>
                                        <m:d>
                                          <m:dPr>
                                            <m:ctrlPr>
                                              <a:rPr lang="en-US" sz="2000" i="1">
                                                <a:solidFill>
                                                  <a:srgbClr val="00002A"/>
                                                </a:solidFill>
                                                <a:latin typeface="Cambria Math" panose="02040503050406030204" pitchFamily="18" charset="0"/>
                                              </a:rPr>
                                            </m:ctrlPr>
                                          </m:dPr>
                                          <m:e>
                                            <m:r>
                                              <a:rPr lang="en-US" sz="2000" i="1">
                                                <a:solidFill>
                                                  <a:srgbClr val="00002A"/>
                                                </a:solidFill>
                                                <a:latin typeface="Cambria Math" panose="02040503050406030204" pitchFamily="18" charset="0"/>
                                              </a:rPr>
                                              <m:t>𝑛</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𝑁</m:t>
                                            </m:r>
                                            <m:r>
                                              <a:rPr lang="en-US" sz="2000" i="0">
                                                <a:solidFill>
                                                  <a:srgbClr val="00002A"/>
                                                </a:solidFill>
                                                <a:latin typeface="Cambria Math" panose="02040503050406030204" pitchFamily="18" charset="0"/>
                                              </a:rPr>
                                              <m:t>−</m:t>
                                            </m:r>
                                            <m:r>
                                              <a:rPr lang="en-US" sz="2000" i="1">
                                                <a:solidFill>
                                                  <a:srgbClr val="00002A"/>
                                                </a:solidFill>
                                                <a:latin typeface="Cambria Math" panose="02040503050406030204" pitchFamily="18" charset="0"/>
                                              </a:rPr>
                                              <m:t>𝑚</m:t>
                                            </m:r>
                                          </m:e>
                                        </m:d>
                                      </m:e>
                                    </m:d>
                                  </m:e>
                                  <m:sup>
                                    <m:r>
                                      <a:rPr lang="en-US" sz="2000" i="1">
                                        <a:solidFill>
                                          <a:srgbClr val="00002A"/>
                                        </a:solidFill>
                                        <a:latin typeface="Cambria Math" panose="02040503050406030204" pitchFamily="18" charset="0"/>
                                      </a:rPr>
                                      <m:t>𝑘</m:t>
                                    </m:r>
                                  </m:sup>
                                </m:sSup>
                              </m:e>
                            </m:mr>
                          </m:m>
                        </m:e>
                      </m:d>
                      <m:d>
                        <m:dPr>
                          <m:begChr m:val="["/>
                          <m:endChr m:val="]"/>
                          <m:ctrlPr>
                            <a:rPr lang="en-US" sz="2000" i="1">
                              <a:solidFill>
                                <a:srgbClr val="00002A"/>
                              </a:solidFill>
                              <a:latin typeface="Cambria Math" panose="02040503050406030204" pitchFamily="18" charset="0"/>
                            </a:rPr>
                          </m:ctrlPr>
                        </m:dPr>
                        <m:e>
                          <m:m>
                            <m:mPr>
                              <m:mcs>
                                <m:mc>
                                  <m:mcPr>
                                    <m:count m:val="1"/>
                                    <m:mcJc m:val="center"/>
                                  </m:mcPr>
                                </m:mc>
                              </m:mcs>
                              <m:ctrlPr>
                                <a:rPr lang="en-US" sz="2000" i="1">
                                  <a:solidFill>
                                    <a:srgbClr val="00002A"/>
                                  </a:solidFill>
                                  <a:latin typeface="Cambria Math" panose="02040503050406030204" pitchFamily="18" charset="0"/>
                                </a:rPr>
                              </m:ctrlPr>
                            </m:mPr>
                            <m:mr>
                              <m:e>
                                <m:sSub>
                                  <m:sSubPr>
                                    <m:ctrlPr>
                                      <a:rPr lang="en-US" sz="2000" i="1">
                                        <a:solidFill>
                                          <a:srgbClr val="00002A"/>
                                        </a:solidFill>
                                        <a:latin typeface="Cambria Math" panose="02040503050406030204" pitchFamily="18" charset="0"/>
                                      </a:rPr>
                                    </m:ctrlPr>
                                  </m:sSubPr>
                                  <m:e>
                                    <m:r>
                                      <a:rPr lang="en-US" sz="2000" i="1">
                                        <a:solidFill>
                                          <a:srgbClr val="00002A"/>
                                        </a:solidFill>
                                        <a:latin typeface="Cambria Math" panose="02040503050406030204" pitchFamily="18" charset="0"/>
                                      </a:rPr>
                                      <m:t>h</m:t>
                                    </m:r>
                                  </m:e>
                                  <m:sub>
                                    <m:r>
                                      <a:rPr lang="en-US" sz="2000" i="0">
                                        <a:solidFill>
                                          <a:srgbClr val="00002A"/>
                                        </a:solidFill>
                                        <a:latin typeface="Cambria Math" panose="02040503050406030204" pitchFamily="18" charset="0"/>
                                      </a:rPr>
                                      <m:t>00</m:t>
                                    </m:r>
                                  </m:sub>
                                </m:sSub>
                              </m:e>
                            </m:mr>
                            <m:mr>
                              <m:e>
                                <m:r>
                                  <a:rPr lang="en-US" sz="2000" i="0">
                                    <a:solidFill>
                                      <a:srgbClr val="00002A"/>
                                    </a:solidFill>
                                    <a:latin typeface="Cambria Math" panose="02040503050406030204" pitchFamily="18" charset="0"/>
                                  </a:rPr>
                                  <m:t>⋮</m:t>
                                </m:r>
                              </m:e>
                            </m:mr>
                            <m:mr>
                              <m:e>
                                <m:sSub>
                                  <m:sSubPr>
                                    <m:ctrlPr>
                                      <a:rPr lang="en-US" sz="2000" i="1">
                                        <a:solidFill>
                                          <a:srgbClr val="00002A"/>
                                        </a:solidFill>
                                        <a:latin typeface="Cambria Math" panose="02040503050406030204" pitchFamily="18" charset="0"/>
                                      </a:rPr>
                                    </m:ctrlPr>
                                  </m:sSubPr>
                                  <m:e>
                                    <m:r>
                                      <a:rPr lang="en-US" sz="2000" i="1">
                                        <a:solidFill>
                                          <a:srgbClr val="00002A"/>
                                        </a:solidFill>
                                        <a:latin typeface="Cambria Math" panose="02040503050406030204" pitchFamily="18" charset="0"/>
                                      </a:rPr>
                                      <m:t>h</m:t>
                                    </m:r>
                                  </m:e>
                                  <m:sub>
                                    <m:r>
                                      <a:rPr lang="en-US" sz="2000" i="1">
                                        <a:solidFill>
                                          <a:srgbClr val="00002A"/>
                                        </a:solidFill>
                                        <a:latin typeface="Cambria Math" panose="02040503050406030204" pitchFamily="18" charset="0"/>
                                      </a:rPr>
                                      <m:t>𝑘𝑚</m:t>
                                    </m:r>
                                  </m:sub>
                                </m:sSub>
                              </m:e>
                            </m:mr>
                          </m:m>
                        </m:e>
                      </m:d>
                    </m:oMath>
                  </m:oMathPara>
                </a14:m>
                <a:endParaRPr lang="en-US" sz="2000" dirty="0">
                  <a:solidFill>
                    <a:srgbClr val="00002A"/>
                  </a:solidFill>
                </a:endParaRPr>
              </a:p>
            </p:txBody>
          </p:sp>
        </mc:Choice>
        <mc:Fallback xmlns="">
          <p:sp>
            <p:nvSpPr>
              <p:cNvPr id="151" name="מלבן 150"/>
              <p:cNvSpPr>
                <a:spLocks noRot="1" noChangeAspect="1" noMove="1" noResize="1" noEditPoints="1" noAdjustHandles="1" noChangeArrowheads="1" noChangeShapeType="1" noTextEdit="1"/>
              </p:cNvSpPr>
              <p:nvPr/>
            </p:nvSpPr>
            <p:spPr>
              <a:xfrm>
                <a:off x="10678121" y="16677481"/>
                <a:ext cx="8726685" cy="10705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מלבן 153"/>
              <p:cNvSpPr/>
              <p:nvPr/>
            </p:nvSpPr>
            <p:spPr>
              <a:xfrm>
                <a:off x="12598729" y="19713521"/>
                <a:ext cx="4734325" cy="6055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00002A"/>
                              </a:solidFill>
                              <a:latin typeface="Cambria Math" panose="02040503050406030204" pitchFamily="18" charset="0"/>
                            </a:rPr>
                          </m:ctrlPr>
                        </m:sSubPr>
                        <m:e>
                          <m:acc>
                            <m:accPr>
                              <m:chr m:val="̂"/>
                              <m:ctrlPr>
                                <a:rPr lang="en-US" sz="3200" b="0" i="1" smtClean="0">
                                  <a:solidFill>
                                    <a:srgbClr val="00002A"/>
                                  </a:solidFill>
                                  <a:latin typeface="Cambria Math" panose="02040503050406030204" pitchFamily="18" charset="0"/>
                                </a:rPr>
                              </m:ctrlPr>
                            </m:accPr>
                            <m:e>
                              <m:r>
                                <a:rPr lang="en-US" sz="3200" i="1">
                                  <a:solidFill>
                                    <a:srgbClr val="00002A"/>
                                  </a:solidFill>
                                  <a:latin typeface="Cambria Math" panose="02040503050406030204" pitchFamily="18" charset="0"/>
                                </a:rPr>
                                <m:t>𝜃</m:t>
                              </m:r>
                            </m:e>
                          </m:acc>
                        </m:e>
                        <m:sub>
                          <m:r>
                            <a:rPr lang="en-US" sz="3200" i="1">
                              <a:solidFill>
                                <a:srgbClr val="00002A"/>
                              </a:solidFill>
                              <a:latin typeface="Cambria Math" panose="02040503050406030204" pitchFamily="18" charset="0"/>
                            </a:rPr>
                            <m:t>𝑀𝑃</m:t>
                          </m:r>
                        </m:sub>
                      </m:sSub>
                      <m:r>
                        <a:rPr lang="en-US" sz="3200" i="0">
                          <a:solidFill>
                            <a:srgbClr val="00002A"/>
                          </a:solidFill>
                          <a:latin typeface="Cambria Math" panose="02040503050406030204" pitchFamily="18" charset="0"/>
                        </a:rPr>
                        <m:t>=</m:t>
                      </m:r>
                      <m:sSup>
                        <m:sSupPr>
                          <m:ctrlPr>
                            <a:rPr lang="en-US" sz="3200" i="1">
                              <a:solidFill>
                                <a:srgbClr val="00002A"/>
                              </a:solidFill>
                              <a:latin typeface="Cambria Math" panose="02040503050406030204" pitchFamily="18" charset="0"/>
                            </a:rPr>
                          </m:ctrlPr>
                        </m:sSupPr>
                        <m:e>
                          <m:d>
                            <m:dPr>
                              <m:ctrlPr>
                                <a:rPr lang="en-US" sz="3200" i="1">
                                  <a:solidFill>
                                    <a:srgbClr val="00002A"/>
                                  </a:solidFill>
                                  <a:latin typeface="Cambria Math" panose="02040503050406030204" pitchFamily="18" charset="0"/>
                                </a:rPr>
                              </m:ctrlPr>
                            </m:dPr>
                            <m:e>
                              <m:sSup>
                                <m:sSupPr>
                                  <m:ctrlPr>
                                    <a:rPr lang="en-US" sz="3200" i="1">
                                      <a:solidFill>
                                        <a:srgbClr val="00002A"/>
                                      </a:solidFill>
                                      <a:latin typeface="Cambria Math" panose="02040503050406030204" pitchFamily="18" charset="0"/>
                                    </a:rPr>
                                  </m:ctrlPr>
                                </m:sSupPr>
                                <m:e>
                                  <m:r>
                                    <a:rPr lang="en-US" sz="3200" i="1">
                                      <a:solidFill>
                                        <a:srgbClr val="00002A"/>
                                      </a:solidFill>
                                      <a:latin typeface="Cambria Math" panose="02040503050406030204" pitchFamily="18" charset="0"/>
                                    </a:rPr>
                                    <m:t>𝑋</m:t>
                                  </m:r>
                                </m:e>
                                <m:sup>
                                  <m:r>
                                    <a:rPr lang="en-US" sz="3200" i="1">
                                      <a:solidFill>
                                        <a:srgbClr val="00002A"/>
                                      </a:solidFill>
                                      <a:latin typeface="Cambria Math" panose="02040503050406030204" pitchFamily="18" charset="0"/>
                                    </a:rPr>
                                    <m:t>𝐻</m:t>
                                  </m:r>
                                </m:sup>
                              </m:sSup>
                              <m:r>
                                <a:rPr lang="en-US" sz="3200" i="1">
                                  <a:solidFill>
                                    <a:srgbClr val="00002A"/>
                                  </a:solidFill>
                                  <a:latin typeface="Cambria Math" panose="02040503050406030204" pitchFamily="18" charset="0"/>
                                </a:rPr>
                                <m:t>𝑋</m:t>
                              </m:r>
                            </m:e>
                          </m:d>
                        </m:e>
                        <m:sup>
                          <m:r>
                            <a:rPr lang="en-US" sz="3200" i="0">
                              <a:solidFill>
                                <a:srgbClr val="00002A"/>
                              </a:solidFill>
                              <a:latin typeface="Cambria Math" panose="02040503050406030204" pitchFamily="18" charset="0"/>
                            </a:rPr>
                            <m:t>−</m:t>
                          </m:r>
                          <m:r>
                            <a:rPr lang="en-US" sz="3200" i="0">
                              <a:solidFill>
                                <a:srgbClr val="00002A"/>
                              </a:solidFill>
                              <a:latin typeface="Cambria Math" panose="02040503050406030204" pitchFamily="18" charset="0"/>
                            </a:rPr>
                            <m:t>1</m:t>
                          </m:r>
                        </m:sup>
                      </m:sSup>
                      <m:r>
                        <a:rPr lang="en-US" sz="3200" i="0">
                          <a:solidFill>
                            <a:srgbClr val="00002A"/>
                          </a:solidFill>
                          <a:latin typeface="Cambria Math" panose="02040503050406030204" pitchFamily="18" charset="0"/>
                        </a:rPr>
                        <m:t> </m:t>
                      </m:r>
                      <m:r>
                        <a:rPr lang="en-US" sz="3200" i="1">
                          <a:solidFill>
                            <a:srgbClr val="00002A"/>
                          </a:solidFill>
                          <a:latin typeface="Cambria Math" panose="02040503050406030204" pitchFamily="18" charset="0"/>
                        </a:rPr>
                        <m:t>𝑋𝑦</m:t>
                      </m:r>
                    </m:oMath>
                  </m:oMathPara>
                </a14:m>
                <a:endParaRPr lang="en-US" sz="3200" dirty="0">
                  <a:solidFill>
                    <a:srgbClr val="00002A"/>
                  </a:solidFill>
                </a:endParaRPr>
              </a:p>
            </p:txBody>
          </p:sp>
        </mc:Choice>
        <mc:Fallback xmlns="">
          <p:sp>
            <p:nvSpPr>
              <p:cNvPr id="154" name="מלבן 153"/>
              <p:cNvSpPr>
                <a:spLocks noRot="1" noChangeAspect="1" noMove="1" noResize="1" noEditPoints="1" noAdjustHandles="1" noChangeArrowheads="1" noChangeShapeType="1" noTextEdit="1"/>
              </p:cNvSpPr>
              <p:nvPr/>
            </p:nvSpPr>
            <p:spPr>
              <a:xfrm>
                <a:off x="12598729" y="19713521"/>
                <a:ext cx="4734325" cy="60555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מלבן 154"/>
              <p:cNvSpPr/>
              <p:nvPr/>
            </p:nvSpPr>
            <p:spPr>
              <a:xfrm>
                <a:off x="13882839" y="21373515"/>
                <a:ext cx="2453815"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00002A"/>
                          </a:solidFill>
                          <a:latin typeface="Cambria Math" panose="02040503050406030204" pitchFamily="18" charset="0"/>
                        </a:rPr>
                        <m:t>𝑥</m:t>
                      </m:r>
                      <m:r>
                        <a:rPr lang="en-US" sz="3200" i="0">
                          <a:solidFill>
                            <a:srgbClr val="00002A"/>
                          </a:solidFill>
                          <a:latin typeface="Cambria Math" panose="02040503050406030204" pitchFamily="18" charset="0"/>
                        </a:rPr>
                        <m:t>=</m:t>
                      </m:r>
                      <m:r>
                        <a:rPr lang="en-US" sz="3200" i="1">
                          <a:solidFill>
                            <a:srgbClr val="00002A"/>
                          </a:solidFill>
                          <a:latin typeface="Cambria Math" panose="02040503050406030204" pitchFamily="18" charset="0"/>
                        </a:rPr>
                        <m:t>𝑌</m:t>
                      </m:r>
                      <m:sSub>
                        <m:sSubPr>
                          <m:ctrlPr>
                            <a:rPr lang="en-US" sz="3200" i="1">
                              <a:solidFill>
                                <a:srgbClr val="00002A"/>
                              </a:solidFill>
                              <a:latin typeface="Cambria Math" panose="02040503050406030204" pitchFamily="18" charset="0"/>
                            </a:rPr>
                          </m:ctrlPr>
                        </m:sSubPr>
                        <m:e>
                          <m:r>
                            <a:rPr lang="en-US" sz="3200" i="1">
                              <a:solidFill>
                                <a:srgbClr val="00002A"/>
                              </a:solidFill>
                              <a:latin typeface="Cambria Math" panose="02040503050406030204" pitchFamily="18" charset="0"/>
                            </a:rPr>
                            <m:t>𝜃</m:t>
                          </m:r>
                        </m:e>
                        <m:sub>
                          <m:r>
                            <a:rPr lang="en-US" sz="3200" i="1">
                              <a:solidFill>
                                <a:srgbClr val="00002A"/>
                              </a:solidFill>
                              <a:latin typeface="Cambria Math" panose="02040503050406030204" pitchFamily="18" charset="0"/>
                            </a:rPr>
                            <m:t>𝑃𝐷</m:t>
                          </m:r>
                        </m:sub>
                      </m:sSub>
                    </m:oMath>
                  </m:oMathPara>
                </a14:m>
                <a:endParaRPr lang="en-US" sz="3200" dirty="0">
                  <a:solidFill>
                    <a:srgbClr val="00002A"/>
                  </a:solidFill>
                </a:endParaRPr>
              </a:p>
            </p:txBody>
          </p:sp>
        </mc:Choice>
        <mc:Fallback xmlns="">
          <p:sp>
            <p:nvSpPr>
              <p:cNvPr id="155" name="מלבן 154"/>
              <p:cNvSpPr>
                <a:spLocks noRot="1" noChangeAspect="1" noMove="1" noResize="1" noEditPoints="1" noAdjustHandles="1" noChangeArrowheads="1" noChangeShapeType="1" noTextEdit="1"/>
              </p:cNvSpPr>
              <p:nvPr/>
            </p:nvSpPr>
            <p:spPr>
              <a:xfrm>
                <a:off x="13882839" y="21373515"/>
                <a:ext cx="2453815" cy="58477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מלבן 156"/>
              <p:cNvSpPr/>
              <p:nvPr/>
            </p:nvSpPr>
            <p:spPr>
              <a:xfrm>
                <a:off x="12566802" y="23727755"/>
                <a:ext cx="4747389" cy="10049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00002A"/>
                              </a:solidFill>
                              <a:latin typeface="Cambria Math" panose="02040503050406030204" pitchFamily="18" charset="0"/>
                            </a:rPr>
                          </m:ctrlPr>
                        </m:sSubPr>
                        <m:e>
                          <m:r>
                            <a:rPr lang="en-US" sz="2800" i="1">
                              <a:solidFill>
                                <a:srgbClr val="00002A"/>
                              </a:solidFill>
                              <a:latin typeface="Cambria Math" panose="02040503050406030204" pitchFamily="18" charset="0"/>
                            </a:rPr>
                            <m:t>𝑦</m:t>
                          </m:r>
                        </m:e>
                        <m:sub>
                          <m:r>
                            <a:rPr lang="en-US" sz="2800" i="1">
                              <a:solidFill>
                                <a:srgbClr val="00002A"/>
                              </a:solidFill>
                              <a:latin typeface="Cambria Math" panose="02040503050406030204" pitchFamily="18" charset="0"/>
                            </a:rPr>
                            <m:t>𝑠𝑐𝑎𝑙𝑒𝑑</m:t>
                          </m:r>
                        </m:sub>
                      </m:sSub>
                      <m:r>
                        <a:rPr lang="en-US" sz="2800" i="0">
                          <a:solidFill>
                            <a:srgbClr val="00002A"/>
                          </a:solidFill>
                          <a:latin typeface="Cambria Math" panose="02040503050406030204" pitchFamily="18" charset="0"/>
                        </a:rPr>
                        <m:t>=</m:t>
                      </m:r>
                      <m:r>
                        <a:rPr lang="en-US" sz="2800" i="1">
                          <a:solidFill>
                            <a:srgbClr val="00002A"/>
                          </a:solidFill>
                          <a:latin typeface="Cambria Math" panose="02040503050406030204" pitchFamily="18" charset="0"/>
                        </a:rPr>
                        <m:t>𝑦</m:t>
                      </m:r>
                      <m:r>
                        <a:rPr lang="en-US" sz="2800" i="0">
                          <a:solidFill>
                            <a:srgbClr val="00002A"/>
                          </a:solidFill>
                          <a:latin typeface="Cambria Math" panose="02040503050406030204" pitchFamily="18" charset="0"/>
                        </a:rPr>
                        <m:t>⋅</m:t>
                      </m:r>
                      <m:f>
                        <m:fPr>
                          <m:ctrlPr>
                            <a:rPr lang="en-US" sz="2800" i="1">
                              <a:solidFill>
                                <a:srgbClr val="00002A"/>
                              </a:solidFill>
                              <a:latin typeface="Cambria Math" panose="02040503050406030204" pitchFamily="18" charset="0"/>
                            </a:rPr>
                          </m:ctrlPr>
                        </m:fPr>
                        <m:num>
                          <m:func>
                            <m:funcPr>
                              <m:ctrlPr>
                                <a:rPr lang="en-US" sz="2800" i="1">
                                  <a:solidFill>
                                    <a:srgbClr val="00002A"/>
                                  </a:solidFill>
                                  <a:latin typeface="Cambria Math" panose="02040503050406030204" pitchFamily="18" charset="0"/>
                                </a:rPr>
                              </m:ctrlPr>
                            </m:funcPr>
                            <m:fName>
                              <m:r>
                                <m:rPr>
                                  <m:sty m:val="p"/>
                                </m:rPr>
                                <a:rPr lang="en-US" sz="2800" i="0">
                                  <a:solidFill>
                                    <a:srgbClr val="00002A"/>
                                  </a:solidFill>
                                  <a:latin typeface="Cambria Math" panose="02040503050406030204" pitchFamily="18" charset="0"/>
                                </a:rPr>
                                <m:t>max</m:t>
                              </m:r>
                            </m:fName>
                            <m:e>
                              <m:d>
                                <m:dPr>
                                  <m:ctrlPr>
                                    <a:rPr lang="en-US" sz="2800" i="1">
                                      <a:solidFill>
                                        <a:srgbClr val="00002A"/>
                                      </a:solidFill>
                                      <a:latin typeface="Cambria Math" panose="02040503050406030204" pitchFamily="18" charset="0"/>
                                    </a:rPr>
                                  </m:ctrlPr>
                                </m:dPr>
                                <m:e>
                                  <m:d>
                                    <m:dPr>
                                      <m:begChr m:val="|"/>
                                      <m:endChr m:val="|"/>
                                      <m:ctrlPr>
                                        <a:rPr lang="en-US" sz="2800" i="1">
                                          <a:solidFill>
                                            <a:srgbClr val="00002A"/>
                                          </a:solidFill>
                                          <a:latin typeface="Cambria Math" panose="02040503050406030204" pitchFamily="18" charset="0"/>
                                        </a:rPr>
                                      </m:ctrlPr>
                                    </m:dPr>
                                    <m:e>
                                      <m:sSub>
                                        <m:sSubPr>
                                          <m:ctrlPr>
                                            <a:rPr lang="en-US" sz="2800" i="1">
                                              <a:solidFill>
                                                <a:srgbClr val="00002A"/>
                                              </a:solidFill>
                                              <a:latin typeface="Cambria Math" panose="02040503050406030204" pitchFamily="18" charset="0"/>
                                            </a:rPr>
                                          </m:ctrlPr>
                                        </m:sSubPr>
                                        <m:e>
                                          <m:r>
                                            <a:rPr lang="en-US" sz="2800" i="1">
                                              <a:solidFill>
                                                <a:srgbClr val="00002A"/>
                                              </a:solidFill>
                                              <a:latin typeface="Cambria Math" panose="02040503050406030204" pitchFamily="18" charset="0"/>
                                            </a:rPr>
                                            <m:t>𝑋</m:t>
                                          </m:r>
                                        </m:e>
                                        <m:sub>
                                          <m:r>
                                            <a:rPr lang="en-US" sz="2800" i="1">
                                              <a:solidFill>
                                                <a:srgbClr val="00002A"/>
                                              </a:solidFill>
                                              <a:latin typeface="Cambria Math" panose="02040503050406030204" pitchFamily="18" charset="0"/>
                                            </a:rPr>
                                            <m:t>𝑖𝑛</m:t>
                                          </m:r>
                                        </m:sub>
                                      </m:sSub>
                                    </m:e>
                                  </m:d>
                                </m:e>
                              </m:d>
                            </m:e>
                          </m:func>
                        </m:num>
                        <m:den>
                          <m:d>
                            <m:dPr>
                              <m:begChr m:val=""/>
                              <m:ctrlPr>
                                <a:rPr lang="en-US" sz="2800" i="1">
                                  <a:solidFill>
                                    <a:srgbClr val="00002A"/>
                                  </a:solidFill>
                                  <a:latin typeface="Cambria Math" panose="02040503050406030204" pitchFamily="18" charset="0"/>
                                </a:rPr>
                              </m:ctrlPr>
                            </m:dPr>
                            <m:e>
                              <m:r>
                                <m:rPr>
                                  <m:sty m:val="p"/>
                                </m:rPr>
                                <a:rPr lang="en-US" sz="2800" i="0">
                                  <a:solidFill>
                                    <a:srgbClr val="00002A"/>
                                  </a:solidFill>
                                  <a:latin typeface="Cambria Math" panose="02040503050406030204" pitchFamily="18" charset="0"/>
                                </a:rPr>
                                <m:t>ma</m:t>
                              </m:r>
                              <m:func>
                                <m:funcPr>
                                  <m:ctrlPr>
                                    <a:rPr lang="en-US" sz="2800" i="1">
                                      <a:solidFill>
                                        <a:srgbClr val="00002A"/>
                                      </a:solidFill>
                                      <a:latin typeface="Cambria Math" panose="02040503050406030204" pitchFamily="18" charset="0"/>
                                    </a:rPr>
                                  </m:ctrlPr>
                                </m:funcPr>
                                <m:fName>
                                  <m:r>
                                    <m:rPr>
                                      <m:sty m:val="p"/>
                                    </m:rPr>
                                    <a:rPr lang="en-US" sz="2800" i="0">
                                      <a:solidFill>
                                        <a:srgbClr val="00002A"/>
                                      </a:solidFill>
                                      <a:latin typeface="Cambria Math" panose="02040503050406030204" pitchFamily="18" charset="0"/>
                                    </a:rPr>
                                    <m:t>x</m:t>
                                  </m:r>
                                </m:fName>
                                <m:e>
                                  <m:r>
                                    <a:rPr lang="en-US" sz="2800" i="0">
                                      <a:solidFill>
                                        <a:srgbClr val="00002A"/>
                                      </a:solidFill>
                                      <a:latin typeface="Cambria Math" panose="02040503050406030204" pitchFamily="18" charset="0"/>
                                    </a:rPr>
                                    <m:t>(</m:t>
                                  </m:r>
                                </m:e>
                              </m:func>
                              <m:r>
                                <a:rPr lang="en-US" sz="2800" i="0">
                                  <a:solidFill>
                                    <a:srgbClr val="00002A"/>
                                  </a:solidFill>
                                  <a:latin typeface="Cambria Math" panose="02040503050406030204" pitchFamily="18" charset="0"/>
                                </a:rPr>
                                <m:t>|</m:t>
                              </m:r>
                              <m:r>
                                <a:rPr lang="en-US" sz="2800" i="1">
                                  <a:solidFill>
                                    <a:srgbClr val="00002A"/>
                                  </a:solidFill>
                                  <a:latin typeface="Cambria Math" panose="02040503050406030204" pitchFamily="18" charset="0"/>
                                </a:rPr>
                                <m:t>𝑦</m:t>
                              </m:r>
                              <m:r>
                                <a:rPr lang="en-US" sz="2800" i="0">
                                  <a:solidFill>
                                    <a:srgbClr val="00002A"/>
                                  </a:solidFill>
                                  <a:latin typeface="Cambria Math" panose="02040503050406030204" pitchFamily="18" charset="0"/>
                                </a:rPr>
                                <m:t>|</m:t>
                              </m:r>
                            </m:e>
                          </m:d>
                        </m:den>
                      </m:f>
                    </m:oMath>
                  </m:oMathPara>
                </a14:m>
                <a:endParaRPr lang="en-US" sz="2800" dirty="0">
                  <a:solidFill>
                    <a:srgbClr val="00002A"/>
                  </a:solidFill>
                </a:endParaRPr>
              </a:p>
            </p:txBody>
          </p:sp>
        </mc:Choice>
        <mc:Fallback xmlns="">
          <p:sp>
            <p:nvSpPr>
              <p:cNvPr id="157" name="מלבן 156"/>
              <p:cNvSpPr>
                <a:spLocks noRot="1" noChangeAspect="1" noMove="1" noResize="1" noEditPoints="1" noAdjustHandles="1" noChangeArrowheads="1" noChangeShapeType="1" noTextEdit="1"/>
              </p:cNvSpPr>
              <p:nvPr/>
            </p:nvSpPr>
            <p:spPr>
              <a:xfrm>
                <a:off x="12566802" y="23727755"/>
                <a:ext cx="4747389" cy="100495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מלבן 157"/>
              <p:cNvSpPr/>
              <p:nvPr/>
            </p:nvSpPr>
            <p:spPr>
              <a:xfrm>
                <a:off x="12884785" y="26583056"/>
                <a:ext cx="4734325" cy="66992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rgbClr val="00002A"/>
                              </a:solidFill>
                              <a:latin typeface="Cambria Math" panose="02040503050406030204" pitchFamily="18" charset="0"/>
                            </a:rPr>
                          </m:ctrlPr>
                        </m:sSubPr>
                        <m:e>
                          <m:acc>
                            <m:accPr>
                              <m:chr m:val="̂"/>
                              <m:ctrlPr>
                                <a:rPr lang="en-US" sz="3600" b="0" i="1" smtClean="0">
                                  <a:solidFill>
                                    <a:srgbClr val="00002A"/>
                                  </a:solidFill>
                                  <a:latin typeface="Cambria Math" panose="02040503050406030204" pitchFamily="18" charset="0"/>
                                </a:rPr>
                              </m:ctrlPr>
                            </m:accPr>
                            <m:e>
                              <m:r>
                                <a:rPr lang="en-US" sz="3600" i="1">
                                  <a:solidFill>
                                    <a:srgbClr val="00002A"/>
                                  </a:solidFill>
                                  <a:latin typeface="Cambria Math" panose="02040503050406030204" pitchFamily="18" charset="0"/>
                                </a:rPr>
                                <m:t>𝜃</m:t>
                              </m:r>
                            </m:e>
                          </m:acc>
                        </m:e>
                        <m:sub>
                          <m:r>
                            <a:rPr lang="en-US" sz="3600" i="1">
                              <a:solidFill>
                                <a:srgbClr val="00002A"/>
                              </a:solidFill>
                              <a:latin typeface="Cambria Math" panose="02040503050406030204" pitchFamily="18" charset="0"/>
                            </a:rPr>
                            <m:t>𝑃𝐷</m:t>
                          </m:r>
                        </m:sub>
                      </m:sSub>
                      <m:r>
                        <a:rPr lang="en-US" sz="3600" i="1">
                          <a:solidFill>
                            <a:srgbClr val="00002A"/>
                          </a:solidFill>
                          <a:latin typeface="Cambria Math" panose="02040503050406030204" pitchFamily="18" charset="0"/>
                        </a:rPr>
                        <m:t>=</m:t>
                      </m:r>
                      <m:sSup>
                        <m:sSupPr>
                          <m:ctrlPr>
                            <a:rPr lang="en-US" sz="3600" i="1">
                              <a:solidFill>
                                <a:srgbClr val="00002A"/>
                              </a:solidFill>
                              <a:latin typeface="Cambria Math" panose="02040503050406030204" pitchFamily="18" charset="0"/>
                            </a:rPr>
                          </m:ctrlPr>
                        </m:sSupPr>
                        <m:e>
                          <m:d>
                            <m:dPr>
                              <m:ctrlPr>
                                <a:rPr lang="en-US" sz="3600" i="1">
                                  <a:solidFill>
                                    <a:srgbClr val="00002A"/>
                                  </a:solidFill>
                                  <a:latin typeface="Cambria Math" panose="02040503050406030204" pitchFamily="18" charset="0"/>
                                </a:rPr>
                              </m:ctrlPr>
                            </m:dPr>
                            <m:e>
                              <m:sSup>
                                <m:sSupPr>
                                  <m:ctrlPr>
                                    <a:rPr lang="en-US" sz="3600" i="1">
                                      <a:solidFill>
                                        <a:srgbClr val="00002A"/>
                                      </a:solidFill>
                                      <a:latin typeface="Cambria Math" panose="02040503050406030204" pitchFamily="18" charset="0"/>
                                    </a:rPr>
                                  </m:ctrlPr>
                                </m:sSupPr>
                                <m:e>
                                  <m:r>
                                    <a:rPr lang="en-US" sz="3600" i="1">
                                      <a:solidFill>
                                        <a:srgbClr val="00002A"/>
                                      </a:solidFill>
                                      <a:latin typeface="Cambria Math" panose="02040503050406030204" pitchFamily="18" charset="0"/>
                                    </a:rPr>
                                    <m:t>𝑌</m:t>
                                  </m:r>
                                </m:e>
                                <m:sup>
                                  <m:r>
                                    <a:rPr lang="en-US" sz="3600" i="1">
                                      <a:solidFill>
                                        <a:srgbClr val="00002A"/>
                                      </a:solidFill>
                                      <a:latin typeface="Cambria Math" panose="02040503050406030204" pitchFamily="18" charset="0"/>
                                    </a:rPr>
                                    <m:t>𝐻</m:t>
                                  </m:r>
                                </m:sup>
                              </m:sSup>
                              <m:r>
                                <a:rPr lang="en-US" sz="3600" i="1">
                                  <a:solidFill>
                                    <a:srgbClr val="00002A"/>
                                  </a:solidFill>
                                  <a:latin typeface="Cambria Math" panose="02040503050406030204" pitchFamily="18" charset="0"/>
                                </a:rPr>
                                <m:t>𝑌</m:t>
                              </m:r>
                            </m:e>
                          </m:d>
                        </m:e>
                        <m:sup>
                          <m:r>
                            <a:rPr lang="en-US" sz="3600" i="1">
                              <a:solidFill>
                                <a:srgbClr val="00002A"/>
                              </a:solidFill>
                              <a:latin typeface="Cambria Math" panose="02040503050406030204" pitchFamily="18" charset="0"/>
                            </a:rPr>
                            <m:t>−</m:t>
                          </m:r>
                          <m:r>
                            <a:rPr lang="en-US" sz="3600" i="1">
                              <a:solidFill>
                                <a:srgbClr val="00002A"/>
                              </a:solidFill>
                              <a:latin typeface="Cambria Math" panose="02040503050406030204" pitchFamily="18" charset="0"/>
                            </a:rPr>
                            <m:t>1</m:t>
                          </m:r>
                        </m:sup>
                      </m:sSup>
                      <m:sSup>
                        <m:sSupPr>
                          <m:ctrlPr>
                            <a:rPr lang="en-US" sz="3600" i="1">
                              <a:solidFill>
                                <a:srgbClr val="00002A"/>
                              </a:solidFill>
                              <a:latin typeface="Cambria Math" panose="02040503050406030204" pitchFamily="18" charset="0"/>
                            </a:rPr>
                          </m:ctrlPr>
                        </m:sSupPr>
                        <m:e>
                          <m:r>
                            <a:rPr lang="en-US" sz="3600" i="1">
                              <a:solidFill>
                                <a:srgbClr val="00002A"/>
                              </a:solidFill>
                              <a:latin typeface="Cambria Math" panose="02040503050406030204" pitchFamily="18" charset="0"/>
                            </a:rPr>
                            <m:t>𝑌</m:t>
                          </m:r>
                        </m:e>
                        <m:sup>
                          <m:r>
                            <a:rPr lang="en-US" sz="3600" i="1">
                              <a:solidFill>
                                <a:srgbClr val="00002A"/>
                              </a:solidFill>
                              <a:latin typeface="Cambria Math" panose="02040503050406030204" pitchFamily="18" charset="0"/>
                            </a:rPr>
                            <m:t>𝐻</m:t>
                          </m:r>
                        </m:sup>
                      </m:sSup>
                      <m:r>
                        <a:rPr lang="en-US" sz="3600" i="1">
                          <a:solidFill>
                            <a:srgbClr val="00002A"/>
                          </a:solidFill>
                          <a:latin typeface="Cambria Math" panose="02040503050406030204" pitchFamily="18" charset="0"/>
                        </a:rPr>
                        <m:t>𝑥</m:t>
                      </m:r>
                    </m:oMath>
                  </m:oMathPara>
                </a14:m>
                <a:endParaRPr lang="en-US" sz="3600" dirty="0">
                  <a:solidFill>
                    <a:srgbClr val="00002A"/>
                  </a:solidFill>
                </a:endParaRPr>
              </a:p>
            </p:txBody>
          </p:sp>
        </mc:Choice>
        <mc:Fallback xmlns="">
          <p:sp>
            <p:nvSpPr>
              <p:cNvPr id="158" name="מלבן 157"/>
              <p:cNvSpPr>
                <a:spLocks noRot="1" noChangeAspect="1" noMove="1" noResize="1" noEditPoints="1" noAdjustHandles="1" noChangeArrowheads="1" noChangeShapeType="1" noTextEdit="1"/>
              </p:cNvSpPr>
              <p:nvPr/>
            </p:nvSpPr>
            <p:spPr>
              <a:xfrm>
                <a:off x="12884785" y="26583056"/>
                <a:ext cx="4734325" cy="669927"/>
              </a:xfrm>
              <a:prstGeom prst="rect">
                <a:avLst/>
              </a:prstGeom>
              <a:blipFill>
                <a:blip r:embed="rId16"/>
                <a:stretch>
                  <a:fillRect/>
                </a:stretch>
              </a:blipFill>
            </p:spPr>
            <p:txBody>
              <a:bodyPr/>
              <a:lstStyle/>
              <a:p>
                <a:r>
                  <a:rPr lang="en-US">
                    <a:noFill/>
                  </a:rPr>
                  <a:t> </a:t>
                </a:r>
              </a:p>
            </p:txBody>
          </p:sp>
        </mc:Fallback>
      </mc:AlternateContent>
      <p:grpSp>
        <p:nvGrpSpPr>
          <p:cNvPr id="160" name="קבוצה 159"/>
          <p:cNvGrpSpPr/>
          <p:nvPr/>
        </p:nvGrpSpPr>
        <p:grpSpPr>
          <a:xfrm>
            <a:off x="11009940" y="27480162"/>
            <a:ext cx="8365575" cy="4650530"/>
            <a:chOff x="1928957" y="1387475"/>
            <a:chExt cx="8365575" cy="4650530"/>
          </a:xfrm>
        </p:grpSpPr>
        <p:pic>
          <p:nvPicPr>
            <p:cNvPr id="161" name="Picture 2" descr="GitHub - ctarver/ILA-DP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28957" y="1387475"/>
              <a:ext cx="8087879" cy="4650530"/>
            </a:xfrm>
            <a:prstGeom prst="rect">
              <a:avLst/>
            </a:prstGeom>
            <a:noFill/>
            <a:extLst>
              <a:ext uri="{909E8E84-426E-40DD-AFC4-6F175D3DCCD1}">
                <a14:hiddenFill xmlns:a14="http://schemas.microsoft.com/office/drawing/2010/main">
                  <a:solidFill>
                    <a:srgbClr val="FFFFFF"/>
                  </a:solidFill>
                </a14:hiddenFill>
              </a:ext>
            </a:extLst>
          </p:spPr>
        </p:pic>
        <p:sp>
          <p:nvSpPr>
            <p:cNvPr id="162" name="מלבן 161"/>
            <p:cNvSpPr/>
            <p:nvPr/>
          </p:nvSpPr>
          <p:spPr>
            <a:xfrm>
              <a:off x="4793673" y="2978727"/>
              <a:ext cx="3089563" cy="1233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מחבר ישר 162"/>
            <p:cNvCxnSpPr/>
            <p:nvPr/>
          </p:nvCxnSpPr>
          <p:spPr>
            <a:xfrm flipV="1">
              <a:off x="5500255" y="2867891"/>
              <a:ext cx="0" cy="13438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מלבן 163"/>
                <p:cNvSpPr/>
                <p:nvPr/>
              </p:nvSpPr>
              <p:spPr>
                <a:xfrm>
                  <a:off x="3392582" y="2867891"/>
                  <a:ext cx="2453815"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002A"/>
                            </a:solidFill>
                            <a:latin typeface="Cambria Math" panose="02040503050406030204" pitchFamily="18" charset="0"/>
                          </a:rPr>
                          <m:t>𝑧</m:t>
                        </m:r>
                        <m:r>
                          <a:rPr lang="en-US" sz="3200" i="0">
                            <a:solidFill>
                              <a:srgbClr val="00002A"/>
                            </a:solidFill>
                            <a:latin typeface="Cambria Math" panose="02040503050406030204" pitchFamily="18" charset="0"/>
                          </a:rPr>
                          <m:t>=</m:t>
                        </m:r>
                        <m:r>
                          <a:rPr lang="en-US" sz="3200" b="0" i="1" smtClean="0">
                            <a:solidFill>
                              <a:srgbClr val="00002A"/>
                            </a:solidFill>
                            <a:latin typeface="Cambria Math" panose="02040503050406030204" pitchFamily="18" charset="0"/>
                          </a:rPr>
                          <m:t>𝑋</m:t>
                        </m:r>
                        <m:sSub>
                          <m:sSubPr>
                            <m:ctrlPr>
                              <a:rPr lang="en-US" sz="3200" i="1">
                                <a:solidFill>
                                  <a:srgbClr val="00002A"/>
                                </a:solidFill>
                                <a:latin typeface="Cambria Math" panose="02040503050406030204" pitchFamily="18" charset="0"/>
                              </a:rPr>
                            </m:ctrlPr>
                          </m:sSubPr>
                          <m:e>
                            <m:r>
                              <a:rPr lang="en-US" sz="3200" i="1">
                                <a:solidFill>
                                  <a:srgbClr val="00002A"/>
                                </a:solidFill>
                                <a:latin typeface="Cambria Math" panose="02040503050406030204" pitchFamily="18" charset="0"/>
                              </a:rPr>
                              <m:t>𝜃</m:t>
                            </m:r>
                          </m:e>
                          <m:sub>
                            <m:r>
                              <a:rPr lang="en-US" sz="3200" i="1">
                                <a:solidFill>
                                  <a:srgbClr val="00002A"/>
                                </a:solidFill>
                                <a:latin typeface="Cambria Math" panose="02040503050406030204" pitchFamily="18" charset="0"/>
                              </a:rPr>
                              <m:t>𝑃𝐷</m:t>
                            </m:r>
                          </m:sub>
                        </m:sSub>
                      </m:oMath>
                    </m:oMathPara>
                  </a14:m>
                  <a:endParaRPr lang="en-US" sz="3200" dirty="0">
                    <a:solidFill>
                      <a:srgbClr val="00002A"/>
                    </a:solidFill>
                  </a:endParaRPr>
                </a:p>
              </p:txBody>
            </p:sp>
          </mc:Choice>
          <mc:Fallback xmlns="">
            <p:sp>
              <p:nvSpPr>
                <p:cNvPr id="164" name="מלבן 163"/>
                <p:cNvSpPr>
                  <a:spLocks noRot="1" noChangeAspect="1" noMove="1" noResize="1" noEditPoints="1" noAdjustHandles="1" noChangeArrowheads="1" noChangeShapeType="1" noTextEdit="1"/>
                </p:cNvSpPr>
                <p:nvPr/>
              </p:nvSpPr>
              <p:spPr>
                <a:xfrm>
                  <a:off x="3392582" y="2867891"/>
                  <a:ext cx="2453815" cy="58477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מלבן 165"/>
                <p:cNvSpPr/>
                <p:nvPr/>
              </p:nvSpPr>
              <p:spPr>
                <a:xfrm>
                  <a:off x="5996441" y="5324617"/>
                  <a:ext cx="4298091" cy="5414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00002A"/>
                                </a:solidFill>
                                <a:latin typeface="Cambria Math" panose="02040503050406030204" pitchFamily="18" charset="0"/>
                              </a:rPr>
                            </m:ctrlPr>
                          </m:sSubPr>
                          <m:e>
                            <m:acc>
                              <m:accPr>
                                <m:chr m:val="̂"/>
                                <m:ctrlPr>
                                  <a:rPr lang="en-US" sz="2800" b="0" i="1" smtClean="0">
                                    <a:solidFill>
                                      <a:srgbClr val="00002A"/>
                                    </a:solidFill>
                                    <a:latin typeface="Cambria Math" panose="02040503050406030204" pitchFamily="18" charset="0"/>
                                  </a:rPr>
                                </m:ctrlPr>
                              </m:accPr>
                              <m:e>
                                <m:r>
                                  <a:rPr lang="en-US" sz="2800" i="1">
                                    <a:solidFill>
                                      <a:srgbClr val="00002A"/>
                                    </a:solidFill>
                                    <a:latin typeface="Cambria Math" panose="02040503050406030204" pitchFamily="18" charset="0"/>
                                  </a:rPr>
                                  <m:t>𝜃</m:t>
                                </m:r>
                              </m:e>
                            </m:acc>
                          </m:e>
                          <m:sub>
                            <m:r>
                              <a:rPr lang="en-US" sz="2800" i="1">
                                <a:solidFill>
                                  <a:srgbClr val="00002A"/>
                                </a:solidFill>
                                <a:latin typeface="Cambria Math" panose="02040503050406030204" pitchFamily="18" charset="0"/>
                              </a:rPr>
                              <m:t>𝑃𝐷</m:t>
                            </m:r>
                          </m:sub>
                        </m:sSub>
                        <m:r>
                          <a:rPr lang="en-US" sz="2800" i="1">
                            <a:solidFill>
                              <a:srgbClr val="00002A"/>
                            </a:solidFill>
                            <a:latin typeface="Cambria Math" panose="02040503050406030204" pitchFamily="18" charset="0"/>
                          </a:rPr>
                          <m:t>=</m:t>
                        </m:r>
                        <m:sSup>
                          <m:sSupPr>
                            <m:ctrlPr>
                              <a:rPr lang="en-US" sz="2800" i="1">
                                <a:solidFill>
                                  <a:srgbClr val="00002A"/>
                                </a:solidFill>
                                <a:latin typeface="Cambria Math" panose="02040503050406030204" pitchFamily="18" charset="0"/>
                              </a:rPr>
                            </m:ctrlPr>
                          </m:sSupPr>
                          <m:e>
                            <m:d>
                              <m:dPr>
                                <m:ctrlPr>
                                  <a:rPr lang="en-US" sz="2800" i="1">
                                    <a:solidFill>
                                      <a:srgbClr val="00002A"/>
                                    </a:solidFill>
                                    <a:latin typeface="Cambria Math" panose="02040503050406030204" pitchFamily="18" charset="0"/>
                                  </a:rPr>
                                </m:ctrlPr>
                              </m:dPr>
                              <m:e>
                                <m:sSup>
                                  <m:sSupPr>
                                    <m:ctrlPr>
                                      <a:rPr lang="en-US" sz="2800" i="1">
                                        <a:solidFill>
                                          <a:srgbClr val="00002A"/>
                                        </a:solidFill>
                                        <a:latin typeface="Cambria Math" panose="02040503050406030204" pitchFamily="18" charset="0"/>
                                      </a:rPr>
                                    </m:ctrlPr>
                                  </m:sSupPr>
                                  <m:e>
                                    <m:r>
                                      <a:rPr lang="en-US" sz="2800" i="1">
                                        <a:solidFill>
                                          <a:srgbClr val="00002A"/>
                                        </a:solidFill>
                                        <a:latin typeface="Cambria Math" panose="02040503050406030204" pitchFamily="18" charset="0"/>
                                      </a:rPr>
                                      <m:t>𝑌</m:t>
                                    </m:r>
                                  </m:e>
                                  <m:sup>
                                    <m:r>
                                      <a:rPr lang="en-US" sz="2800" i="1">
                                        <a:solidFill>
                                          <a:srgbClr val="00002A"/>
                                        </a:solidFill>
                                        <a:latin typeface="Cambria Math" panose="02040503050406030204" pitchFamily="18" charset="0"/>
                                      </a:rPr>
                                      <m:t>𝐻</m:t>
                                    </m:r>
                                  </m:sup>
                                </m:sSup>
                                <m:r>
                                  <a:rPr lang="en-US" sz="2800" i="1">
                                    <a:solidFill>
                                      <a:srgbClr val="00002A"/>
                                    </a:solidFill>
                                    <a:latin typeface="Cambria Math" panose="02040503050406030204" pitchFamily="18" charset="0"/>
                                  </a:rPr>
                                  <m:t>𝑌</m:t>
                                </m:r>
                              </m:e>
                            </m:d>
                          </m:e>
                          <m:sup>
                            <m:r>
                              <a:rPr lang="en-US" sz="2800" i="1">
                                <a:solidFill>
                                  <a:srgbClr val="00002A"/>
                                </a:solidFill>
                                <a:latin typeface="Cambria Math" panose="02040503050406030204" pitchFamily="18" charset="0"/>
                              </a:rPr>
                              <m:t>−</m:t>
                            </m:r>
                            <m:r>
                              <a:rPr lang="en-US" sz="2800" i="1">
                                <a:solidFill>
                                  <a:srgbClr val="00002A"/>
                                </a:solidFill>
                                <a:latin typeface="Cambria Math" panose="02040503050406030204" pitchFamily="18" charset="0"/>
                              </a:rPr>
                              <m:t>1</m:t>
                            </m:r>
                          </m:sup>
                        </m:sSup>
                        <m:sSup>
                          <m:sSupPr>
                            <m:ctrlPr>
                              <a:rPr lang="en-US" sz="2800" i="1">
                                <a:solidFill>
                                  <a:srgbClr val="00002A"/>
                                </a:solidFill>
                                <a:latin typeface="Cambria Math" panose="02040503050406030204" pitchFamily="18" charset="0"/>
                              </a:rPr>
                            </m:ctrlPr>
                          </m:sSupPr>
                          <m:e>
                            <m:r>
                              <a:rPr lang="en-US" sz="2800" i="1">
                                <a:solidFill>
                                  <a:srgbClr val="00002A"/>
                                </a:solidFill>
                                <a:latin typeface="Cambria Math" panose="02040503050406030204" pitchFamily="18" charset="0"/>
                              </a:rPr>
                              <m:t>𝑌</m:t>
                            </m:r>
                          </m:e>
                          <m:sup>
                            <m:r>
                              <a:rPr lang="en-US" sz="2800" i="1">
                                <a:solidFill>
                                  <a:srgbClr val="00002A"/>
                                </a:solidFill>
                                <a:latin typeface="Cambria Math" panose="02040503050406030204" pitchFamily="18" charset="0"/>
                              </a:rPr>
                              <m:t>𝐻</m:t>
                            </m:r>
                          </m:sup>
                        </m:sSup>
                        <m:r>
                          <a:rPr lang="en-US" sz="2800" b="0" i="1" smtClean="0">
                            <a:solidFill>
                              <a:srgbClr val="00002A"/>
                            </a:solidFill>
                            <a:latin typeface="Cambria Math" panose="02040503050406030204" pitchFamily="18" charset="0"/>
                          </a:rPr>
                          <m:t>𝑧</m:t>
                        </m:r>
                      </m:oMath>
                    </m:oMathPara>
                  </a14:m>
                  <a:endParaRPr lang="en-US" sz="2800" dirty="0">
                    <a:solidFill>
                      <a:srgbClr val="00002A"/>
                    </a:solidFill>
                  </a:endParaRPr>
                </a:p>
              </p:txBody>
            </p:sp>
          </mc:Choice>
          <mc:Fallback xmlns="">
            <p:sp>
              <p:nvSpPr>
                <p:cNvPr id="166" name="מלבן 165"/>
                <p:cNvSpPr>
                  <a:spLocks noRot="1" noChangeAspect="1" noMove="1" noResize="1" noEditPoints="1" noAdjustHandles="1" noChangeArrowheads="1" noChangeShapeType="1" noTextEdit="1"/>
                </p:cNvSpPr>
                <p:nvPr/>
              </p:nvSpPr>
              <p:spPr>
                <a:xfrm>
                  <a:off x="5996441" y="5324617"/>
                  <a:ext cx="4298091" cy="541495"/>
                </a:xfrm>
                <a:prstGeom prst="rect">
                  <a:avLst/>
                </a:prstGeom>
                <a:blipFill>
                  <a:blip r:embed="rId19"/>
                  <a:stretch>
                    <a:fillRect/>
                  </a:stretch>
                </a:blipFill>
              </p:spPr>
              <p:txBody>
                <a:bodyPr/>
                <a:lstStyle/>
                <a:p>
                  <a:r>
                    <a:rPr lang="en-US">
                      <a:noFill/>
                    </a:rPr>
                    <a:t> </a:t>
                  </a:r>
                </a:p>
              </p:txBody>
            </p:sp>
          </mc:Fallback>
        </mc:AlternateContent>
        <p:cxnSp>
          <p:nvCxnSpPr>
            <p:cNvPr id="167" name="מחבר חץ ישר 166"/>
            <p:cNvCxnSpPr/>
            <p:nvPr/>
          </p:nvCxnSpPr>
          <p:spPr>
            <a:xfrm>
              <a:off x="5500255" y="4724400"/>
              <a:ext cx="900545" cy="138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9" name="Rounded Rectangle 171"/>
          <p:cNvSpPr/>
          <p:nvPr/>
        </p:nvSpPr>
        <p:spPr>
          <a:xfrm>
            <a:off x="10422602" y="32717054"/>
            <a:ext cx="9455249" cy="9639827"/>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70" name="Rectangle 2"/>
          <p:cNvSpPr>
            <a:spLocks noChangeArrowheads="1"/>
          </p:cNvSpPr>
          <p:nvPr/>
        </p:nvSpPr>
        <p:spPr bwMode="auto">
          <a:xfrm>
            <a:off x="10722500" y="32450881"/>
            <a:ext cx="8781546" cy="210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900819" rtl="0"/>
            <a:r>
              <a:rPr lang="pt-BR" sz="5400" dirty="0" smtClean="0">
                <a:solidFill>
                  <a:srgbClr val="D1282E">
                    <a:lumMod val="75000"/>
                  </a:srgbClr>
                </a:solidFill>
                <a:latin typeface="Arial" panose="020B0604020202020204" pitchFamily="34" charset="0"/>
                <a:cs typeface="Arial" panose="020B0604020202020204" pitchFamily="34" charset="0"/>
              </a:rPr>
              <a:t>NNs as a PA &amp; DPD model</a:t>
            </a:r>
            <a:endParaRPr lang="pt-BR" sz="5400" dirty="0">
              <a:solidFill>
                <a:srgbClr val="D1282E">
                  <a:lumMod val="75000"/>
                </a:srgbClr>
              </a:solidFill>
              <a:latin typeface="Arial" panose="020B0604020202020204" pitchFamily="34" charset="0"/>
              <a:cs typeface="Arial" panose="020B0604020202020204" pitchFamily="34" charset="0"/>
            </a:endParaRPr>
          </a:p>
        </p:txBody>
      </p:sp>
      <p:sp>
        <p:nvSpPr>
          <p:cNvPr id="171" name="Rectangle 4"/>
          <p:cNvSpPr>
            <a:spLocks noChangeArrowheads="1"/>
          </p:cNvSpPr>
          <p:nvPr/>
        </p:nvSpPr>
        <p:spPr bwMode="auto">
          <a:xfrm>
            <a:off x="10767303" y="34055798"/>
            <a:ext cx="8641154" cy="790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25679" indent="-425679" algn="l" rtl="0">
              <a:spcBef>
                <a:spcPts val="1682"/>
              </a:spcBef>
              <a:buSzPct val="125000"/>
              <a:buFont typeface="Arial" pitchFamily="34" charset="0"/>
              <a:buChar char="•"/>
            </a:pPr>
            <a:r>
              <a:rPr lang="en-GB" sz="2990" b="0" dirty="0">
                <a:solidFill>
                  <a:srgbClr val="000068"/>
                </a:solidFill>
                <a:latin typeface="Arial" panose="020B0604020202020204" pitchFamily="34" charset="0"/>
                <a:cs typeface="Arial" panose="020B0604020202020204" pitchFamily="34" charset="0"/>
              </a:rPr>
              <a:t>Due to their strong adaptive nature and approximation capability, NNs are very attractive for the </a:t>
            </a:r>
            <a:r>
              <a:rPr lang="en-GB" sz="2990" b="0" dirty="0" err="1">
                <a:solidFill>
                  <a:srgbClr val="000068"/>
                </a:solidFill>
                <a:latin typeface="Arial" panose="020B0604020202020204" pitchFamily="34" charset="0"/>
                <a:cs typeface="Arial" panose="020B0604020202020204" pitchFamily="34" charset="0"/>
              </a:rPr>
              <a:t>behavioral</a:t>
            </a:r>
            <a:r>
              <a:rPr lang="en-GB" sz="2990" b="0" dirty="0">
                <a:solidFill>
                  <a:srgbClr val="000068"/>
                </a:solidFill>
                <a:latin typeface="Arial" panose="020B0604020202020204" pitchFamily="34" charset="0"/>
                <a:cs typeface="Arial" panose="020B0604020202020204" pitchFamily="34" charset="0"/>
              </a:rPr>
              <a:t> </a:t>
            </a:r>
            <a:r>
              <a:rPr lang="en-GB" sz="2990" b="0" dirty="0" err="1">
                <a:solidFill>
                  <a:srgbClr val="000068"/>
                </a:solidFill>
                <a:latin typeface="Arial" panose="020B0604020202020204" pitchFamily="34" charset="0"/>
                <a:cs typeface="Arial" panose="020B0604020202020204" pitchFamily="34" charset="0"/>
              </a:rPr>
              <a:t>modeling</a:t>
            </a:r>
            <a:r>
              <a:rPr lang="en-GB" sz="2990" b="0" dirty="0">
                <a:solidFill>
                  <a:srgbClr val="000068"/>
                </a:solidFill>
                <a:latin typeface="Arial" panose="020B0604020202020204" pitchFamily="34" charset="0"/>
                <a:cs typeface="Arial" panose="020B0604020202020204" pitchFamily="34" charset="0"/>
              </a:rPr>
              <a:t> of PAs</a:t>
            </a:r>
            <a:r>
              <a:rPr lang="en-GB" sz="2990" b="0" dirty="0" smtClean="0">
                <a:solidFill>
                  <a:srgbClr val="000068"/>
                </a:solidFill>
                <a:latin typeface="Arial" panose="020B0604020202020204" pitchFamily="34" charset="0"/>
                <a:cs typeface="Arial" panose="020B0604020202020204" pitchFamily="34" charset="0"/>
              </a:rPr>
              <a:t>.</a:t>
            </a:r>
          </a:p>
          <a:p>
            <a:pPr marL="425679" indent="-425679" algn="l" rtl="0">
              <a:spcBef>
                <a:spcPts val="1682"/>
              </a:spcBef>
              <a:buSzPct val="125000"/>
              <a:buFont typeface="Arial" pitchFamily="34" charset="0"/>
              <a:buChar char="•"/>
            </a:pPr>
            <a:r>
              <a:rPr lang="en-GB" sz="2990" b="0" dirty="0">
                <a:solidFill>
                  <a:srgbClr val="000068"/>
                </a:solidFill>
                <a:latin typeface="Arial" panose="020B0604020202020204" pitchFamily="34" charset="0"/>
                <a:cs typeface="Arial" panose="020B0604020202020204" pitchFamily="34" charset="0"/>
              </a:rPr>
              <a:t>The proposed model, which takes into account both nonlinear and memory </a:t>
            </a:r>
            <a:r>
              <a:rPr lang="en-GB" sz="2990" b="0" dirty="0" smtClean="0">
                <a:solidFill>
                  <a:srgbClr val="000068"/>
                </a:solidFill>
                <a:latin typeface="Arial" panose="020B0604020202020204" pitchFamily="34" charset="0"/>
                <a:cs typeface="Arial" panose="020B0604020202020204" pitchFamily="34" charset="0"/>
              </a:rPr>
              <a:t>effects:</a:t>
            </a:r>
            <a:endParaRPr lang="en-GB" sz="2990" b="0" dirty="0">
              <a:solidFill>
                <a:srgbClr val="000068"/>
              </a:solidFill>
              <a:latin typeface="Arial" panose="020B0604020202020204" pitchFamily="34" charset="0"/>
              <a:cs typeface="Arial" panose="020B0604020202020204" pitchFamily="34" charset="0"/>
            </a:endParaRPr>
          </a:p>
        </p:txBody>
      </p:sp>
      <p:pic>
        <p:nvPicPr>
          <p:cNvPr id="172" name="תמונה 171"/>
          <p:cNvPicPr/>
          <p:nvPr/>
        </p:nvPicPr>
        <p:blipFill>
          <a:blip r:embed="rId20"/>
          <a:stretch>
            <a:fillRect/>
          </a:stretch>
        </p:blipFill>
        <p:spPr>
          <a:xfrm>
            <a:off x="12265822" y="36651154"/>
            <a:ext cx="5323115" cy="5233681"/>
          </a:xfrm>
          <a:prstGeom prst="rect">
            <a:avLst/>
          </a:prstGeom>
        </p:spPr>
      </p:pic>
      <p:sp>
        <p:nvSpPr>
          <p:cNvPr id="173" name="Rectangle 4"/>
          <p:cNvSpPr>
            <a:spLocks noChangeArrowheads="1"/>
          </p:cNvSpPr>
          <p:nvPr/>
        </p:nvSpPr>
        <p:spPr bwMode="auto">
          <a:xfrm>
            <a:off x="10977570" y="41766802"/>
            <a:ext cx="8478682" cy="77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US" sz="2200" b="0" dirty="0" err="1">
                <a:solidFill>
                  <a:schemeClr val="dk1"/>
                </a:solidFill>
                <a:latin typeface="Arial" panose="020B0604020202020204" pitchFamily="34" charset="0"/>
                <a:cs typeface="Arial" panose="020B0604020202020204" pitchFamily="34" charset="0"/>
              </a:rPr>
              <a:t>Dongming</a:t>
            </a:r>
            <a:r>
              <a:rPr lang="en-US" sz="2200" b="0" dirty="0">
                <a:solidFill>
                  <a:schemeClr val="dk1"/>
                </a:solidFill>
                <a:latin typeface="Arial" panose="020B0604020202020204" pitchFamily="34" charset="0"/>
                <a:cs typeface="Arial" panose="020B0604020202020204" pitchFamily="34" charset="0"/>
              </a:rPr>
              <a:t> </a:t>
            </a:r>
            <a:r>
              <a:rPr lang="en-US" sz="2200" b="0" dirty="0" smtClean="0">
                <a:solidFill>
                  <a:schemeClr val="dk1"/>
                </a:solidFill>
                <a:latin typeface="Arial" panose="020B0604020202020204" pitchFamily="34" charset="0"/>
                <a:cs typeface="Arial" panose="020B0604020202020204" pitchFamily="34" charset="0"/>
              </a:rPr>
              <a:t>Wang et al model</a:t>
            </a:r>
            <a:endParaRPr lang="en-US" sz="2200" b="0" dirty="0">
              <a:solidFill>
                <a:schemeClr val="dk1"/>
              </a:solidFill>
              <a:latin typeface="Arial" panose="020B0604020202020204" pitchFamily="34" charset="0"/>
              <a:cs typeface="Arial" panose="020B0604020202020204" pitchFamily="34" charset="0"/>
            </a:endParaRPr>
          </a:p>
        </p:txBody>
      </p:sp>
      <p:pic>
        <p:nvPicPr>
          <p:cNvPr id="174" name="תמונה 173"/>
          <p:cNvPicPr/>
          <p:nvPr/>
        </p:nvPicPr>
        <p:blipFill>
          <a:blip r:embed="rId21"/>
          <a:stretch>
            <a:fillRect/>
          </a:stretch>
        </p:blipFill>
        <p:spPr>
          <a:xfrm>
            <a:off x="20494675" y="10810081"/>
            <a:ext cx="9044731" cy="1444179"/>
          </a:xfrm>
          <a:prstGeom prst="rect">
            <a:avLst/>
          </a:prstGeom>
        </p:spPr>
      </p:pic>
      <p:sp>
        <p:nvSpPr>
          <p:cNvPr id="175" name="Rectangle 4"/>
          <p:cNvSpPr>
            <a:spLocks noChangeArrowheads="1"/>
          </p:cNvSpPr>
          <p:nvPr/>
        </p:nvSpPr>
        <p:spPr bwMode="auto">
          <a:xfrm>
            <a:off x="20508722" y="12262784"/>
            <a:ext cx="9024464" cy="152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900819" rtl="0"/>
            <a:r>
              <a:rPr lang="en-US" sz="4400" dirty="0" smtClean="0">
                <a:solidFill>
                  <a:srgbClr val="D1282E">
                    <a:lumMod val="75000"/>
                  </a:srgbClr>
                </a:solidFill>
                <a:latin typeface="Arial" panose="020B0604020202020204" pitchFamily="34" charset="0"/>
                <a:cs typeface="Arial" panose="020B0604020202020204" pitchFamily="34" charset="0"/>
              </a:rPr>
              <a:t>DPD </a:t>
            </a:r>
            <a:r>
              <a:rPr lang="en-US" sz="4400" dirty="0">
                <a:solidFill>
                  <a:srgbClr val="D1282E">
                    <a:lumMod val="75000"/>
                  </a:srgbClr>
                </a:solidFill>
                <a:latin typeface="Arial" panose="020B0604020202020204" pitchFamily="34" charset="0"/>
                <a:cs typeface="Arial" panose="020B0604020202020204" pitchFamily="34" charset="0"/>
              </a:rPr>
              <a:t>NN </a:t>
            </a:r>
            <a:r>
              <a:rPr lang="en-US" sz="4400" dirty="0" smtClean="0">
                <a:solidFill>
                  <a:srgbClr val="D1282E">
                    <a:lumMod val="75000"/>
                  </a:srgbClr>
                </a:solidFill>
                <a:latin typeface="Arial" panose="020B0604020202020204" pitchFamily="34" charset="0"/>
                <a:cs typeface="Arial" panose="020B0604020202020204" pitchFamily="34" charset="0"/>
              </a:rPr>
              <a:t>proposed architecture</a:t>
            </a:r>
            <a:endParaRPr lang="en-US" sz="4400" dirty="0">
              <a:solidFill>
                <a:srgbClr val="D1282E">
                  <a:lumMod val="75000"/>
                </a:srgbClr>
              </a:solidFill>
              <a:latin typeface="Arial" panose="020B0604020202020204" pitchFamily="34" charset="0"/>
              <a:cs typeface="Arial" panose="020B0604020202020204" pitchFamily="34" charset="0"/>
            </a:endParaRPr>
          </a:p>
        </p:txBody>
      </p:sp>
      <p:grpSp>
        <p:nvGrpSpPr>
          <p:cNvPr id="6" name="קבוצה 5"/>
          <p:cNvGrpSpPr/>
          <p:nvPr/>
        </p:nvGrpSpPr>
        <p:grpSpPr>
          <a:xfrm>
            <a:off x="20779712" y="13624834"/>
            <a:ext cx="8558712" cy="2780242"/>
            <a:chOff x="16243356" y="11525341"/>
            <a:chExt cx="11722593" cy="3808008"/>
          </a:xfrm>
        </p:grpSpPr>
        <p:pic>
          <p:nvPicPr>
            <p:cNvPr id="176" name="תמונה 175"/>
            <p:cNvPicPr/>
            <p:nvPr/>
          </p:nvPicPr>
          <p:blipFill rotWithShape="1">
            <a:blip r:embed="rId22"/>
            <a:srcRect r="40308"/>
            <a:stretch/>
          </p:blipFill>
          <p:spPr>
            <a:xfrm>
              <a:off x="16243356" y="11525341"/>
              <a:ext cx="11722593" cy="1736010"/>
            </a:xfrm>
            <a:prstGeom prst="rect">
              <a:avLst/>
            </a:prstGeom>
          </p:spPr>
        </p:pic>
        <p:pic>
          <p:nvPicPr>
            <p:cNvPr id="177" name="תמונה 176"/>
            <p:cNvPicPr/>
            <p:nvPr/>
          </p:nvPicPr>
          <p:blipFill rotWithShape="1">
            <a:blip r:embed="rId22"/>
            <a:srcRect l="59537"/>
            <a:stretch/>
          </p:blipFill>
          <p:spPr>
            <a:xfrm>
              <a:off x="17719876" y="13489763"/>
              <a:ext cx="8438517" cy="1843586"/>
            </a:xfrm>
            <a:prstGeom prst="rect">
              <a:avLst/>
            </a:prstGeom>
          </p:spPr>
        </p:pic>
      </p:grpSp>
      <p:sp>
        <p:nvSpPr>
          <p:cNvPr id="178" name="Rectangle 4"/>
          <p:cNvSpPr>
            <a:spLocks noChangeArrowheads="1"/>
          </p:cNvSpPr>
          <p:nvPr/>
        </p:nvSpPr>
        <p:spPr bwMode="auto">
          <a:xfrm>
            <a:off x="21453942" y="16372681"/>
            <a:ext cx="7018664" cy="77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pPr>
            <a:r>
              <a:rPr lang="en-GB" sz="2200" b="0" dirty="0">
                <a:solidFill>
                  <a:schemeClr val="dk1"/>
                </a:solidFill>
                <a:latin typeface="Arial" panose="020B0604020202020204" pitchFamily="34" charset="0"/>
                <a:cs typeface="Arial" panose="020B0604020202020204" pitchFamily="34" charset="0"/>
              </a:rPr>
              <a:t>feedforward (22-30-40-30-20-10-2) NN modelled DPD</a:t>
            </a:r>
          </a:p>
        </p:txBody>
      </p:sp>
      <p:pic>
        <p:nvPicPr>
          <p:cNvPr id="179" name="תמונה 178"/>
          <p:cNvPicPr/>
          <p:nvPr/>
        </p:nvPicPr>
        <p:blipFill>
          <a:blip r:embed="rId23"/>
          <a:stretch>
            <a:fillRect/>
          </a:stretch>
        </p:blipFill>
        <p:spPr>
          <a:xfrm>
            <a:off x="20426857" y="19209209"/>
            <a:ext cx="4632211" cy="2238832"/>
          </a:xfrm>
          <a:prstGeom prst="rect">
            <a:avLst/>
          </a:prstGeom>
        </p:spPr>
      </p:pic>
      <p:sp>
        <p:nvSpPr>
          <p:cNvPr id="180" name="Rectangle 4"/>
          <p:cNvSpPr>
            <a:spLocks noChangeArrowheads="1"/>
          </p:cNvSpPr>
          <p:nvPr/>
        </p:nvSpPr>
        <p:spPr bwMode="auto">
          <a:xfrm>
            <a:off x="20435088" y="18505470"/>
            <a:ext cx="8820000" cy="274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GB" sz="2990" b="0" dirty="0" smtClean="0">
                <a:solidFill>
                  <a:srgbClr val="000068"/>
                </a:solidFill>
                <a:latin typeface="Arial" panose="020B0604020202020204" pitchFamily="34" charset="0"/>
                <a:cs typeface="Arial" panose="020B0604020202020204" pitchFamily="34" charset="0"/>
              </a:rPr>
              <a:t>Classical PA modelling:</a:t>
            </a:r>
            <a:endParaRPr lang="en-GB" sz="2990" b="0" dirty="0">
              <a:solidFill>
                <a:srgbClr val="000068"/>
              </a:solidFill>
              <a:latin typeface="Arial" panose="020B0604020202020204" pitchFamily="34" charset="0"/>
              <a:cs typeface="Arial" panose="020B0604020202020204" pitchFamily="34" charset="0"/>
            </a:endParaRPr>
          </a:p>
        </p:txBody>
      </p:sp>
      <p:pic>
        <p:nvPicPr>
          <p:cNvPr id="181" name="תמונה 180"/>
          <p:cNvPicPr/>
          <p:nvPr/>
        </p:nvPicPr>
        <p:blipFill>
          <a:blip r:embed="rId24"/>
          <a:stretch>
            <a:fillRect/>
          </a:stretch>
        </p:blipFill>
        <p:spPr>
          <a:xfrm>
            <a:off x="24813158" y="19178760"/>
            <a:ext cx="4720028" cy="2223293"/>
          </a:xfrm>
          <a:prstGeom prst="rect">
            <a:avLst/>
          </a:prstGeom>
        </p:spPr>
      </p:pic>
      <p:sp>
        <p:nvSpPr>
          <p:cNvPr id="183" name="Rectangle 4"/>
          <p:cNvSpPr>
            <a:spLocks noChangeArrowheads="1"/>
          </p:cNvSpPr>
          <p:nvPr/>
        </p:nvSpPr>
        <p:spPr bwMode="auto">
          <a:xfrm>
            <a:off x="20528222" y="21546551"/>
            <a:ext cx="8820000" cy="283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endParaRPr lang="en-GB" sz="2990" b="0" dirty="0">
              <a:solidFill>
                <a:srgbClr val="000068"/>
              </a:solidFill>
              <a:latin typeface="Arial" panose="020B0604020202020204" pitchFamily="34" charset="0"/>
              <a:cs typeface="Arial" panose="020B0604020202020204" pitchFamily="34" charset="0"/>
            </a:endParaRPr>
          </a:p>
        </p:txBody>
      </p:sp>
      <p:pic>
        <p:nvPicPr>
          <p:cNvPr id="184" name="תמונה 183"/>
          <p:cNvPicPr/>
          <p:nvPr/>
        </p:nvPicPr>
        <p:blipFill>
          <a:blip r:embed="rId25"/>
          <a:stretch>
            <a:fillRect/>
          </a:stretch>
        </p:blipFill>
        <p:spPr>
          <a:xfrm>
            <a:off x="20560086" y="22267027"/>
            <a:ext cx="4465587" cy="2306746"/>
          </a:xfrm>
          <a:prstGeom prst="rect">
            <a:avLst/>
          </a:prstGeom>
        </p:spPr>
      </p:pic>
      <p:pic>
        <p:nvPicPr>
          <p:cNvPr id="185" name="תמונה 184"/>
          <p:cNvPicPr/>
          <p:nvPr/>
        </p:nvPicPr>
        <p:blipFill>
          <a:blip r:embed="rId26"/>
          <a:stretch>
            <a:fillRect/>
          </a:stretch>
        </p:blipFill>
        <p:spPr>
          <a:xfrm>
            <a:off x="25072324" y="22325910"/>
            <a:ext cx="4275898" cy="2258993"/>
          </a:xfrm>
          <a:prstGeom prst="rect">
            <a:avLst/>
          </a:prstGeom>
        </p:spPr>
      </p:pic>
      <p:sp>
        <p:nvSpPr>
          <p:cNvPr id="187" name="Rectangle 4"/>
          <p:cNvSpPr>
            <a:spLocks noChangeArrowheads="1"/>
          </p:cNvSpPr>
          <p:nvPr/>
        </p:nvSpPr>
        <p:spPr bwMode="auto">
          <a:xfrm>
            <a:off x="20415590" y="24720235"/>
            <a:ext cx="8820000" cy="274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GB" sz="2990" b="0" dirty="0" smtClean="0">
                <a:solidFill>
                  <a:srgbClr val="000068"/>
                </a:solidFill>
                <a:latin typeface="Arial" panose="020B0604020202020204" pitchFamily="34" charset="0"/>
                <a:cs typeface="Arial" panose="020B0604020202020204" pitchFamily="34" charset="0"/>
              </a:rPr>
              <a:t>Classical DPD modelling:</a:t>
            </a:r>
            <a:endParaRPr lang="en-GB" sz="2990" b="0" dirty="0">
              <a:solidFill>
                <a:srgbClr val="000068"/>
              </a:solidFill>
              <a:latin typeface="Arial" panose="020B0604020202020204" pitchFamily="34" charset="0"/>
              <a:cs typeface="Arial" panose="020B0604020202020204" pitchFamily="34" charset="0"/>
            </a:endParaRPr>
          </a:p>
        </p:txBody>
      </p:sp>
      <p:pic>
        <p:nvPicPr>
          <p:cNvPr id="188" name="תמונה 187"/>
          <p:cNvPicPr/>
          <p:nvPr/>
        </p:nvPicPr>
        <p:blipFill>
          <a:blip r:embed="rId27"/>
          <a:stretch>
            <a:fillRect/>
          </a:stretch>
        </p:blipFill>
        <p:spPr>
          <a:xfrm>
            <a:off x="20556000" y="25406418"/>
            <a:ext cx="4469673" cy="2256388"/>
          </a:xfrm>
          <a:prstGeom prst="rect">
            <a:avLst/>
          </a:prstGeom>
        </p:spPr>
      </p:pic>
      <p:pic>
        <p:nvPicPr>
          <p:cNvPr id="189" name="תמונה 188"/>
          <p:cNvPicPr/>
          <p:nvPr/>
        </p:nvPicPr>
        <p:blipFill>
          <a:blip r:embed="rId28"/>
          <a:stretch>
            <a:fillRect/>
          </a:stretch>
        </p:blipFill>
        <p:spPr>
          <a:xfrm>
            <a:off x="24861424" y="25364262"/>
            <a:ext cx="4644167" cy="2310360"/>
          </a:xfrm>
          <a:prstGeom prst="rect">
            <a:avLst/>
          </a:prstGeom>
        </p:spPr>
      </p:pic>
      <p:sp>
        <p:nvSpPr>
          <p:cNvPr id="190" name="Rectangle 4"/>
          <p:cNvSpPr>
            <a:spLocks noChangeArrowheads="1"/>
          </p:cNvSpPr>
          <p:nvPr/>
        </p:nvSpPr>
        <p:spPr bwMode="auto">
          <a:xfrm>
            <a:off x="20451424" y="27927548"/>
            <a:ext cx="8820000" cy="274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GB" sz="2990" b="0" dirty="0">
                <a:solidFill>
                  <a:srgbClr val="000068"/>
                </a:solidFill>
                <a:latin typeface="Arial" panose="020B0604020202020204" pitchFamily="34" charset="0"/>
                <a:cs typeface="Arial" panose="020B0604020202020204" pitchFamily="34" charset="0"/>
              </a:rPr>
              <a:t>feedforward (22-30-40-30-20-10-2) NN modelled DPD</a:t>
            </a:r>
          </a:p>
        </p:txBody>
      </p:sp>
      <p:sp>
        <p:nvSpPr>
          <p:cNvPr id="193" name="Rectangle 4"/>
          <p:cNvSpPr>
            <a:spLocks noChangeArrowheads="1"/>
          </p:cNvSpPr>
          <p:nvPr/>
        </p:nvSpPr>
        <p:spPr bwMode="auto">
          <a:xfrm>
            <a:off x="20364547" y="21640421"/>
            <a:ext cx="8820000" cy="274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GB" sz="2990" b="0" dirty="0">
                <a:solidFill>
                  <a:srgbClr val="000068"/>
                </a:solidFill>
                <a:latin typeface="Arial" panose="020B0604020202020204" pitchFamily="34" charset="0"/>
                <a:cs typeface="Arial" panose="020B0604020202020204" pitchFamily="34" charset="0"/>
              </a:rPr>
              <a:t>feedforward (22-40-2) NN modelled </a:t>
            </a:r>
            <a:r>
              <a:rPr lang="en-GB" sz="2990" b="0" dirty="0" smtClean="0">
                <a:solidFill>
                  <a:srgbClr val="000068"/>
                </a:solidFill>
                <a:latin typeface="Arial" panose="020B0604020202020204" pitchFamily="34" charset="0"/>
                <a:cs typeface="Arial" panose="020B0604020202020204" pitchFamily="34" charset="0"/>
              </a:rPr>
              <a:t>PA: </a:t>
            </a:r>
            <a:endParaRPr lang="en-GB" sz="2990" b="0" dirty="0">
              <a:solidFill>
                <a:srgbClr val="000068"/>
              </a:solidFill>
              <a:latin typeface="Arial" panose="020B0604020202020204" pitchFamily="34" charset="0"/>
              <a:cs typeface="Arial" panose="020B0604020202020204" pitchFamily="34" charset="0"/>
            </a:endParaRPr>
          </a:p>
        </p:txBody>
      </p:sp>
      <p:pic>
        <p:nvPicPr>
          <p:cNvPr id="194" name="תמונה 193"/>
          <p:cNvPicPr/>
          <p:nvPr/>
        </p:nvPicPr>
        <p:blipFill>
          <a:blip r:embed="rId29"/>
          <a:stretch>
            <a:fillRect/>
          </a:stretch>
        </p:blipFill>
        <p:spPr>
          <a:xfrm>
            <a:off x="20594766" y="28960578"/>
            <a:ext cx="4430908" cy="2265047"/>
          </a:xfrm>
          <a:prstGeom prst="rect">
            <a:avLst/>
          </a:prstGeom>
        </p:spPr>
      </p:pic>
      <p:pic>
        <p:nvPicPr>
          <p:cNvPr id="195" name="תמונה 194"/>
          <p:cNvPicPr/>
          <p:nvPr/>
        </p:nvPicPr>
        <p:blipFill>
          <a:blip r:embed="rId30"/>
          <a:stretch>
            <a:fillRect/>
          </a:stretch>
        </p:blipFill>
        <p:spPr>
          <a:xfrm>
            <a:off x="25093932" y="28959034"/>
            <a:ext cx="4369274" cy="2213043"/>
          </a:xfrm>
          <a:prstGeom prst="rect">
            <a:avLst/>
          </a:prstGeom>
        </p:spPr>
      </p:pic>
      <p:sp>
        <p:nvSpPr>
          <p:cNvPr id="196" name="Rectangle 4"/>
          <p:cNvSpPr>
            <a:spLocks noChangeArrowheads="1"/>
          </p:cNvSpPr>
          <p:nvPr/>
        </p:nvSpPr>
        <p:spPr bwMode="auto">
          <a:xfrm>
            <a:off x="20332468" y="31590608"/>
            <a:ext cx="8820000" cy="274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GB" sz="2990" b="0" dirty="0">
                <a:solidFill>
                  <a:srgbClr val="000068"/>
                </a:solidFill>
                <a:latin typeface="Arial" panose="020B0604020202020204" pitchFamily="34" charset="0"/>
                <a:cs typeface="Arial" panose="020B0604020202020204" pitchFamily="34" charset="0"/>
              </a:rPr>
              <a:t>In order to test AM/AM performance, we calculated the normalized MMSE between desired output (Gain*input) and </a:t>
            </a:r>
            <a:r>
              <a:rPr lang="en-GB" sz="2990" b="0" dirty="0" err="1">
                <a:solidFill>
                  <a:srgbClr val="000068"/>
                </a:solidFill>
                <a:latin typeface="Arial" panose="020B0604020202020204" pitchFamily="34" charset="0"/>
                <a:cs typeface="Arial" panose="020B0604020202020204" pitchFamily="34" charset="0"/>
              </a:rPr>
              <a:t>modeled</a:t>
            </a:r>
            <a:r>
              <a:rPr lang="en-GB" sz="2990" b="0" dirty="0">
                <a:solidFill>
                  <a:srgbClr val="000068"/>
                </a:solidFill>
                <a:latin typeface="Arial" panose="020B0604020202020204" pitchFamily="34" charset="0"/>
                <a:cs typeface="Arial" panose="020B0604020202020204" pitchFamily="34" charset="0"/>
              </a:rPr>
              <a:t> output with </a:t>
            </a:r>
            <a:r>
              <a:rPr lang="en-GB" sz="2990" b="0" dirty="0" smtClean="0">
                <a:solidFill>
                  <a:srgbClr val="000068"/>
                </a:solidFill>
                <a:latin typeface="Arial" panose="020B0604020202020204" pitchFamily="34" charset="0"/>
                <a:cs typeface="Arial" panose="020B0604020202020204" pitchFamily="34" charset="0"/>
              </a:rPr>
              <a:t>DPD, </a:t>
            </a:r>
            <a:r>
              <a:rPr lang="en-GB" sz="2990" b="0" dirty="0">
                <a:solidFill>
                  <a:srgbClr val="000068"/>
                </a:solidFill>
                <a:latin typeface="Arial" panose="020B0604020202020204" pitchFamily="34" charset="0"/>
                <a:cs typeface="Arial" panose="020B0604020202020204" pitchFamily="34" charset="0"/>
              </a:rPr>
              <a:t>and 𝑅^2 of linear regression of the AM/AM curvature.</a:t>
            </a:r>
          </a:p>
        </p:txBody>
      </p:sp>
      <mc:AlternateContent xmlns:mc="http://schemas.openxmlformats.org/markup-compatibility/2006" xmlns:a14="http://schemas.microsoft.com/office/drawing/2010/main">
        <mc:Choice Requires="a14">
          <p:graphicFrame>
            <p:nvGraphicFramePr>
              <p:cNvPr id="197" name="טבלה 196"/>
              <p:cNvGraphicFramePr>
                <a:graphicFrameLocks noGrp="1"/>
              </p:cNvGraphicFramePr>
              <p:nvPr>
                <p:extLst>
                  <p:ext uri="{D42A27DB-BD31-4B8C-83A1-F6EECF244321}">
                    <p14:modId xmlns:p14="http://schemas.microsoft.com/office/powerpoint/2010/main" val="3284026236"/>
                  </p:ext>
                </p:extLst>
              </p:nvPr>
            </p:nvGraphicFramePr>
            <p:xfrm>
              <a:off x="20451425" y="33974881"/>
              <a:ext cx="9081760" cy="1638280"/>
            </p:xfrm>
            <a:graphic>
              <a:graphicData uri="http://schemas.openxmlformats.org/drawingml/2006/table">
                <a:tbl>
                  <a:tblPr firstRow="1" firstCol="1" bandRow="1">
                    <a:tableStyleId>{793D81CF-94F2-401A-BA57-92F5A7B2D0C5}</a:tableStyleId>
                  </a:tblPr>
                  <a:tblGrid>
                    <a:gridCol w="2269924">
                      <a:extLst>
                        <a:ext uri="{9D8B030D-6E8A-4147-A177-3AD203B41FA5}">
                          <a16:colId xmlns:a16="http://schemas.microsoft.com/office/drawing/2014/main" val="3794307833"/>
                        </a:ext>
                      </a:extLst>
                    </a:gridCol>
                    <a:gridCol w="2270612">
                      <a:extLst>
                        <a:ext uri="{9D8B030D-6E8A-4147-A177-3AD203B41FA5}">
                          <a16:colId xmlns:a16="http://schemas.microsoft.com/office/drawing/2014/main" val="897301688"/>
                        </a:ext>
                      </a:extLst>
                    </a:gridCol>
                    <a:gridCol w="2270612">
                      <a:extLst>
                        <a:ext uri="{9D8B030D-6E8A-4147-A177-3AD203B41FA5}">
                          <a16:colId xmlns:a16="http://schemas.microsoft.com/office/drawing/2014/main" val="142098537"/>
                        </a:ext>
                      </a:extLst>
                    </a:gridCol>
                    <a:gridCol w="2270612">
                      <a:extLst>
                        <a:ext uri="{9D8B030D-6E8A-4147-A177-3AD203B41FA5}">
                          <a16:colId xmlns:a16="http://schemas.microsoft.com/office/drawing/2014/main" val="2256442751"/>
                        </a:ext>
                      </a:extLst>
                    </a:gridCol>
                  </a:tblGrid>
                  <a:tr h="423593">
                    <a:tc>
                      <a:txBody>
                        <a:bodyPr/>
                        <a:lstStyle/>
                        <a:p>
                          <a:pPr marL="0" marR="0" algn="ctr">
                            <a:spcBef>
                              <a:spcPts val="0"/>
                            </a:spcBef>
                            <a:spcAft>
                              <a:spcPts val="0"/>
                            </a:spcAft>
                          </a:pPr>
                          <a:r>
                            <a:rPr lang="en-US" sz="2400" dirty="0">
                              <a:effectLst/>
                            </a:rPr>
                            <a:t>DPD Model</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algn="ctr">
                            <a:spcBef>
                              <a:spcPts val="0"/>
                            </a:spcBef>
                            <a:spcAft>
                              <a:spcPts val="0"/>
                            </a:spcAft>
                          </a:pPr>
                          <a:r>
                            <a:rPr lang="en-US" sz="2400" dirty="0">
                              <a:effectLst/>
                            </a:rPr>
                            <a:t>MMSE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400" i="1">
                                        <a:effectLst/>
                                        <a:latin typeface="Cambria Math" panose="02040503050406030204" pitchFamily="18" charset="0"/>
                                      </a:rPr>
                                    </m:ctrlPr>
                                  </m:sSupPr>
                                  <m:e>
                                    <m:r>
                                      <a:rPr lang="en-US" sz="2400">
                                        <a:effectLst/>
                                        <a:latin typeface="Cambria Math" panose="02040503050406030204" pitchFamily="18" charset="0"/>
                                      </a:rPr>
                                      <m:t>𝑅</m:t>
                                    </m:r>
                                  </m:e>
                                  <m:sup>
                                    <m:r>
                                      <a:rPr lang="en-US" sz="2400">
                                        <a:effectLst/>
                                        <a:latin typeface="Cambria Math" panose="02040503050406030204" pitchFamily="18" charset="0"/>
                                      </a:rPr>
                                      <m:t>2</m:t>
                                    </m:r>
                                  </m:sup>
                                </m:sSup>
                              </m:oMath>
                            </m:oMathPara>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algn="ctr">
                            <a:spcBef>
                              <a:spcPts val="0"/>
                            </a:spcBef>
                            <a:spcAft>
                              <a:spcPts val="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OOB</a:t>
                          </a:r>
                          <a:r>
                            <a:rPr lang="en-US" sz="2400" baseline="0" dirty="0" smtClean="0">
                              <a:effectLst/>
                              <a:latin typeface="Times New Roman" panose="02020603050405020304" pitchFamily="18" charset="0"/>
                              <a:ea typeface="Times New Roman" panose="02020603050405020304" pitchFamily="18" charset="0"/>
                              <a:cs typeface="Arial" panose="020B0604020202020204" pitchFamily="34" charset="0"/>
                            </a:rPr>
                            <a:t> emission</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extLst>
                      <a:ext uri="{0D108BD9-81ED-4DB2-BD59-A6C34878D82A}">
                        <a16:rowId xmlns:a16="http://schemas.microsoft.com/office/drawing/2014/main" val="212438723"/>
                      </a:ext>
                    </a:extLst>
                  </a:tr>
                  <a:tr h="553584">
                    <a:tc>
                      <a:txBody>
                        <a:bodyPr/>
                        <a:lstStyle/>
                        <a:p>
                          <a:pPr marL="0" marR="0" algn="ctr">
                            <a:spcBef>
                              <a:spcPts val="0"/>
                            </a:spcBef>
                            <a:spcAft>
                              <a:spcPts val="0"/>
                            </a:spcAft>
                          </a:pPr>
                          <a:r>
                            <a:rPr lang="en-US" sz="1800" dirty="0">
                              <a:effectLst/>
                            </a:rPr>
                            <a:t>22-30-40-30-20-10-2</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algn="ctr">
                            <a:spcBef>
                              <a:spcPts val="0"/>
                            </a:spcBef>
                            <a:spcAft>
                              <a:spcPts val="0"/>
                            </a:spcAft>
                          </a:pPr>
                          <a:r>
                            <a:rPr lang="en-US" sz="2400" dirty="0" smtClean="0">
                              <a:effectLst/>
                            </a:rPr>
                            <a:t>-17.4 </a:t>
                          </a:r>
                          <a:r>
                            <a:rPr lang="en-US" sz="2400" dirty="0">
                              <a:effectLst/>
                            </a:rPr>
                            <a:t>dB</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algn="ctr">
                            <a:spcBef>
                              <a:spcPts val="0"/>
                            </a:spcBef>
                            <a:spcAft>
                              <a:spcPts val="0"/>
                            </a:spcAft>
                          </a:pPr>
                          <a:r>
                            <a:rPr lang="en-US" sz="2400" b="1" dirty="0">
                              <a:effectLst/>
                            </a:rPr>
                            <a:t>0.9996</a:t>
                          </a:r>
                          <a:endParaRPr lang="en-US" sz="2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lvl="0" indent="0" algn="ctr" defTabSz="854324" rtl="0" eaLnBrk="1" fontAlgn="auto" latinLnBrk="0" hangingPunct="1">
                            <a:lnSpc>
                              <a:spcPct val="100000"/>
                            </a:lnSpc>
                            <a:spcBef>
                              <a:spcPts val="0"/>
                            </a:spcBef>
                            <a:spcAft>
                              <a:spcPts val="0"/>
                            </a:spcAft>
                            <a:buClrTx/>
                            <a:buSzTx/>
                            <a:buFontTx/>
                            <a:buNone/>
                            <a:tabLst/>
                            <a:defRPr/>
                          </a:pPr>
                          <a:r>
                            <a:rPr lang="en-US" sz="2400" dirty="0" smtClean="0">
                              <a:effectLst/>
                            </a:rPr>
                            <a:t>-8 dB</a:t>
                          </a:r>
                          <a:endParaRPr lang="en-US" sz="2400" dirty="0" smtClean="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spcBef>
                              <a:spcPts val="0"/>
                            </a:spcBef>
                            <a:spcAft>
                              <a:spcPts val="0"/>
                            </a:spcAft>
                          </a:pPr>
                          <a:endParaRPr lang="en-US" sz="2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extLst>
                      <a:ext uri="{0D108BD9-81ED-4DB2-BD59-A6C34878D82A}">
                        <a16:rowId xmlns:a16="http://schemas.microsoft.com/office/drawing/2014/main" val="2373951311"/>
                      </a:ext>
                    </a:extLst>
                  </a:tr>
                  <a:tr h="483167">
                    <a:tc>
                      <a:txBody>
                        <a:bodyPr/>
                        <a:lstStyle/>
                        <a:p>
                          <a:pPr marL="0" marR="0" algn="ctr">
                            <a:spcBef>
                              <a:spcPts val="0"/>
                            </a:spcBef>
                            <a:spcAft>
                              <a:spcPts val="0"/>
                            </a:spcAft>
                          </a:pPr>
                          <a:r>
                            <a:rPr lang="en-US" sz="2400" b="1" dirty="0">
                              <a:effectLst/>
                              <a:latin typeface="Calibri Light" panose="020F0302020204030204" pitchFamily="34" charset="0"/>
                              <a:ea typeface="Times New Roman" panose="02020603050405020304" pitchFamily="18" charset="0"/>
                              <a:cs typeface="Arial" panose="020B0604020202020204" pitchFamily="34" charset="0"/>
                            </a:rPr>
                            <a:t>Classical method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3" marR="58803" marT="0" marB="0"/>
                    </a:tc>
                    <a:tc>
                      <a:txBody>
                        <a:bodyPr/>
                        <a:lstStyle/>
                        <a:p>
                          <a:pPr marL="0" marR="0" algn="ctr">
                            <a:spcBef>
                              <a:spcPts val="0"/>
                            </a:spcBef>
                            <a:spcAft>
                              <a:spcPts val="0"/>
                            </a:spcAft>
                          </a:pPr>
                          <a:r>
                            <a:rPr lang="en-US" sz="2400" b="1" dirty="0">
                              <a:effectLst/>
                              <a:latin typeface="Calibri Light" panose="020F0302020204030204" pitchFamily="34" charset="0"/>
                              <a:ea typeface="Times New Roman" panose="02020603050405020304" pitchFamily="18" charset="0"/>
                              <a:cs typeface="Arial" panose="020B0604020202020204" pitchFamily="34" charset="0"/>
                            </a:rPr>
                            <a:t>-</a:t>
                          </a:r>
                          <a:r>
                            <a:rPr lang="en-US" sz="2400" b="1" dirty="0" smtClean="0">
                              <a:effectLst/>
                              <a:latin typeface="Calibri Light" panose="020F0302020204030204" pitchFamily="34" charset="0"/>
                              <a:ea typeface="Times New Roman" panose="02020603050405020304" pitchFamily="18" charset="0"/>
                              <a:cs typeface="Arial" panose="020B0604020202020204" pitchFamily="34" charset="0"/>
                            </a:rPr>
                            <a:t>22 </a:t>
                          </a:r>
                          <a:r>
                            <a:rPr lang="en-US" sz="2400" b="1" dirty="0">
                              <a:effectLst/>
                              <a:latin typeface="Calibri Light" panose="020F0302020204030204" pitchFamily="34" charset="0"/>
                              <a:ea typeface="Times New Roman" panose="02020603050405020304" pitchFamily="18" charset="0"/>
                              <a:cs typeface="Arial" panose="020B0604020202020204" pitchFamily="34" charset="0"/>
                            </a:rPr>
                            <a:t>dB</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3" marR="58803" marT="0" marB="0"/>
                    </a:tc>
                    <a:tc>
                      <a:txBody>
                        <a:bodyPr/>
                        <a:lstStyle/>
                        <a:p>
                          <a:pPr marL="0" marR="0" algn="ctr">
                            <a:spcBef>
                              <a:spcPts val="0"/>
                            </a:spcBef>
                            <a:spcAft>
                              <a:spcPts val="0"/>
                            </a:spcAft>
                          </a:pPr>
                          <a:r>
                            <a:rPr lang="en-US" sz="2400" b="1" dirty="0">
                              <a:effectLst/>
                              <a:latin typeface="Calibri Light" panose="020F0302020204030204" pitchFamily="34" charset="0"/>
                              <a:ea typeface="Times New Roman" panose="02020603050405020304" pitchFamily="18" charset="0"/>
                              <a:cs typeface="Arial" panose="020B0604020202020204" pitchFamily="34" charset="0"/>
                            </a:rPr>
                            <a:t>0.9998</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3" marR="58803" marT="0" marB="0"/>
                    </a:tc>
                    <a:tc>
                      <a:txBody>
                        <a:bodyPr/>
                        <a:lstStyle/>
                        <a:p>
                          <a:pPr marL="0" marR="0" lvl="0" indent="0" algn="ctr" defTabSz="854324" rtl="0" eaLnBrk="1" fontAlgn="auto" latinLnBrk="0" hangingPunct="1">
                            <a:lnSpc>
                              <a:spcPct val="100000"/>
                            </a:lnSpc>
                            <a:spcBef>
                              <a:spcPts val="0"/>
                            </a:spcBef>
                            <a:spcAft>
                              <a:spcPts val="0"/>
                            </a:spcAft>
                            <a:buClrTx/>
                            <a:buSzTx/>
                            <a:buFontTx/>
                            <a:buNone/>
                            <a:tabLst/>
                            <a:defRPr/>
                          </a:pPr>
                          <a:r>
                            <a:rPr lang="en-US" sz="2400" b="1" dirty="0" smtClean="0">
                              <a:effectLst/>
                              <a:latin typeface="Calibri Light" panose="020F0302020204030204" pitchFamily="34" charset="0"/>
                              <a:ea typeface="Times New Roman" panose="02020603050405020304" pitchFamily="18" charset="0"/>
                              <a:cs typeface="Arial" panose="020B0604020202020204" pitchFamily="34" charset="0"/>
                            </a:rPr>
                            <a:t>-19.5 dB</a:t>
                          </a:r>
                          <a:endParaRPr lang="en-US" sz="2400" dirty="0" smtClean="0">
                            <a:effectLst/>
                            <a:latin typeface="Times New Roman" panose="02020603050405020304" pitchFamily="18" charset="0"/>
                            <a:ea typeface="Times New Roman" panose="02020603050405020304" pitchFamily="18" charset="0"/>
                            <a:cs typeface="Arial" panose="020B0604020202020204" pitchFamily="34" charset="0"/>
                          </a:endParaRPr>
                        </a:p>
                      </a:txBody>
                      <a:tcPr marL="58803" marR="58803" marT="0" marB="0"/>
                    </a:tc>
                    <a:extLst>
                      <a:ext uri="{0D108BD9-81ED-4DB2-BD59-A6C34878D82A}">
                        <a16:rowId xmlns:a16="http://schemas.microsoft.com/office/drawing/2014/main" val="3060661394"/>
                      </a:ext>
                    </a:extLst>
                  </a:tr>
                </a:tbl>
              </a:graphicData>
            </a:graphic>
          </p:graphicFrame>
        </mc:Choice>
        <mc:Fallback xmlns="">
          <p:graphicFrame>
            <p:nvGraphicFramePr>
              <p:cNvPr id="197" name="טבלה 196"/>
              <p:cNvGraphicFramePr>
                <a:graphicFrameLocks noGrp="1"/>
              </p:cNvGraphicFramePr>
              <p:nvPr>
                <p:extLst>
                  <p:ext uri="{D42A27DB-BD31-4B8C-83A1-F6EECF244321}">
                    <p14:modId xmlns:p14="http://schemas.microsoft.com/office/powerpoint/2010/main" val="3284026236"/>
                  </p:ext>
                </p:extLst>
              </p:nvPr>
            </p:nvGraphicFramePr>
            <p:xfrm>
              <a:off x="20451425" y="33974881"/>
              <a:ext cx="9081760" cy="1638280"/>
            </p:xfrm>
            <a:graphic>
              <a:graphicData uri="http://schemas.openxmlformats.org/drawingml/2006/table">
                <a:tbl>
                  <a:tblPr firstRow="1" firstCol="1" bandRow="1">
                    <a:tableStyleId>{793D81CF-94F2-401A-BA57-92F5A7B2D0C5}</a:tableStyleId>
                  </a:tblPr>
                  <a:tblGrid>
                    <a:gridCol w="2269924">
                      <a:extLst>
                        <a:ext uri="{9D8B030D-6E8A-4147-A177-3AD203B41FA5}">
                          <a16:colId xmlns:a16="http://schemas.microsoft.com/office/drawing/2014/main" val="3794307833"/>
                        </a:ext>
                      </a:extLst>
                    </a:gridCol>
                    <a:gridCol w="2270612">
                      <a:extLst>
                        <a:ext uri="{9D8B030D-6E8A-4147-A177-3AD203B41FA5}">
                          <a16:colId xmlns:a16="http://schemas.microsoft.com/office/drawing/2014/main" val="897301688"/>
                        </a:ext>
                      </a:extLst>
                    </a:gridCol>
                    <a:gridCol w="2270612">
                      <a:extLst>
                        <a:ext uri="{9D8B030D-6E8A-4147-A177-3AD203B41FA5}">
                          <a16:colId xmlns:a16="http://schemas.microsoft.com/office/drawing/2014/main" val="142098537"/>
                        </a:ext>
                      </a:extLst>
                    </a:gridCol>
                    <a:gridCol w="2270612">
                      <a:extLst>
                        <a:ext uri="{9D8B030D-6E8A-4147-A177-3AD203B41FA5}">
                          <a16:colId xmlns:a16="http://schemas.microsoft.com/office/drawing/2014/main" val="2256442751"/>
                        </a:ext>
                      </a:extLst>
                    </a:gridCol>
                  </a:tblGrid>
                  <a:tr h="423593">
                    <a:tc>
                      <a:txBody>
                        <a:bodyPr/>
                        <a:lstStyle/>
                        <a:p>
                          <a:pPr marL="0" marR="0" algn="ctr">
                            <a:spcBef>
                              <a:spcPts val="0"/>
                            </a:spcBef>
                            <a:spcAft>
                              <a:spcPts val="0"/>
                            </a:spcAft>
                          </a:pPr>
                          <a:r>
                            <a:rPr lang="en-US" sz="2400" dirty="0">
                              <a:effectLst/>
                            </a:rPr>
                            <a:t>DPD Model</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algn="ctr">
                            <a:spcBef>
                              <a:spcPts val="0"/>
                            </a:spcBef>
                            <a:spcAft>
                              <a:spcPts val="0"/>
                            </a:spcAft>
                          </a:pPr>
                          <a:r>
                            <a:rPr lang="en-US" sz="2400" dirty="0">
                              <a:effectLst/>
                            </a:rPr>
                            <a:t>MMSE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endParaRPr lang="en-US"/>
                        </a:p>
                      </a:txBody>
                      <a:tcPr marL="103104" marR="103104" marT="0" marB="0">
                        <a:blipFill>
                          <a:blip r:embed="rId31"/>
                          <a:stretch>
                            <a:fillRect l="-200000" t="-21429" r="-100536" b="-300000"/>
                          </a:stretch>
                        </a:blipFill>
                      </a:tcPr>
                    </a:tc>
                    <a:tc>
                      <a:txBody>
                        <a:bodyPr/>
                        <a:lstStyle/>
                        <a:p>
                          <a:pPr marL="0" marR="0" algn="ctr">
                            <a:spcBef>
                              <a:spcPts val="0"/>
                            </a:spcBef>
                            <a:spcAft>
                              <a:spcPts val="0"/>
                            </a:spcAft>
                          </a:pPr>
                          <a:r>
                            <a:rPr lang="en-US" sz="2400" dirty="0" smtClean="0">
                              <a:effectLst/>
                              <a:latin typeface="Times New Roman" panose="02020603050405020304" pitchFamily="18" charset="0"/>
                              <a:ea typeface="Times New Roman" panose="02020603050405020304" pitchFamily="18" charset="0"/>
                              <a:cs typeface="Arial" panose="020B0604020202020204" pitchFamily="34" charset="0"/>
                            </a:rPr>
                            <a:t>OOB</a:t>
                          </a:r>
                          <a:r>
                            <a:rPr lang="en-US" sz="2400" baseline="0" dirty="0" smtClean="0">
                              <a:effectLst/>
                              <a:latin typeface="Times New Roman" panose="02020603050405020304" pitchFamily="18" charset="0"/>
                              <a:ea typeface="Times New Roman" panose="02020603050405020304" pitchFamily="18" charset="0"/>
                              <a:cs typeface="Arial" panose="020B0604020202020204" pitchFamily="34" charset="0"/>
                            </a:rPr>
                            <a:t> emission</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extLst>
                      <a:ext uri="{0D108BD9-81ED-4DB2-BD59-A6C34878D82A}">
                        <a16:rowId xmlns:a16="http://schemas.microsoft.com/office/drawing/2014/main" val="212438723"/>
                      </a:ext>
                    </a:extLst>
                  </a:tr>
                  <a:tr h="731520">
                    <a:tc>
                      <a:txBody>
                        <a:bodyPr/>
                        <a:lstStyle/>
                        <a:p>
                          <a:pPr marL="0" marR="0" algn="ctr">
                            <a:spcBef>
                              <a:spcPts val="0"/>
                            </a:spcBef>
                            <a:spcAft>
                              <a:spcPts val="0"/>
                            </a:spcAft>
                          </a:pPr>
                          <a:r>
                            <a:rPr lang="en-US" sz="1800" dirty="0">
                              <a:effectLst/>
                            </a:rPr>
                            <a:t>22-30-40-30-20-10-2</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algn="ctr">
                            <a:spcBef>
                              <a:spcPts val="0"/>
                            </a:spcBef>
                            <a:spcAft>
                              <a:spcPts val="0"/>
                            </a:spcAft>
                          </a:pPr>
                          <a:r>
                            <a:rPr lang="en-US" sz="2400" dirty="0" smtClean="0">
                              <a:effectLst/>
                            </a:rPr>
                            <a:t>-</a:t>
                          </a:r>
                          <a:r>
                            <a:rPr lang="en-US" sz="2400" dirty="0" smtClean="0">
                              <a:effectLst/>
                            </a:rPr>
                            <a:t>17.4 </a:t>
                          </a:r>
                          <a:r>
                            <a:rPr lang="en-US" sz="2400" dirty="0">
                              <a:effectLst/>
                            </a:rPr>
                            <a:t>dB</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algn="ctr">
                            <a:spcBef>
                              <a:spcPts val="0"/>
                            </a:spcBef>
                            <a:spcAft>
                              <a:spcPts val="0"/>
                            </a:spcAft>
                          </a:pPr>
                          <a:r>
                            <a:rPr lang="en-US" sz="2400" b="1" dirty="0">
                              <a:effectLst/>
                            </a:rPr>
                            <a:t>0.9996</a:t>
                          </a:r>
                          <a:endParaRPr lang="en-US" sz="2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tc>
                      <a:txBody>
                        <a:bodyPr/>
                        <a:lstStyle/>
                        <a:p>
                          <a:pPr marL="0" marR="0" lvl="0" indent="0" algn="ctr" defTabSz="854324" rtl="0" eaLnBrk="1" fontAlgn="auto" latinLnBrk="0" hangingPunct="1">
                            <a:lnSpc>
                              <a:spcPct val="100000"/>
                            </a:lnSpc>
                            <a:spcBef>
                              <a:spcPts val="0"/>
                            </a:spcBef>
                            <a:spcAft>
                              <a:spcPts val="0"/>
                            </a:spcAft>
                            <a:buClrTx/>
                            <a:buSzTx/>
                            <a:buFontTx/>
                            <a:buNone/>
                            <a:tabLst/>
                            <a:defRPr/>
                          </a:pPr>
                          <a:r>
                            <a:rPr lang="en-US" sz="2400" dirty="0" smtClean="0">
                              <a:effectLst/>
                            </a:rPr>
                            <a:t>-8 dB</a:t>
                          </a:r>
                          <a:endParaRPr lang="en-US" sz="2400" dirty="0" smtClean="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spcBef>
                              <a:spcPts val="0"/>
                            </a:spcBef>
                            <a:spcAft>
                              <a:spcPts val="0"/>
                            </a:spcAft>
                          </a:pPr>
                          <a:endParaRPr lang="en-US" sz="2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3104" marR="103104" marT="0" marB="0"/>
                    </a:tc>
                    <a:extLst>
                      <a:ext uri="{0D108BD9-81ED-4DB2-BD59-A6C34878D82A}">
                        <a16:rowId xmlns:a16="http://schemas.microsoft.com/office/drawing/2014/main" val="2373951311"/>
                      </a:ext>
                    </a:extLst>
                  </a:tr>
                  <a:tr h="483167">
                    <a:tc>
                      <a:txBody>
                        <a:bodyPr/>
                        <a:lstStyle/>
                        <a:p>
                          <a:pPr marL="0" marR="0" algn="ctr">
                            <a:spcBef>
                              <a:spcPts val="0"/>
                            </a:spcBef>
                            <a:spcAft>
                              <a:spcPts val="0"/>
                            </a:spcAft>
                          </a:pPr>
                          <a:r>
                            <a:rPr lang="en-US" sz="2400" b="1" dirty="0">
                              <a:effectLst/>
                              <a:latin typeface="Calibri Light" panose="020F0302020204030204" pitchFamily="34" charset="0"/>
                              <a:ea typeface="Times New Roman" panose="02020603050405020304" pitchFamily="18" charset="0"/>
                              <a:cs typeface="Arial" panose="020B0604020202020204" pitchFamily="34" charset="0"/>
                            </a:rPr>
                            <a:t>Classical method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3" marR="58803" marT="0" marB="0"/>
                    </a:tc>
                    <a:tc>
                      <a:txBody>
                        <a:bodyPr/>
                        <a:lstStyle/>
                        <a:p>
                          <a:pPr marL="0" marR="0" algn="ctr">
                            <a:spcBef>
                              <a:spcPts val="0"/>
                            </a:spcBef>
                            <a:spcAft>
                              <a:spcPts val="0"/>
                            </a:spcAft>
                          </a:pPr>
                          <a:r>
                            <a:rPr lang="en-US" sz="2400" b="1" dirty="0">
                              <a:effectLst/>
                              <a:latin typeface="Calibri Light" panose="020F0302020204030204" pitchFamily="34" charset="0"/>
                              <a:ea typeface="Times New Roman" panose="02020603050405020304" pitchFamily="18" charset="0"/>
                              <a:cs typeface="Arial" panose="020B0604020202020204" pitchFamily="34" charset="0"/>
                            </a:rPr>
                            <a:t>-</a:t>
                          </a:r>
                          <a:r>
                            <a:rPr lang="en-US" sz="2400" b="1" dirty="0" smtClean="0">
                              <a:effectLst/>
                              <a:latin typeface="Calibri Light" panose="020F0302020204030204" pitchFamily="34" charset="0"/>
                              <a:ea typeface="Times New Roman" panose="02020603050405020304" pitchFamily="18" charset="0"/>
                              <a:cs typeface="Arial" panose="020B0604020202020204" pitchFamily="34" charset="0"/>
                            </a:rPr>
                            <a:t>22 </a:t>
                          </a:r>
                          <a:r>
                            <a:rPr lang="en-US" sz="2400" b="1" dirty="0">
                              <a:effectLst/>
                              <a:latin typeface="Calibri Light" panose="020F0302020204030204" pitchFamily="34" charset="0"/>
                              <a:ea typeface="Times New Roman" panose="02020603050405020304" pitchFamily="18" charset="0"/>
                              <a:cs typeface="Arial" panose="020B0604020202020204" pitchFamily="34" charset="0"/>
                            </a:rPr>
                            <a:t>dB</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3" marR="58803" marT="0" marB="0"/>
                    </a:tc>
                    <a:tc>
                      <a:txBody>
                        <a:bodyPr/>
                        <a:lstStyle/>
                        <a:p>
                          <a:pPr marL="0" marR="0" algn="ctr">
                            <a:spcBef>
                              <a:spcPts val="0"/>
                            </a:spcBef>
                            <a:spcAft>
                              <a:spcPts val="0"/>
                            </a:spcAft>
                          </a:pPr>
                          <a:r>
                            <a:rPr lang="en-US" sz="2400" b="1" dirty="0">
                              <a:effectLst/>
                              <a:latin typeface="Calibri Light" panose="020F0302020204030204" pitchFamily="34" charset="0"/>
                              <a:ea typeface="Times New Roman" panose="02020603050405020304" pitchFamily="18" charset="0"/>
                              <a:cs typeface="Arial" panose="020B0604020202020204" pitchFamily="34" charset="0"/>
                            </a:rPr>
                            <a:t>0.9998</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3" marR="58803" marT="0" marB="0"/>
                    </a:tc>
                    <a:tc>
                      <a:txBody>
                        <a:bodyPr/>
                        <a:lstStyle/>
                        <a:p>
                          <a:pPr marL="0" marR="0" lvl="0" indent="0" algn="ctr" defTabSz="854324" rtl="0" eaLnBrk="1" fontAlgn="auto" latinLnBrk="0" hangingPunct="1">
                            <a:lnSpc>
                              <a:spcPct val="100000"/>
                            </a:lnSpc>
                            <a:spcBef>
                              <a:spcPts val="0"/>
                            </a:spcBef>
                            <a:spcAft>
                              <a:spcPts val="0"/>
                            </a:spcAft>
                            <a:buClrTx/>
                            <a:buSzTx/>
                            <a:buFontTx/>
                            <a:buNone/>
                            <a:tabLst/>
                            <a:defRPr/>
                          </a:pPr>
                          <a:r>
                            <a:rPr lang="en-US" sz="2400" b="1" dirty="0" smtClean="0">
                              <a:effectLst/>
                              <a:latin typeface="Calibri Light" panose="020F0302020204030204" pitchFamily="34" charset="0"/>
                              <a:ea typeface="Times New Roman" panose="02020603050405020304" pitchFamily="18" charset="0"/>
                              <a:cs typeface="Arial" panose="020B0604020202020204" pitchFamily="34" charset="0"/>
                            </a:rPr>
                            <a:t>-19.5 dB</a:t>
                          </a:r>
                          <a:endParaRPr lang="en-US" sz="2400" dirty="0" smtClean="0">
                            <a:effectLst/>
                            <a:latin typeface="Times New Roman" panose="02020603050405020304" pitchFamily="18" charset="0"/>
                            <a:ea typeface="Times New Roman" panose="02020603050405020304" pitchFamily="18" charset="0"/>
                            <a:cs typeface="Arial" panose="020B0604020202020204" pitchFamily="34" charset="0"/>
                          </a:endParaRPr>
                        </a:p>
                      </a:txBody>
                      <a:tcPr marL="58803" marR="58803" marT="0" marB="0"/>
                    </a:tc>
                    <a:extLst>
                      <a:ext uri="{0D108BD9-81ED-4DB2-BD59-A6C34878D82A}">
                        <a16:rowId xmlns:a16="http://schemas.microsoft.com/office/drawing/2014/main" val="3060661394"/>
                      </a:ext>
                    </a:extLst>
                  </a:tr>
                </a:tbl>
              </a:graphicData>
            </a:graphic>
          </p:graphicFrame>
        </mc:Fallback>
      </mc:AlternateContent>
      <p:sp>
        <p:nvSpPr>
          <p:cNvPr id="200" name="Rectangle 4"/>
          <p:cNvSpPr>
            <a:spLocks noChangeArrowheads="1"/>
          </p:cNvSpPr>
          <p:nvPr/>
        </p:nvSpPr>
        <p:spPr bwMode="auto">
          <a:xfrm>
            <a:off x="20310454" y="37186572"/>
            <a:ext cx="9335546" cy="561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25679" indent="-425679" algn="l" rtl="0">
              <a:spcBef>
                <a:spcPts val="1682"/>
              </a:spcBef>
              <a:buSzPct val="125000"/>
              <a:buFont typeface="Arial" pitchFamily="34" charset="0"/>
              <a:buChar char="•"/>
            </a:pPr>
            <a:r>
              <a:rPr lang="en-GB" sz="2800" b="0" dirty="0">
                <a:solidFill>
                  <a:srgbClr val="000068"/>
                </a:solidFill>
                <a:latin typeface="Arial" panose="020B0604020202020204" pitchFamily="34" charset="0"/>
                <a:cs typeface="Arial" panose="020B0604020202020204" pitchFamily="34" charset="0"/>
              </a:rPr>
              <a:t>The methods described in this report can model a real power amplifier and a digital pre distorter that their total response together will be, approximately, </a:t>
            </a:r>
            <a:r>
              <a:rPr lang="en-GB" sz="2800" b="0" dirty="0" smtClean="0">
                <a:solidFill>
                  <a:srgbClr val="000068"/>
                </a:solidFill>
                <a:latin typeface="Arial" panose="020B0604020202020204" pitchFamily="34" charset="0"/>
                <a:cs typeface="Arial" panose="020B0604020202020204" pitchFamily="34" charset="0"/>
              </a:rPr>
              <a:t>linear</a:t>
            </a:r>
          </a:p>
          <a:p>
            <a:pPr marL="425679" indent="-425679" algn="l" rtl="0">
              <a:spcBef>
                <a:spcPts val="1682"/>
              </a:spcBef>
              <a:buSzPct val="125000"/>
              <a:buFont typeface="Arial" pitchFamily="34" charset="0"/>
              <a:buChar char="•"/>
            </a:pPr>
            <a:r>
              <a:rPr lang="en-GB" sz="2800" b="0" dirty="0" smtClean="0">
                <a:solidFill>
                  <a:srgbClr val="000068"/>
                </a:solidFill>
                <a:latin typeface="Arial" panose="020B0604020202020204" pitchFamily="34" charset="0"/>
                <a:cs typeface="Arial" panose="020B0604020202020204" pitchFamily="34" charset="0"/>
              </a:rPr>
              <a:t>classical </a:t>
            </a:r>
            <a:r>
              <a:rPr lang="en-GB" sz="2800" b="0" dirty="0">
                <a:solidFill>
                  <a:srgbClr val="000068"/>
                </a:solidFill>
                <a:latin typeface="Arial" panose="020B0604020202020204" pitchFamily="34" charset="0"/>
                <a:cs typeface="Arial" panose="020B0604020202020204" pitchFamily="34" charset="0"/>
              </a:rPr>
              <a:t>methods should be considered and tested seriously before using NN solutions. </a:t>
            </a:r>
            <a:endParaRPr lang="en-GB" sz="2800" b="0" dirty="0" smtClean="0">
              <a:solidFill>
                <a:srgbClr val="000068"/>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r>
              <a:rPr lang="en-GB" sz="2800" b="0" dirty="0" smtClean="0">
                <a:solidFill>
                  <a:srgbClr val="000068"/>
                </a:solidFill>
                <a:latin typeface="Arial" panose="020B0604020202020204" pitchFamily="34" charset="0"/>
                <a:cs typeface="Arial" panose="020B0604020202020204" pitchFamily="34" charset="0"/>
              </a:rPr>
              <a:t>We </a:t>
            </a:r>
            <a:r>
              <a:rPr lang="en-GB" sz="2800" b="0" dirty="0">
                <a:solidFill>
                  <a:srgbClr val="000068"/>
                </a:solidFill>
                <a:latin typeface="Arial" panose="020B0604020202020204" pitchFamily="34" charset="0"/>
                <a:cs typeface="Arial" panose="020B0604020202020204" pitchFamily="34" charset="0"/>
              </a:rPr>
              <a:t>used data that contains relatively low content of high power, and was relatively narrowband. I</a:t>
            </a:r>
            <a:r>
              <a:rPr lang="en-GB" sz="2800" b="0" dirty="0" smtClean="0">
                <a:solidFill>
                  <a:srgbClr val="000068"/>
                </a:solidFill>
                <a:latin typeface="Arial" panose="020B0604020202020204" pitchFamily="34" charset="0"/>
                <a:cs typeface="Arial" panose="020B0604020202020204" pitchFamily="34" charset="0"/>
              </a:rPr>
              <a:t>n the future this methods should be examined in the communication lab with more suitable measurements.</a:t>
            </a:r>
          </a:p>
          <a:p>
            <a:pPr marL="425679" indent="-425679" algn="l" rtl="0">
              <a:spcBef>
                <a:spcPts val="1682"/>
              </a:spcBef>
              <a:buSzPct val="125000"/>
              <a:buFont typeface="Arial" pitchFamily="34" charset="0"/>
              <a:buChar char="•"/>
            </a:pPr>
            <a:endParaRPr lang="en-US" sz="2800" b="0" dirty="0">
              <a:solidFill>
                <a:srgbClr val="000068"/>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fade">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fade">
                                      <p:cBhvr>
                                        <p:cTn id="27" dur="500"/>
                                        <p:tgtEl>
                                          <p:spTgt spid="1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500"/>
                                        <p:tgtEl>
                                          <p:spTgt spid="14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fade">
                                      <p:cBhvr>
                                        <p:cTn id="37" dur="500"/>
                                        <p:tgtEl>
                                          <p:spTgt spid="1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4"/>
                                        </p:tgtEl>
                                        <p:attrNameLst>
                                          <p:attrName>style.visibility</p:attrName>
                                        </p:attrNameLst>
                                      </p:cBhvr>
                                      <p:to>
                                        <p:strVal val="visible"/>
                                      </p:to>
                                    </p:set>
                                    <p:animEffect transition="in" filter="fade">
                                      <p:cBhvr>
                                        <p:cTn id="47" dur="500"/>
                                        <p:tgtEl>
                                          <p:spTgt spid="1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5">
                                            <p:txEl>
                                              <p:pRg st="0" end="0"/>
                                            </p:txEl>
                                          </p:spTgt>
                                        </p:tgtEl>
                                        <p:attrNameLst>
                                          <p:attrName>style.visibility</p:attrName>
                                        </p:attrNameLst>
                                      </p:cBhvr>
                                      <p:to>
                                        <p:strVal val="visible"/>
                                      </p:to>
                                    </p:set>
                                    <p:animEffect transition="in" filter="fade">
                                      <p:cBhvr>
                                        <p:cTn id="52" dur="500"/>
                                        <p:tgtEl>
                                          <p:spTgt spid="15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7">
                                            <p:txEl>
                                              <p:pRg st="0" end="0"/>
                                            </p:txEl>
                                          </p:spTgt>
                                        </p:tgtEl>
                                        <p:attrNameLst>
                                          <p:attrName>style.visibility</p:attrName>
                                        </p:attrNameLst>
                                      </p:cBhvr>
                                      <p:to>
                                        <p:strVal val="visible"/>
                                      </p:to>
                                    </p:set>
                                    <p:animEffect transition="in" filter="fade">
                                      <p:cBhvr>
                                        <p:cTn id="57" dur="500"/>
                                        <p:tgtEl>
                                          <p:spTgt spid="15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8"/>
                                        </p:tgtEl>
                                        <p:attrNameLst>
                                          <p:attrName>style.visibility</p:attrName>
                                        </p:attrNameLst>
                                      </p:cBhvr>
                                      <p:to>
                                        <p:strVal val="visible"/>
                                      </p:to>
                                    </p:set>
                                    <p:animEffect transition="in" filter="fade">
                                      <p:cBhvr>
                                        <p:cTn id="62" dur="500"/>
                                        <p:tgtEl>
                                          <p:spTgt spid="15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2"/>
                                        </p:tgtEl>
                                        <p:attrNameLst>
                                          <p:attrName>style.visibility</p:attrName>
                                        </p:attrNameLst>
                                      </p:cBhvr>
                                      <p:to>
                                        <p:strVal val="visible"/>
                                      </p:to>
                                    </p:set>
                                    <p:animEffect transition="in" filter="fade">
                                      <p:cBhvr>
                                        <p:cTn id="67" dur="500"/>
                                        <p:tgtEl>
                                          <p:spTgt spid="17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4"/>
                                        </p:tgtEl>
                                        <p:attrNameLst>
                                          <p:attrName>style.visibility</p:attrName>
                                        </p:attrNameLst>
                                      </p:cBhvr>
                                      <p:to>
                                        <p:strVal val="visible"/>
                                      </p:to>
                                    </p:set>
                                    <p:animEffect transition="in" filter="fade">
                                      <p:cBhvr>
                                        <p:cTn id="72" dur="500"/>
                                        <p:tgtEl>
                                          <p:spTgt spid="17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9"/>
                                        </p:tgtEl>
                                        <p:attrNameLst>
                                          <p:attrName>style.visibility</p:attrName>
                                        </p:attrNameLst>
                                      </p:cBhvr>
                                      <p:to>
                                        <p:strVal val="visible"/>
                                      </p:to>
                                    </p:set>
                                    <p:animEffect transition="in" filter="fade">
                                      <p:cBhvr>
                                        <p:cTn id="77" dur="500"/>
                                        <p:tgtEl>
                                          <p:spTgt spid="17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81"/>
                                        </p:tgtEl>
                                        <p:attrNameLst>
                                          <p:attrName>style.visibility</p:attrName>
                                        </p:attrNameLst>
                                      </p:cBhvr>
                                      <p:to>
                                        <p:strVal val="visible"/>
                                      </p:to>
                                    </p:set>
                                    <p:animEffect transition="in" filter="fade">
                                      <p:cBhvr>
                                        <p:cTn id="82" dur="500"/>
                                        <p:tgtEl>
                                          <p:spTgt spid="18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84"/>
                                        </p:tgtEl>
                                        <p:attrNameLst>
                                          <p:attrName>style.visibility</p:attrName>
                                        </p:attrNameLst>
                                      </p:cBhvr>
                                      <p:to>
                                        <p:strVal val="visible"/>
                                      </p:to>
                                    </p:set>
                                    <p:animEffect transition="in" filter="fade">
                                      <p:cBhvr>
                                        <p:cTn id="87" dur="500"/>
                                        <p:tgtEl>
                                          <p:spTgt spid="184"/>
                                        </p:tgtEl>
                                      </p:cBhvr>
                                    </p:animEffect>
                                  </p:childTnLst>
                                </p:cTn>
                              </p:par>
                              <p:par>
                                <p:cTn id="88" presetID="10" presetClass="entr" presetSubtype="0" fill="hold" nodeType="withEffect">
                                  <p:stCondLst>
                                    <p:cond delay="0"/>
                                  </p:stCondLst>
                                  <p:childTnLst>
                                    <p:set>
                                      <p:cBhvr>
                                        <p:cTn id="89" dur="1" fill="hold">
                                          <p:stCondLst>
                                            <p:cond delay="0"/>
                                          </p:stCondLst>
                                        </p:cTn>
                                        <p:tgtEl>
                                          <p:spTgt spid="185"/>
                                        </p:tgtEl>
                                        <p:attrNameLst>
                                          <p:attrName>style.visibility</p:attrName>
                                        </p:attrNameLst>
                                      </p:cBhvr>
                                      <p:to>
                                        <p:strVal val="visible"/>
                                      </p:to>
                                    </p:set>
                                    <p:animEffect transition="in" filter="fade">
                                      <p:cBhvr>
                                        <p:cTn id="90" dur="500"/>
                                        <p:tgtEl>
                                          <p:spTgt spid="18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88"/>
                                        </p:tgtEl>
                                        <p:attrNameLst>
                                          <p:attrName>style.visibility</p:attrName>
                                        </p:attrNameLst>
                                      </p:cBhvr>
                                      <p:to>
                                        <p:strVal val="visible"/>
                                      </p:to>
                                    </p:set>
                                    <p:animEffect transition="in" filter="fade">
                                      <p:cBhvr>
                                        <p:cTn id="95" dur="500"/>
                                        <p:tgtEl>
                                          <p:spTgt spid="18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89"/>
                                        </p:tgtEl>
                                        <p:attrNameLst>
                                          <p:attrName>style.visibility</p:attrName>
                                        </p:attrNameLst>
                                      </p:cBhvr>
                                      <p:to>
                                        <p:strVal val="visible"/>
                                      </p:to>
                                    </p:set>
                                    <p:animEffect transition="in" filter="fade">
                                      <p:cBhvr>
                                        <p:cTn id="100" dur="500"/>
                                        <p:tgtEl>
                                          <p:spTgt spid="189"/>
                                        </p:tgtEl>
                                      </p:cBhvr>
                                    </p:animEffect>
                                  </p:childTnLst>
                                </p:cTn>
                              </p:par>
                              <p:par>
                                <p:cTn id="101" presetID="10" presetClass="entr" presetSubtype="0" fill="hold" nodeType="withEffect">
                                  <p:stCondLst>
                                    <p:cond delay="0"/>
                                  </p:stCondLst>
                                  <p:childTnLst>
                                    <p:set>
                                      <p:cBhvr>
                                        <p:cTn id="102" dur="1" fill="hold">
                                          <p:stCondLst>
                                            <p:cond delay="0"/>
                                          </p:stCondLst>
                                        </p:cTn>
                                        <p:tgtEl>
                                          <p:spTgt spid="194"/>
                                        </p:tgtEl>
                                        <p:attrNameLst>
                                          <p:attrName>style.visibility</p:attrName>
                                        </p:attrNameLst>
                                      </p:cBhvr>
                                      <p:to>
                                        <p:strVal val="visible"/>
                                      </p:to>
                                    </p:set>
                                    <p:animEffect transition="in" filter="fade">
                                      <p:cBhvr>
                                        <p:cTn id="103" dur="500"/>
                                        <p:tgtEl>
                                          <p:spTgt spid="194"/>
                                        </p:tgtEl>
                                      </p:cBhvr>
                                    </p:animEffect>
                                  </p:childTnLst>
                                </p:cTn>
                              </p:par>
                              <p:par>
                                <p:cTn id="104" presetID="10" presetClass="entr" presetSubtype="0" fill="hold" nodeType="withEffect">
                                  <p:stCondLst>
                                    <p:cond delay="0"/>
                                  </p:stCondLst>
                                  <p:childTnLst>
                                    <p:set>
                                      <p:cBhvr>
                                        <p:cTn id="105" dur="1" fill="hold">
                                          <p:stCondLst>
                                            <p:cond delay="0"/>
                                          </p:stCondLst>
                                        </p:cTn>
                                        <p:tgtEl>
                                          <p:spTgt spid="195"/>
                                        </p:tgtEl>
                                        <p:attrNameLst>
                                          <p:attrName>style.visibility</p:attrName>
                                        </p:attrNameLst>
                                      </p:cBhvr>
                                      <p:to>
                                        <p:strVal val="visible"/>
                                      </p:to>
                                    </p:set>
                                    <p:animEffect transition="in" filter="fade">
                                      <p:cBhvr>
                                        <p:cTn id="106" dur="500"/>
                                        <p:tgtEl>
                                          <p:spTgt spid="19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97"/>
                                        </p:tgtEl>
                                        <p:attrNameLst>
                                          <p:attrName>style.visibility</p:attrName>
                                        </p:attrNameLst>
                                      </p:cBhvr>
                                      <p:to>
                                        <p:strVal val="visible"/>
                                      </p:to>
                                    </p:set>
                                    <p:animEffect transition="in" filter="fade">
                                      <p:cBhvr>
                                        <p:cTn id="111"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50" grpId="0"/>
      <p:bldP spid="151" grpId="0"/>
      <p:bldP spid="154" grpId="0"/>
      <p:bldP spid="158"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158</TotalTime>
  <Words>885</Words>
  <Application>Microsoft Office PowerPoint</Application>
  <PresentationFormat>מותאם אישית</PresentationFormat>
  <Paragraphs>70</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vt:lpstr>
      <vt:lpstr>Calibri Light</vt:lpstr>
      <vt:lpstr>Cambria Math</vt:lpstr>
      <vt:lpstr>Century Gothic</vt:lpstr>
      <vt:lpstr>Tahoma</vt:lpstr>
      <vt:lpstr>Times New Roman</vt:lpstr>
      <vt:lpstr>Blank Presentation</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SIPL Poster Template #1 with big title</dc:title>
  <dc:creator>yair@ee.technion.ac.il</dc:creator>
  <cp:lastModifiedBy>Adir Cohen-Nissan</cp:lastModifiedBy>
  <cp:revision>10</cp:revision>
  <dcterms:created xsi:type="dcterms:W3CDTF">2016-09-01T09:00:45Z</dcterms:created>
  <dcterms:modified xsi:type="dcterms:W3CDTF">2023-05-10T14:02:51Z</dcterms:modified>
</cp:coreProperties>
</file>