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85" r:id="rId7"/>
    <p:sldId id="275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61" r:id="rId16"/>
    <p:sldId id="26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63" r:id="rId27"/>
    <p:sldId id="264" r:id="rId2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61C"/>
    <a:srgbClr val="FC7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>
                <a:solidFill>
                  <a:srgbClr val="002060"/>
                </a:solidFill>
              </a:rPr>
              <a:t>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sz="2400" dirty="0">
                <a:solidFill>
                  <a:srgbClr val="002060"/>
                </a:solidFill>
              </a:rPr>
              <a:t>[Supervisor Name]</a:t>
            </a: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[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dd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/mm/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yy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>
                <a:solidFill>
                  <a:srgbClr val="002060"/>
                </a:solidFill>
              </a:rPr>
              <a:t>[company name/logo]</a:t>
            </a:r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SGD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**Normalized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 smtClean="0">
                <a:solidFill>
                  <a:srgbClr val="002060"/>
                </a:solidFill>
              </a:rPr>
              <a:t>פה להציג פתרונות לא קלאסיים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Solution</a:t>
            </a:r>
            <a:r>
              <a:rPr lang="he-IL" dirty="0" smtClean="0">
                <a:solidFill>
                  <a:srgbClr val="002060"/>
                </a:solidFill>
              </a:rPr>
              <a:t> – זה ה</a:t>
            </a:r>
            <a:r>
              <a:rPr lang="en-US" dirty="0" smtClean="0">
                <a:solidFill>
                  <a:srgbClr val="002060"/>
                </a:solidFill>
              </a:rPr>
              <a:t>deep</a:t>
            </a:r>
            <a:r>
              <a:rPr lang="he-IL" dirty="0" smtClean="0">
                <a:solidFill>
                  <a:srgbClr val="002060"/>
                </a:solidFill>
              </a:rPr>
              <a:t> שנבחר להציג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Emphasize the key idea</a:t>
            </a:r>
          </a:p>
          <a:p>
            <a:pPr lvl="1" algn="ctr"/>
            <a:r>
              <a:rPr lang="en-US" smtClean="0">
                <a:solidFill>
                  <a:srgbClr val="002060"/>
                </a:solidFill>
              </a:rPr>
              <a:t>If the audience remembers only one thing from your talk, what should it be?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Then, give a more detailed explanation of the chosen solution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You usually start with a block diagram slide followed by a few more slides describing each block in the diagram in detail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Prefer deep details (technical ‘meat’) of part of the solution over a shallow overview of many topics</a:t>
            </a:r>
          </a:p>
          <a:p>
            <a:pPr lvl="1" algn="ctr"/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1589" y="457201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Present your results compared to other solutions and emphasize the advantages (and disadvantages) of your solution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Give examples</a:t>
            </a:r>
          </a:p>
          <a:p>
            <a:pPr lvl="1" algn="ctr"/>
            <a:r>
              <a:rPr lang="en-US" dirty="0" smtClean="0">
                <a:solidFill>
                  <a:srgbClr val="002060"/>
                </a:solidFill>
              </a:rPr>
              <a:t>Illustrate the idea in action</a:t>
            </a:r>
          </a:p>
          <a:p>
            <a:pPr lvl="1" algn="ctr"/>
            <a:r>
              <a:rPr lang="en-US" dirty="0" smtClean="0">
                <a:solidFill>
                  <a:srgbClr val="002060"/>
                </a:solidFill>
              </a:rPr>
              <a:t>Show extreme cases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Repeat the project goal in other words</a:t>
            </a:r>
          </a:p>
          <a:p>
            <a:pPr lvl="1" algn="ctr"/>
            <a:r>
              <a:rPr lang="en-US" smtClean="0">
                <a:solidFill>
                  <a:srgbClr val="002060"/>
                </a:solidFill>
              </a:rPr>
              <a:t>Have you achieved the goal? (if not, that’s fine and you have to explain why)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Summarize your results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Emphasize original contribution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Here are some examples:</a:t>
            </a:r>
          </a:p>
          <a:p>
            <a:pPr algn="ctr"/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200" dirty="0" err="1" smtClean="0">
                <a:solidFill>
                  <a:srgbClr val="002060"/>
                </a:solidFill>
              </a:rPr>
              <a:t>Yariv</a:t>
            </a:r>
            <a:r>
              <a:rPr lang="en-US" sz="2200" dirty="0" smtClean="0">
                <a:solidFill>
                  <a:srgbClr val="002060"/>
                </a:solidFill>
              </a:rPr>
              <a:t> Ephraim and David </a:t>
            </a:r>
            <a:r>
              <a:rPr lang="en-US" sz="2200" dirty="0" err="1" smtClean="0">
                <a:solidFill>
                  <a:srgbClr val="002060"/>
                </a:solidFill>
              </a:rPr>
              <a:t>Malah</a:t>
            </a:r>
            <a:r>
              <a:rPr lang="en-US" sz="2200" dirty="0" smtClean="0">
                <a:solidFill>
                  <a:srgbClr val="002060"/>
                </a:solidFill>
              </a:rPr>
              <a:t>. "Speech enhancement using a minimum-mean square error short-time spectral amplitude estimator." IEEE Transactions on Acoustics, Speech, and Signal Processing 32.6 (1984): 1109-1121.</a:t>
            </a:r>
            <a:endParaRPr lang="he-IL" sz="2200" dirty="0" smtClean="0">
              <a:solidFill>
                <a:srgbClr val="002060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200" dirty="0" err="1" smtClean="0">
                <a:solidFill>
                  <a:srgbClr val="002060"/>
                </a:solidFill>
              </a:rPr>
              <a:t>Oded</a:t>
            </a:r>
            <a:r>
              <a:rPr lang="en-US" sz="2200" dirty="0" smtClean="0">
                <a:solidFill>
                  <a:srgbClr val="002060"/>
                </a:solidFill>
              </a:rPr>
              <a:t> Schlesinger, et al. "Blood Pressure Estimation from PPG Signals Using Convolutional Neural Networks and Siamese Network." IEEE International Conference on Acoustics, Speech and Signal Processing (ICASSP), 2020.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nonlinearity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PA. 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476141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years.</a:t>
            </a:r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Describe existing solutions to the problem that you have found in the literature survey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For each solution, give a general overview, some details, pros and cons (quality,  complexity, cost, …)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In addition to being nonlinear systems, PAs </a:t>
            </a:r>
            <a:r>
              <a:rPr lang="en-GB" dirty="0"/>
              <a:t>also exhibit memory effects</a:t>
            </a:r>
            <a:r>
              <a:rPr lang="en-GB" dirty="0" smtClean="0"/>
              <a:t>.</a:t>
            </a:r>
          </a:p>
          <a:p>
            <a:pPr algn="l" rtl="0"/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coefficients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as: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1259</Words>
  <Application>Microsoft Office PowerPoint</Application>
  <PresentationFormat>מסך רחב</PresentationFormat>
  <Paragraphs>116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18</cp:revision>
  <dcterms:created xsi:type="dcterms:W3CDTF">2023-01-17T09:09:21Z</dcterms:created>
  <dcterms:modified xsi:type="dcterms:W3CDTF">2023-01-25T12:24:56Z</dcterms:modified>
</cp:coreProperties>
</file>