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1903F-2919-4B3D-90B7-614E6538AC7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017CE3-BE5A-4B39-8587-FC56BFFC8897}">
      <dgm:prSet/>
      <dgm:spPr/>
      <dgm:t>
        <a:bodyPr/>
        <a:lstStyle/>
        <a:p>
          <a:r>
            <a:rPr lang="en-US"/>
            <a:t>npm install</a:t>
          </a:r>
        </a:p>
      </dgm:t>
    </dgm:pt>
    <dgm:pt modelId="{09431E5B-46B2-4C81-8957-80F6C6A94965}" type="parTrans" cxnId="{9071107D-D820-4E23-B112-29A6493978F3}">
      <dgm:prSet/>
      <dgm:spPr/>
      <dgm:t>
        <a:bodyPr/>
        <a:lstStyle/>
        <a:p>
          <a:endParaRPr lang="en-US"/>
        </a:p>
      </dgm:t>
    </dgm:pt>
    <dgm:pt modelId="{C506FD2C-60CB-42AE-8360-0B699A29CAE1}" type="sibTrans" cxnId="{9071107D-D820-4E23-B112-29A6493978F3}">
      <dgm:prSet/>
      <dgm:spPr/>
      <dgm:t>
        <a:bodyPr/>
        <a:lstStyle/>
        <a:p>
          <a:endParaRPr lang="en-US"/>
        </a:p>
      </dgm:t>
    </dgm:pt>
    <dgm:pt modelId="{CB1A8503-21C1-4B65-AC0F-A50C4DC60660}">
      <dgm:prSet/>
      <dgm:spPr/>
      <dgm:t>
        <a:bodyPr/>
        <a:lstStyle/>
        <a:p>
          <a:r>
            <a:rPr lang="en-US"/>
            <a:t>Open three terminals in parallel</a:t>
          </a:r>
        </a:p>
      </dgm:t>
    </dgm:pt>
    <dgm:pt modelId="{3D7B4D14-F74B-41D2-8E83-40B0D760A975}" type="parTrans" cxnId="{EADBF020-FD9A-47F0-983E-FCA8E8F9F24E}">
      <dgm:prSet/>
      <dgm:spPr/>
      <dgm:t>
        <a:bodyPr/>
        <a:lstStyle/>
        <a:p>
          <a:endParaRPr lang="en-US"/>
        </a:p>
      </dgm:t>
    </dgm:pt>
    <dgm:pt modelId="{55E0AE88-1C96-4547-A59D-962C7DF60DCA}" type="sibTrans" cxnId="{EADBF020-FD9A-47F0-983E-FCA8E8F9F24E}">
      <dgm:prSet/>
      <dgm:spPr/>
      <dgm:t>
        <a:bodyPr/>
        <a:lstStyle/>
        <a:p>
          <a:endParaRPr lang="en-US"/>
        </a:p>
      </dgm:t>
    </dgm:pt>
    <dgm:pt modelId="{EE3732D9-1ADE-40F0-94EC-F0EAAE9F8F8A}">
      <dgm:prSet/>
      <dgm:spPr/>
      <dgm:t>
        <a:bodyPr/>
        <a:lstStyle/>
        <a:p>
          <a:r>
            <a:rPr lang="en-US"/>
            <a:t>First terminal: node .\p2p-full-nodes.js 4001 4002 4003</a:t>
          </a:r>
        </a:p>
      </dgm:t>
    </dgm:pt>
    <dgm:pt modelId="{787EC914-649B-446E-88F4-E56AC6683722}" type="parTrans" cxnId="{62C239BE-DD26-4C4A-86A5-9325427E1B3B}">
      <dgm:prSet/>
      <dgm:spPr/>
      <dgm:t>
        <a:bodyPr/>
        <a:lstStyle/>
        <a:p>
          <a:endParaRPr lang="en-US"/>
        </a:p>
      </dgm:t>
    </dgm:pt>
    <dgm:pt modelId="{1C589D55-42AF-4559-A0B8-EBCF0CD3DA3E}" type="sibTrans" cxnId="{62C239BE-DD26-4C4A-86A5-9325427E1B3B}">
      <dgm:prSet/>
      <dgm:spPr/>
      <dgm:t>
        <a:bodyPr/>
        <a:lstStyle/>
        <a:p>
          <a:endParaRPr lang="en-US"/>
        </a:p>
      </dgm:t>
    </dgm:pt>
    <dgm:pt modelId="{6D86DA39-36DF-4D9F-8585-C486C94477CB}">
      <dgm:prSet/>
      <dgm:spPr/>
      <dgm:t>
        <a:bodyPr/>
        <a:lstStyle/>
        <a:p>
          <a:r>
            <a:rPr lang="en-US"/>
            <a:t>Second terminal: node .\p2p-wallet.js 4002 4003 4001</a:t>
          </a:r>
        </a:p>
      </dgm:t>
    </dgm:pt>
    <dgm:pt modelId="{F30306B2-AD57-4C70-986F-C0E67151BCB0}" type="parTrans" cxnId="{BB26E3FF-D194-4FC5-8DC0-65871D35252B}">
      <dgm:prSet/>
      <dgm:spPr/>
      <dgm:t>
        <a:bodyPr/>
        <a:lstStyle/>
        <a:p>
          <a:endParaRPr lang="en-US"/>
        </a:p>
      </dgm:t>
    </dgm:pt>
    <dgm:pt modelId="{78DE8712-0617-4500-B79B-09372DE7ECDC}" type="sibTrans" cxnId="{BB26E3FF-D194-4FC5-8DC0-65871D35252B}">
      <dgm:prSet/>
      <dgm:spPr/>
      <dgm:t>
        <a:bodyPr/>
        <a:lstStyle/>
        <a:p>
          <a:endParaRPr lang="en-US"/>
        </a:p>
      </dgm:t>
    </dgm:pt>
    <dgm:pt modelId="{3EA12A69-E9AE-4989-B2C3-1C5789A61A75}">
      <dgm:prSet/>
      <dgm:spPr/>
      <dgm:t>
        <a:bodyPr/>
        <a:lstStyle/>
        <a:p>
          <a:r>
            <a:rPr lang="en-US"/>
            <a:t>Third terminal: node .\p2p-wallet.js 4003 4002 4001</a:t>
          </a:r>
        </a:p>
      </dgm:t>
    </dgm:pt>
    <dgm:pt modelId="{396BAF8B-F61E-42FA-A064-F64E7C17E878}" type="parTrans" cxnId="{A345C875-6BCD-49DF-BB40-021E83E4C6AC}">
      <dgm:prSet/>
      <dgm:spPr/>
      <dgm:t>
        <a:bodyPr/>
        <a:lstStyle/>
        <a:p>
          <a:endParaRPr lang="en-US"/>
        </a:p>
      </dgm:t>
    </dgm:pt>
    <dgm:pt modelId="{CB558B48-DA3C-4AEA-8045-0AEB76FFB0AF}" type="sibTrans" cxnId="{A345C875-6BCD-49DF-BB40-021E83E4C6AC}">
      <dgm:prSet/>
      <dgm:spPr/>
      <dgm:t>
        <a:bodyPr/>
        <a:lstStyle/>
        <a:p>
          <a:endParaRPr lang="en-US"/>
        </a:p>
      </dgm:t>
    </dgm:pt>
    <dgm:pt modelId="{16294517-42A4-4BEF-95E2-BDA8FF26984B}" type="pres">
      <dgm:prSet presAssocID="{D6F1903F-2919-4B3D-90B7-614E6538AC75}" presName="diagram" presStyleCnt="0">
        <dgm:presLayoutVars>
          <dgm:dir/>
          <dgm:resizeHandles val="exact"/>
        </dgm:presLayoutVars>
      </dgm:prSet>
      <dgm:spPr/>
    </dgm:pt>
    <dgm:pt modelId="{2338462E-28DC-4FC7-90D7-ED9C8355D15E}" type="pres">
      <dgm:prSet presAssocID="{59017CE3-BE5A-4B39-8587-FC56BFFC8897}" presName="node" presStyleLbl="node1" presStyleIdx="0" presStyleCnt="5">
        <dgm:presLayoutVars>
          <dgm:bulletEnabled val="1"/>
        </dgm:presLayoutVars>
      </dgm:prSet>
      <dgm:spPr/>
    </dgm:pt>
    <dgm:pt modelId="{472DC4C7-2FFE-44B8-BF4D-100184F940F0}" type="pres">
      <dgm:prSet presAssocID="{C506FD2C-60CB-42AE-8360-0B699A29CAE1}" presName="sibTrans" presStyleCnt="0"/>
      <dgm:spPr/>
    </dgm:pt>
    <dgm:pt modelId="{04E18C7D-0FED-419A-BF2D-51FE0426E939}" type="pres">
      <dgm:prSet presAssocID="{CB1A8503-21C1-4B65-AC0F-A50C4DC60660}" presName="node" presStyleLbl="node1" presStyleIdx="1" presStyleCnt="5">
        <dgm:presLayoutVars>
          <dgm:bulletEnabled val="1"/>
        </dgm:presLayoutVars>
      </dgm:prSet>
      <dgm:spPr/>
    </dgm:pt>
    <dgm:pt modelId="{DED01BD2-4D4B-4E7B-AF19-ABC8979772A3}" type="pres">
      <dgm:prSet presAssocID="{55E0AE88-1C96-4547-A59D-962C7DF60DCA}" presName="sibTrans" presStyleCnt="0"/>
      <dgm:spPr/>
    </dgm:pt>
    <dgm:pt modelId="{1CCED990-DEAC-4192-AFD5-5169056D8883}" type="pres">
      <dgm:prSet presAssocID="{EE3732D9-1ADE-40F0-94EC-F0EAAE9F8F8A}" presName="node" presStyleLbl="node1" presStyleIdx="2" presStyleCnt="5">
        <dgm:presLayoutVars>
          <dgm:bulletEnabled val="1"/>
        </dgm:presLayoutVars>
      </dgm:prSet>
      <dgm:spPr/>
    </dgm:pt>
    <dgm:pt modelId="{95013B77-68B5-4A38-BAFA-EAD44AD7B13F}" type="pres">
      <dgm:prSet presAssocID="{1C589D55-42AF-4559-A0B8-EBCF0CD3DA3E}" presName="sibTrans" presStyleCnt="0"/>
      <dgm:spPr/>
    </dgm:pt>
    <dgm:pt modelId="{B43DDFBB-6F14-462F-9CB2-BF4C99349610}" type="pres">
      <dgm:prSet presAssocID="{6D86DA39-36DF-4D9F-8585-C486C94477CB}" presName="node" presStyleLbl="node1" presStyleIdx="3" presStyleCnt="5">
        <dgm:presLayoutVars>
          <dgm:bulletEnabled val="1"/>
        </dgm:presLayoutVars>
      </dgm:prSet>
      <dgm:spPr/>
    </dgm:pt>
    <dgm:pt modelId="{0823F412-EF5E-4BBD-A0FC-F4EE51750FCB}" type="pres">
      <dgm:prSet presAssocID="{78DE8712-0617-4500-B79B-09372DE7ECDC}" presName="sibTrans" presStyleCnt="0"/>
      <dgm:spPr/>
    </dgm:pt>
    <dgm:pt modelId="{C787A0E3-E4E2-4E27-BF70-4EBC2E8597CD}" type="pres">
      <dgm:prSet presAssocID="{3EA12A69-E9AE-4989-B2C3-1C5789A61A75}" presName="node" presStyleLbl="node1" presStyleIdx="4" presStyleCnt="5">
        <dgm:presLayoutVars>
          <dgm:bulletEnabled val="1"/>
        </dgm:presLayoutVars>
      </dgm:prSet>
      <dgm:spPr/>
    </dgm:pt>
  </dgm:ptLst>
  <dgm:cxnLst>
    <dgm:cxn modelId="{EADBF020-FD9A-47F0-983E-FCA8E8F9F24E}" srcId="{D6F1903F-2919-4B3D-90B7-614E6538AC75}" destId="{CB1A8503-21C1-4B65-AC0F-A50C4DC60660}" srcOrd="1" destOrd="0" parTransId="{3D7B4D14-F74B-41D2-8E83-40B0D760A975}" sibTransId="{55E0AE88-1C96-4547-A59D-962C7DF60DCA}"/>
    <dgm:cxn modelId="{ABEC5222-65D6-44B4-935C-BF18D73F4265}" type="presOf" srcId="{6D86DA39-36DF-4D9F-8585-C486C94477CB}" destId="{B43DDFBB-6F14-462F-9CB2-BF4C99349610}" srcOrd="0" destOrd="0" presId="urn:microsoft.com/office/officeart/2005/8/layout/default"/>
    <dgm:cxn modelId="{3FC10134-CA7E-40FD-BFA8-743EBB99FAC2}" type="presOf" srcId="{59017CE3-BE5A-4B39-8587-FC56BFFC8897}" destId="{2338462E-28DC-4FC7-90D7-ED9C8355D15E}" srcOrd="0" destOrd="0" presId="urn:microsoft.com/office/officeart/2005/8/layout/default"/>
    <dgm:cxn modelId="{A345C875-6BCD-49DF-BB40-021E83E4C6AC}" srcId="{D6F1903F-2919-4B3D-90B7-614E6538AC75}" destId="{3EA12A69-E9AE-4989-B2C3-1C5789A61A75}" srcOrd="4" destOrd="0" parTransId="{396BAF8B-F61E-42FA-A064-F64E7C17E878}" sibTransId="{CB558B48-DA3C-4AEA-8045-0AEB76FFB0AF}"/>
    <dgm:cxn modelId="{EAF85779-3234-4813-A3CC-0A630F463964}" type="presOf" srcId="{D6F1903F-2919-4B3D-90B7-614E6538AC75}" destId="{16294517-42A4-4BEF-95E2-BDA8FF26984B}" srcOrd="0" destOrd="0" presId="urn:microsoft.com/office/officeart/2005/8/layout/default"/>
    <dgm:cxn modelId="{9071107D-D820-4E23-B112-29A6493978F3}" srcId="{D6F1903F-2919-4B3D-90B7-614E6538AC75}" destId="{59017CE3-BE5A-4B39-8587-FC56BFFC8897}" srcOrd="0" destOrd="0" parTransId="{09431E5B-46B2-4C81-8957-80F6C6A94965}" sibTransId="{C506FD2C-60CB-42AE-8360-0B699A29CAE1}"/>
    <dgm:cxn modelId="{B5DF1296-6B7C-4FE2-B5DD-0D6124375438}" type="presOf" srcId="{3EA12A69-E9AE-4989-B2C3-1C5789A61A75}" destId="{C787A0E3-E4E2-4E27-BF70-4EBC2E8597CD}" srcOrd="0" destOrd="0" presId="urn:microsoft.com/office/officeart/2005/8/layout/default"/>
    <dgm:cxn modelId="{62C239BE-DD26-4C4A-86A5-9325427E1B3B}" srcId="{D6F1903F-2919-4B3D-90B7-614E6538AC75}" destId="{EE3732D9-1ADE-40F0-94EC-F0EAAE9F8F8A}" srcOrd="2" destOrd="0" parTransId="{787EC914-649B-446E-88F4-E56AC6683722}" sibTransId="{1C589D55-42AF-4559-A0B8-EBCF0CD3DA3E}"/>
    <dgm:cxn modelId="{5CBB81E2-CD33-46D5-96CC-DBCEE7A3D793}" type="presOf" srcId="{CB1A8503-21C1-4B65-AC0F-A50C4DC60660}" destId="{04E18C7D-0FED-419A-BF2D-51FE0426E939}" srcOrd="0" destOrd="0" presId="urn:microsoft.com/office/officeart/2005/8/layout/default"/>
    <dgm:cxn modelId="{7FAD07F2-FFA8-4C06-AC75-F77C127B0FF1}" type="presOf" srcId="{EE3732D9-1ADE-40F0-94EC-F0EAAE9F8F8A}" destId="{1CCED990-DEAC-4192-AFD5-5169056D8883}" srcOrd="0" destOrd="0" presId="urn:microsoft.com/office/officeart/2005/8/layout/default"/>
    <dgm:cxn modelId="{BB26E3FF-D194-4FC5-8DC0-65871D35252B}" srcId="{D6F1903F-2919-4B3D-90B7-614E6538AC75}" destId="{6D86DA39-36DF-4D9F-8585-C486C94477CB}" srcOrd="3" destOrd="0" parTransId="{F30306B2-AD57-4C70-986F-C0E67151BCB0}" sibTransId="{78DE8712-0617-4500-B79B-09372DE7ECDC}"/>
    <dgm:cxn modelId="{D09AE403-A318-44F7-B562-75F321975D16}" type="presParOf" srcId="{16294517-42A4-4BEF-95E2-BDA8FF26984B}" destId="{2338462E-28DC-4FC7-90D7-ED9C8355D15E}" srcOrd="0" destOrd="0" presId="urn:microsoft.com/office/officeart/2005/8/layout/default"/>
    <dgm:cxn modelId="{A742730D-22A5-4D26-9F4C-9383587BDA75}" type="presParOf" srcId="{16294517-42A4-4BEF-95E2-BDA8FF26984B}" destId="{472DC4C7-2FFE-44B8-BF4D-100184F940F0}" srcOrd="1" destOrd="0" presId="urn:microsoft.com/office/officeart/2005/8/layout/default"/>
    <dgm:cxn modelId="{FAC7EB02-1BFB-401A-9D05-C2E30FC796D4}" type="presParOf" srcId="{16294517-42A4-4BEF-95E2-BDA8FF26984B}" destId="{04E18C7D-0FED-419A-BF2D-51FE0426E939}" srcOrd="2" destOrd="0" presId="urn:microsoft.com/office/officeart/2005/8/layout/default"/>
    <dgm:cxn modelId="{314242F5-38F8-4465-A1D0-61FAB66E8F86}" type="presParOf" srcId="{16294517-42A4-4BEF-95E2-BDA8FF26984B}" destId="{DED01BD2-4D4B-4E7B-AF19-ABC8979772A3}" srcOrd="3" destOrd="0" presId="urn:microsoft.com/office/officeart/2005/8/layout/default"/>
    <dgm:cxn modelId="{791C9DC9-11BE-437A-90DF-F514018C6D40}" type="presParOf" srcId="{16294517-42A4-4BEF-95E2-BDA8FF26984B}" destId="{1CCED990-DEAC-4192-AFD5-5169056D8883}" srcOrd="4" destOrd="0" presId="urn:microsoft.com/office/officeart/2005/8/layout/default"/>
    <dgm:cxn modelId="{7F7835C3-DD10-4FCA-B780-60E5471AF571}" type="presParOf" srcId="{16294517-42A4-4BEF-95E2-BDA8FF26984B}" destId="{95013B77-68B5-4A38-BAFA-EAD44AD7B13F}" srcOrd="5" destOrd="0" presId="urn:microsoft.com/office/officeart/2005/8/layout/default"/>
    <dgm:cxn modelId="{3618E43C-D19E-4334-9775-3E049532C69F}" type="presParOf" srcId="{16294517-42A4-4BEF-95E2-BDA8FF26984B}" destId="{B43DDFBB-6F14-462F-9CB2-BF4C99349610}" srcOrd="6" destOrd="0" presId="urn:microsoft.com/office/officeart/2005/8/layout/default"/>
    <dgm:cxn modelId="{2BC51317-61B4-4DDE-AF5A-E7CF0BF5C147}" type="presParOf" srcId="{16294517-42A4-4BEF-95E2-BDA8FF26984B}" destId="{0823F412-EF5E-4BBD-A0FC-F4EE51750FCB}" srcOrd="7" destOrd="0" presId="urn:microsoft.com/office/officeart/2005/8/layout/default"/>
    <dgm:cxn modelId="{FDAD8B38-45F4-4BE3-940E-BA2B4CD308CA}" type="presParOf" srcId="{16294517-42A4-4BEF-95E2-BDA8FF26984B}" destId="{C787A0E3-E4E2-4E27-BF70-4EBC2E8597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8462E-28DC-4FC7-90D7-ED9C8355D15E}">
      <dsp:nvSpPr>
        <dsp:cNvPr id="0" name=""/>
        <dsp:cNvSpPr/>
      </dsp:nvSpPr>
      <dsp:spPr>
        <a:xfrm>
          <a:off x="1087338" y="935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npm install</a:t>
          </a:r>
        </a:p>
      </dsp:txBody>
      <dsp:txXfrm>
        <a:off x="1087338" y="935"/>
        <a:ext cx="2416038" cy="1449623"/>
      </dsp:txXfrm>
    </dsp:sp>
    <dsp:sp modelId="{04E18C7D-0FED-419A-BF2D-51FE0426E939}">
      <dsp:nvSpPr>
        <dsp:cNvPr id="0" name=""/>
        <dsp:cNvSpPr/>
      </dsp:nvSpPr>
      <dsp:spPr>
        <a:xfrm>
          <a:off x="3744980" y="935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-344622"/>
                <a:satOff val="-1209"/>
                <a:lumOff val="25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44622"/>
                <a:satOff val="-1209"/>
                <a:lumOff val="25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three terminals in parallel</a:t>
          </a:r>
        </a:p>
      </dsp:txBody>
      <dsp:txXfrm>
        <a:off x="3744980" y="935"/>
        <a:ext cx="2416038" cy="1449623"/>
      </dsp:txXfrm>
    </dsp:sp>
    <dsp:sp modelId="{1CCED990-DEAC-4192-AFD5-5169056D8883}">
      <dsp:nvSpPr>
        <dsp:cNvPr id="0" name=""/>
        <dsp:cNvSpPr/>
      </dsp:nvSpPr>
      <dsp:spPr>
        <a:xfrm>
          <a:off x="6402623" y="935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-689244"/>
                <a:satOff val="-2419"/>
                <a:lumOff val="509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89244"/>
                <a:satOff val="-2419"/>
                <a:lumOff val="509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terminal: node .\p2p-full-nodes.js 4001 4002 4003</a:t>
          </a:r>
        </a:p>
      </dsp:txBody>
      <dsp:txXfrm>
        <a:off x="6402623" y="935"/>
        <a:ext cx="2416038" cy="1449623"/>
      </dsp:txXfrm>
    </dsp:sp>
    <dsp:sp modelId="{B43DDFBB-6F14-462F-9CB2-BF4C99349610}">
      <dsp:nvSpPr>
        <dsp:cNvPr id="0" name=""/>
        <dsp:cNvSpPr/>
      </dsp:nvSpPr>
      <dsp:spPr>
        <a:xfrm>
          <a:off x="2416159" y="1692162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-1033866"/>
                <a:satOff val="-3628"/>
                <a:lumOff val="764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033866"/>
                <a:satOff val="-3628"/>
                <a:lumOff val="764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 terminal: node .\p2p-wallet.js 4002 4003 4001</a:t>
          </a:r>
        </a:p>
      </dsp:txBody>
      <dsp:txXfrm>
        <a:off x="2416159" y="1692162"/>
        <a:ext cx="2416038" cy="1449623"/>
      </dsp:txXfrm>
    </dsp:sp>
    <dsp:sp modelId="{C787A0E3-E4E2-4E27-BF70-4EBC2E8597CD}">
      <dsp:nvSpPr>
        <dsp:cNvPr id="0" name=""/>
        <dsp:cNvSpPr/>
      </dsp:nvSpPr>
      <dsp:spPr>
        <a:xfrm>
          <a:off x="5073801" y="1692162"/>
          <a:ext cx="2416038" cy="1449623"/>
        </a:xfrm>
        <a:prstGeom prst="rect">
          <a:avLst/>
        </a:prstGeom>
        <a:gradFill rotWithShape="0">
          <a:gsLst>
            <a:gs pos="0">
              <a:schemeClr val="accent5">
                <a:hueOff val="-1378488"/>
                <a:satOff val="-4838"/>
                <a:lumOff val="101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78488"/>
                <a:satOff val="-4838"/>
                <a:lumOff val="101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Third terminal: node .\p2p-wallet.js 4003 4002 4001</a:t>
          </a:r>
        </a:p>
      </dsp:txBody>
      <dsp:txXfrm>
        <a:off x="5073801" y="1692162"/>
        <a:ext cx="2416038" cy="144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1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4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1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8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7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0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5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3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5975-E04A-44A6-81FA-FE8BFB55A21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6B98-FD19-40D1-BE22-D63F3A712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26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אדיר כהן אילזרוב-207058355</a:t>
            </a:r>
            <a:br>
              <a:rPr lang="en-US" sz="6000"/>
            </a:br>
            <a:br>
              <a:rPr lang="en-US" sz="6000"/>
            </a:br>
            <a:endParaRPr lang="en-US" sz="6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1F534F-D45E-41AB-BE96-DB3043298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>
                <a:effectLst/>
              </a:rPr>
              <a:t>Known Bug   - Only crooked hands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/>
              <a:t>All Done 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7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3600"/>
              <a:t>Install instruction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81841A7-F0AE-5800-C95E-672AFA0DA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2592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37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957387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2F241A-1383-4DF6-B159-47B38888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84" y="1426531"/>
            <a:ext cx="5048955" cy="108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84FB8-53F0-4D9F-81FD-5C9FAFD4DD5C}"/>
              </a:ext>
            </a:extLst>
          </p:cNvPr>
          <p:cNvSpPr txBox="1"/>
          <p:nvPr/>
        </p:nvSpPr>
        <p:spPr>
          <a:xfrm>
            <a:off x="1957387" y="2599367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There is a </a:t>
            </a:r>
            <a:r>
              <a:rPr lang="en-US" dirty="0" err="1">
                <a:latin typeface="Arial Black" panose="020B0A04020102020204" pitchFamily="34" charset="0"/>
              </a:rPr>
              <a:t>BloomFilter</a:t>
            </a:r>
            <a:r>
              <a:rPr lang="en-US" dirty="0">
                <a:latin typeface="Arial Black" panose="020B0A04020102020204" pitchFamily="34" charset="0"/>
              </a:rPr>
              <a:t> in every block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5F5C8-E5F2-42E5-B1C0-AA7DCEE8E44F}"/>
              </a:ext>
            </a:extLst>
          </p:cNvPr>
          <p:cNvSpPr txBox="1"/>
          <p:nvPr/>
        </p:nvSpPr>
        <p:spPr>
          <a:xfrm>
            <a:off x="1957385" y="3326113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FFCD35-A7DB-420E-A65F-AB682D32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57" y="3269727"/>
            <a:ext cx="4982282" cy="48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68A5-0E91-4DE8-AC91-5060B26C3298}"/>
              </a:ext>
            </a:extLst>
          </p:cNvPr>
          <p:cNvSpPr txBox="1"/>
          <p:nvPr/>
        </p:nvSpPr>
        <p:spPr>
          <a:xfrm>
            <a:off x="1957385" y="3841611"/>
            <a:ext cx="73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Each transaction is saved in a </a:t>
            </a:r>
            <a:r>
              <a:rPr lang="en-US" dirty="0" err="1">
                <a:latin typeface="Arial Black" panose="020B0A04020102020204" pitchFamily="34" charset="0"/>
              </a:rPr>
              <a:t>MerkleTree</a:t>
            </a:r>
            <a:r>
              <a:rPr lang="en-US" dirty="0">
                <a:latin typeface="Arial Black" panose="020B0A04020102020204" pitchFamily="34" charset="0"/>
              </a:rPr>
              <a:t> in a block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07C82-1419-4A01-9CC5-DD1F906CD0F2}"/>
              </a:ext>
            </a:extLst>
          </p:cNvPr>
          <p:cNvSpPr txBox="1"/>
          <p:nvPr/>
        </p:nvSpPr>
        <p:spPr>
          <a:xfrm>
            <a:off x="1957385" y="4445237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AB859-2058-494E-A125-CB3903C4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14" y="4210943"/>
            <a:ext cx="7887801" cy="1086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7D4EB8-72BD-41AE-8F60-8B469C24D37C}"/>
              </a:ext>
            </a:extLst>
          </p:cNvPr>
          <p:cNvSpPr txBox="1"/>
          <p:nvPr/>
        </p:nvSpPr>
        <p:spPr>
          <a:xfrm>
            <a:off x="2105024" y="5481611"/>
            <a:ext cx="738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If the transaction is successful, we will send successful if not, we send error to the right peer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514474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d+g</a:t>
            </a:r>
            <a:r>
              <a:rPr lang="en-US" dirty="0">
                <a:latin typeface="Arial Black" panose="020B0A04020102020204" pitchFamily="34" charset="0"/>
              </a:rPr>
              <a:t>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1C072-E090-432C-B6EA-AE31DFF4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05" y="1473756"/>
            <a:ext cx="6956520" cy="4432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7EE07-4CD6-42BB-AF25-47C981A795A3}"/>
              </a:ext>
            </a:extLst>
          </p:cNvPr>
          <p:cNvSpPr txBox="1"/>
          <p:nvPr/>
        </p:nvSpPr>
        <p:spPr>
          <a:xfrm>
            <a:off x="2062160" y="6032292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 read all transactions from the file and conduct transactions 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4D271-8964-471E-B5E7-9B9AD388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4" y="753031"/>
            <a:ext cx="7181851" cy="720725"/>
          </a:xfrm>
        </p:spPr>
        <p:txBody>
          <a:bodyPr>
            <a:normAutofit fontScale="90000"/>
          </a:bodyPr>
          <a:lstStyle/>
          <a:p>
            <a:pPr algn="r" rt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C84A-ACDE-4BFA-AA0A-C5E5B2D04DA2}"/>
              </a:ext>
            </a:extLst>
          </p:cNvPr>
          <p:cNvSpPr txBox="1"/>
          <p:nvPr/>
        </p:nvSpPr>
        <p:spPr>
          <a:xfrm>
            <a:off x="1957387" y="16002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e) 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D130BF-B054-482F-98CF-AA078B23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51" y="1680076"/>
            <a:ext cx="2820356" cy="369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D8EACF-916D-4058-9A64-A9736642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51" y="2276457"/>
            <a:ext cx="3693314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CB55D-3575-4B49-8F41-04834458DD9C}"/>
              </a:ext>
            </a:extLst>
          </p:cNvPr>
          <p:cNvSpPr txBox="1"/>
          <p:nvPr/>
        </p:nvSpPr>
        <p:spPr>
          <a:xfrm>
            <a:off x="6174465" y="2307633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 addition there is a mining transaction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697D3E-5D51-45FC-8514-C0D9CEE8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86" y="2887125"/>
            <a:ext cx="4627501" cy="3693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890F0E-2444-41D2-9420-856B093D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85" y="3466617"/>
            <a:ext cx="6239777" cy="36933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E9BD1C-CA69-428A-8BDF-4F99AE13E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383" y="3983580"/>
            <a:ext cx="8364117" cy="457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0BC6F-0409-429E-91D5-00E721E4DA17}"/>
              </a:ext>
            </a:extLst>
          </p:cNvPr>
          <p:cNvSpPr txBox="1"/>
          <p:nvPr/>
        </p:nvSpPr>
        <p:spPr>
          <a:xfrm>
            <a:off x="2359383" y="4559981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-1 </a:t>
            </a:r>
            <a:r>
              <a:rPr lang="en-US" dirty="0">
                <a:latin typeface="Arial Black" panose="020B0A04020102020204" pitchFamily="34" charset="0"/>
              </a:rPr>
              <a:t>is the reward for the miner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DA67E-1618-47E2-AD44-70C866F412BF}"/>
              </a:ext>
            </a:extLst>
          </p:cNvPr>
          <p:cNvSpPr txBox="1"/>
          <p:nvPr/>
        </p:nvSpPr>
        <p:spPr>
          <a:xfrm>
            <a:off x="8716163" y="3466617"/>
            <a:ext cx="124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f) 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2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40</TotalTime>
  <Words>132</Words>
  <Application>Microsoft Office PowerPoint</Application>
  <PresentationFormat>מסך רחב</PresentationFormat>
  <Paragraphs>22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Tw Cen MT</vt:lpstr>
      <vt:lpstr>מעגל</vt:lpstr>
      <vt:lpstr>אדיר כהן אילזרוב-207058355  </vt:lpstr>
      <vt:lpstr>Install instruction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דמיטרי אינקה -336228317 עוז אמזלג - 313554958 </dc:title>
  <dc:creator>Dmitry Inke</dc:creator>
  <cp:lastModifiedBy>Adir Ilazarov</cp:lastModifiedBy>
  <cp:revision>2</cp:revision>
  <dcterms:created xsi:type="dcterms:W3CDTF">2021-12-10T02:26:54Z</dcterms:created>
  <dcterms:modified xsi:type="dcterms:W3CDTF">2023-01-02T23:41:26Z</dcterms:modified>
</cp:coreProperties>
</file>