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Financial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 Power BI Dashboard</a:t>
            </a:r>
          </a:p>
          <a:p>
            <a:r>
              <a:t>Prepared on: June 26,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3" name="Picture 2" descr="Screenshot 2025-06-26 2142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36868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📈 Daily sales fluctuate with visible peaks.</a:t>
            </a:r>
          </a:p>
          <a:p>
            <a:r>
              <a:t>- 🏙️ Naypyitaw leads in quantity sold.</a:t>
            </a:r>
          </a:p>
          <a:p>
            <a:r>
              <a:t>- 👥 Customer type by gender count = 20.</a:t>
            </a:r>
          </a:p>
          <a:p>
            <a:r>
              <a:t>- 📊 Treemap compares Rating vs Quantity by city.</a:t>
            </a:r>
          </a:p>
          <a:p>
            <a:r>
              <a:t>- 🧾 Member customers generate more sales than Normal.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 &amp;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Slicers for city, rating, and total filters.</a:t>
            </a:r>
          </a:p>
          <a:p>
            <a:r>
              <a:t>- Line chart: Quantity by Day (trend analysis).</a:t>
            </a:r>
          </a:p>
          <a:p>
            <a:r>
              <a:t>- Bar charts: City-wise and customer-type sales.</a:t>
            </a:r>
          </a:p>
          <a:p>
            <a:r>
              <a:t>- Card visual: Customer type count by gender.</a:t>
            </a:r>
          </a:p>
          <a:p>
            <a:r>
              <a:t>- Treemap: Combined view of rating and quantity.</a:t>
            </a:r>
          </a:p>
          <a:p>
            <a:r>
              <a:t>- Consistent dark theme for readability.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Promote underperforming cities like Mandalay.</a:t>
            </a:r>
          </a:p>
          <a:p>
            <a:r>
              <a:t>- Target normal customers to convert them to members.</a:t>
            </a:r>
          </a:p>
          <a:p>
            <a:r>
              <a:t>- Add profit and margin visuals for full financial insights.</a:t>
            </a:r>
          </a:p>
          <a:p>
            <a:r>
              <a:t>- Use drill-through to analyze top customer/product segments.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