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2" r:id="rId1"/>
  </p:sldMasterIdLst>
  <p:notesMasterIdLst>
    <p:notesMasterId r:id="rId5"/>
  </p:notesMasterIdLst>
  <p:handoutMasterIdLst>
    <p:handoutMasterId r:id="rId6"/>
  </p:handoutMasterIdLst>
  <p:sldIdLst>
    <p:sldId id="257" r:id="rId2"/>
    <p:sldId id="259" r:id="rId3"/>
    <p:sldId id="258" r:id="rId4"/>
  </p:sldIdLst>
  <p:sldSz cx="12192000"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120" d="100"/>
          <a:sy n="120" d="100"/>
        </p:scale>
        <p:origin x="5040"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1"/>
        <a:lstStyle/>
        <a:p>
          <a:pPr rtl="1"/>
          <a:endParaRPr lang="en-US"/>
        </a:p>
      </dgm:t>
    </dgm:pt>
    <dgm:pt modelId="{8DB5D7D5-6A1C-4ABC-8850-759A9D876047}">
      <dgm:prSet/>
      <dgm:spPr/>
      <dgm:t>
        <a:bodyPr rtlCol="1"/>
        <a:lstStyle/>
        <a:p>
          <a:pPr rtl="1"/>
          <a:r>
            <a:rPr lang="he"/>
            <a:t>2017</a:t>
          </a:r>
        </a:p>
      </dgm:t>
    </dgm:pt>
    <dgm:pt modelId="{D8874F40-D7B0-41DE-BB6F-A6014FEAB2D7}" type="parTrans" cxnId="{C5202EE1-10E9-4076-9D55-9E0CF8B152AF}">
      <dgm:prSet/>
      <dgm:spPr/>
      <dgm:t>
        <a:bodyPr rtlCol="1"/>
        <a:lstStyle/>
        <a:p>
          <a:pPr rtl="1"/>
          <a:endParaRPr lang="en-US"/>
        </a:p>
      </dgm:t>
    </dgm:pt>
    <dgm:pt modelId="{BD6E0A2E-99C8-4F5A-971A-CD211D1099FF}" type="sibTrans" cxnId="{C5202EE1-10E9-4076-9D55-9E0CF8B152AF}">
      <dgm:prSet/>
      <dgm:spPr/>
      <dgm:t>
        <a:bodyPr rtlCol="1"/>
        <a:lstStyle/>
        <a:p>
          <a:pPr rtl="1"/>
          <a:endParaRPr lang="en-US"/>
        </a:p>
      </dgm:t>
    </dgm:pt>
    <dgm:pt modelId="{96262926-A67D-4E4E-9515-5EBC67F0B634}">
      <dgm:prSet/>
      <dgm:spPr/>
      <dgm:t>
        <a:bodyPr rtlCol="1"/>
        <a:lstStyle/>
        <a:p>
          <a:pPr rtl="1"/>
          <a:r>
            <a:rPr lang="he" dirty="0">
              <a:latin typeface="Tahoma" panose="020B0604030504040204" pitchFamily="34" charset="0"/>
              <a:ea typeface="Tahoma" panose="020B0604030504040204" pitchFamily="34" charset="0"/>
              <a:cs typeface="Tahoma" panose="020B0604030504040204" pitchFamily="34" charset="0"/>
            </a:rPr>
            <a:t>Lorem ipsum dolor sit amet</a:t>
          </a:r>
        </a:p>
      </dgm:t>
    </dgm:pt>
    <dgm:pt modelId="{EC74E552-C501-4B0E-9400-E8B410F53D50}" type="parTrans" cxnId="{8C5B110A-FBC3-4CBF-BED2-413E87D4DAD5}">
      <dgm:prSet/>
      <dgm:spPr/>
      <dgm:t>
        <a:bodyPr rtlCol="1"/>
        <a:lstStyle/>
        <a:p>
          <a:pPr rtl="1"/>
          <a:endParaRPr lang="en-US"/>
        </a:p>
      </dgm:t>
    </dgm:pt>
    <dgm:pt modelId="{1DA7ACEB-F642-43C1-BCB5-F580B9B985B9}" type="sibTrans" cxnId="{8C5B110A-FBC3-4CBF-BED2-413E87D4DAD5}">
      <dgm:prSet/>
      <dgm:spPr/>
      <dgm:t>
        <a:bodyPr rtlCol="1"/>
        <a:lstStyle/>
        <a:p>
          <a:pPr rtl="1"/>
          <a:endParaRPr lang="en-US"/>
        </a:p>
      </dgm:t>
    </dgm:pt>
    <dgm:pt modelId="{C5146535-FD3D-4589-98A3-623B8DA4B8DB}">
      <dgm:prSet/>
      <dgm:spPr/>
      <dgm:t>
        <a:bodyPr rtlCol="1"/>
        <a:lstStyle/>
        <a:p>
          <a:pPr rtl="1"/>
          <a:r>
            <a:rPr lang="he"/>
            <a:t>2018</a:t>
          </a:r>
        </a:p>
      </dgm:t>
    </dgm:pt>
    <dgm:pt modelId="{20848F78-EC70-4162-96CE-CC68006930F0}" type="parTrans" cxnId="{8EBF857E-7408-4941-91E4-293B0F59EEF7}">
      <dgm:prSet/>
      <dgm:spPr/>
      <dgm:t>
        <a:bodyPr rtlCol="1"/>
        <a:lstStyle/>
        <a:p>
          <a:pPr rtl="1"/>
          <a:endParaRPr lang="en-US"/>
        </a:p>
      </dgm:t>
    </dgm:pt>
    <dgm:pt modelId="{7A3CCAF8-AC3A-401E-AEDD-44BBC1AA9C31}" type="sibTrans" cxnId="{8EBF857E-7408-4941-91E4-293B0F59EEF7}">
      <dgm:prSet/>
      <dgm:spPr/>
      <dgm:t>
        <a:bodyPr rtlCol="1"/>
        <a:lstStyle/>
        <a:p>
          <a:pPr rtl="1"/>
          <a:endParaRPr lang="en-US"/>
        </a:p>
      </dgm:t>
    </dgm:pt>
    <dgm:pt modelId="{E80CA270-6C90-4E17-ACEA-46B56AD54DD1}">
      <dgm:prSet/>
      <dgm:spPr/>
      <dgm:t>
        <a:bodyPr rtlCol="1"/>
        <a:lstStyle/>
        <a:p>
          <a:pPr rtl="1"/>
          <a:r>
            <a:rPr lang="he" dirty="0">
              <a:latin typeface="Tahoma" panose="020B0604030504040204" pitchFamily="34" charset="0"/>
              <a:ea typeface="Tahoma" panose="020B0604030504040204" pitchFamily="34" charset="0"/>
              <a:cs typeface="Tahoma" panose="020B0604030504040204" pitchFamily="34" charset="0"/>
            </a:rPr>
            <a:t>Lorem ipsum dolor sit amet</a:t>
          </a:r>
        </a:p>
      </dgm:t>
    </dgm:pt>
    <dgm:pt modelId="{7EEC8067-96EF-4BE0-8BE3-BA59ED78A31F}" type="parTrans" cxnId="{2DC28DF8-5C1B-4F53-A4C1-D5B63FB54BAF}">
      <dgm:prSet/>
      <dgm:spPr/>
      <dgm:t>
        <a:bodyPr rtlCol="1"/>
        <a:lstStyle/>
        <a:p>
          <a:pPr rtl="1"/>
          <a:endParaRPr lang="en-US"/>
        </a:p>
      </dgm:t>
    </dgm:pt>
    <dgm:pt modelId="{1AFE46E5-6B07-4894-8ECB-21BD7E7B8AF1}" type="sibTrans" cxnId="{2DC28DF8-5C1B-4F53-A4C1-D5B63FB54BAF}">
      <dgm:prSet/>
      <dgm:spPr/>
      <dgm:t>
        <a:bodyPr rtlCol="1"/>
        <a:lstStyle/>
        <a:p>
          <a:pPr rtl="1"/>
          <a:endParaRPr lang="en-US"/>
        </a:p>
      </dgm:t>
    </dgm:pt>
    <dgm:pt modelId="{09C152DA-7620-4852-8162-A77EC3609F3F}">
      <dgm:prSet/>
      <dgm:spPr/>
      <dgm:t>
        <a:bodyPr rtlCol="1"/>
        <a:lstStyle/>
        <a:p>
          <a:pPr rtl="1"/>
          <a:r>
            <a:rPr lang="he"/>
            <a:t>2019</a:t>
          </a:r>
        </a:p>
      </dgm:t>
    </dgm:pt>
    <dgm:pt modelId="{9F6D14C0-6C82-4CBD-8D6D-B0E117B6F2ED}" type="parTrans" cxnId="{23ECAC8B-17A4-4883-AA0E-06D66B7E788A}">
      <dgm:prSet/>
      <dgm:spPr/>
      <dgm:t>
        <a:bodyPr rtlCol="1"/>
        <a:lstStyle/>
        <a:p>
          <a:pPr rtl="1"/>
          <a:endParaRPr lang="en-US"/>
        </a:p>
      </dgm:t>
    </dgm:pt>
    <dgm:pt modelId="{0AE8D36D-0F0F-4206-AE39-0A2D73987B68}" type="sibTrans" cxnId="{23ECAC8B-17A4-4883-AA0E-06D66B7E788A}">
      <dgm:prSet/>
      <dgm:spPr/>
      <dgm:t>
        <a:bodyPr rtlCol="1"/>
        <a:lstStyle/>
        <a:p>
          <a:pPr rtl="1"/>
          <a:endParaRPr lang="en-US"/>
        </a:p>
      </dgm:t>
    </dgm:pt>
    <dgm:pt modelId="{6C8937BE-93F8-4DED-8538-1C601DAEBA66}">
      <dgm:prSet/>
      <dgm:spPr/>
      <dgm:t>
        <a:bodyPr rtlCol="1"/>
        <a:lstStyle/>
        <a:p>
          <a:pPr rtl="1"/>
          <a:r>
            <a:rPr lang="he" dirty="0">
              <a:latin typeface="Tahoma" panose="020B0604030504040204" pitchFamily="34" charset="0"/>
              <a:ea typeface="Tahoma" panose="020B0604030504040204" pitchFamily="34" charset="0"/>
              <a:cs typeface="Tahoma" panose="020B0604030504040204" pitchFamily="34" charset="0"/>
            </a:rPr>
            <a:t>Lorem ipsum dolor sit amet</a:t>
          </a:r>
        </a:p>
      </dgm:t>
    </dgm:pt>
    <dgm:pt modelId="{77D169C6-D77F-456D-B18B-D7BE016AD87A}" type="parTrans" cxnId="{FAA8D3DD-12E8-457D-9144-B037C5678347}">
      <dgm:prSet/>
      <dgm:spPr/>
      <dgm:t>
        <a:bodyPr rtlCol="1"/>
        <a:lstStyle/>
        <a:p>
          <a:pPr rtl="1"/>
          <a:endParaRPr lang="en-US"/>
        </a:p>
      </dgm:t>
    </dgm:pt>
    <dgm:pt modelId="{A97BE953-FA9D-4BA6-A92C-494DB1F3BA59}" type="sibTrans" cxnId="{FAA8D3DD-12E8-457D-9144-B037C5678347}">
      <dgm:prSet/>
      <dgm:spPr/>
      <dgm:t>
        <a:bodyPr rtlCol="1"/>
        <a:lstStyle/>
        <a:p>
          <a:pPr rtl="1"/>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1" anchor="ctr" anchorCtr="1">
          <a:noAutofit/>
        </a:bodyPr>
        <a:lstStyle/>
        <a:p>
          <a:pPr marL="0" lvl="0" indent="0" algn="ctr" defTabSz="488950" rtl="1">
            <a:lnSpc>
              <a:spcPct val="90000"/>
            </a:lnSpc>
            <a:spcBef>
              <a:spcPct val="0"/>
            </a:spcBef>
            <a:spcAft>
              <a:spcPct val="35000"/>
            </a:spcAft>
            <a:buNone/>
          </a:pPr>
          <a:r>
            <a:rPr lang="he" sz="1100" kern="120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1" anchor="b" anchorCtr="1">
          <a:noAutofit/>
        </a:bodyPr>
        <a:lstStyle/>
        <a:p>
          <a:pPr marL="0" lvl="0" indent="0" algn="ctr" defTabSz="488950" rtl="1">
            <a:lnSpc>
              <a:spcPct val="90000"/>
            </a:lnSpc>
            <a:spcBef>
              <a:spcPct val="0"/>
            </a:spcBef>
            <a:spcAft>
              <a:spcPct val="35000"/>
            </a:spcAft>
            <a:buNone/>
          </a:pPr>
          <a:r>
            <a:rPr lang="he" sz="1100" kern="1200" dirty="0">
              <a:latin typeface="Tahoma" panose="020B0604030504040204" pitchFamily="34" charset="0"/>
              <a:ea typeface="Tahoma" panose="020B0604030504040204" pitchFamily="34" charset="0"/>
              <a:cs typeface="Tahoma" panose="020B0604030504040204" pitchFamily="34" charset="0"/>
            </a:rPr>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1" anchor="ctr" anchorCtr="1">
          <a:noAutofit/>
        </a:bodyPr>
        <a:lstStyle/>
        <a:p>
          <a:pPr marL="0" lvl="0" indent="0" algn="ctr" defTabSz="488950" rtl="1">
            <a:lnSpc>
              <a:spcPct val="90000"/>
            </a:lnSpc>
            <a:spcBef>
              <a:spcPct val="0"/>
            </a:spcBef>
            <a:spcAft>
              <a:spcPct val="35000"/>
            </a:spcAft>
            <a:buNone/>
          </a:pPr>
          <a:r>
            <a:rPr lang="he"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1" anchor="t" anchorCtr="1">
          <a:noAutofit/>
        </a:bodyPr>
        <a:lstStyle/>
        <a:p>
          <a:pPr marL="0" lvl="0" indent="0" algn="ctr" defTabSz="488950" rtl="1">
            <a:lnSpc>
              <a:spcPct val="90000"/>
            </a:lnSpc>
            <a:spcBef>
              <a:spcPct val="0"/>
            </a:spcBef>
            <a:spcAft>
              <a:spcPct val="35000"/>
            </a:spcAft>
            <a:buNone/>
          </a:pPr>
          <a:r>
            <a:rPr lang="he" sz="1100" kern="1200" dirty="0">
              <a:latin typeface="Tahoma" panose="020B0604030504040204" pitchFamily="34" charset="0"/>
              <a:ea typeface="Tahoma" panose="020B0604030504040204" pitchFamily="34" charset="0"/>
              <a:cs typeface="Tahoma" panose="020B0604030504040204" pitchFamily="34" charset="0"/>
            </a:rPr>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1" anchor="ctr" anchorCtr="1">
          <a:noAutofit/>
        </a:bodyPr>
        <a:lstStyle/>
        <a:p>
          <a:pPr marL="0" lvl="0" indent="0" algn="ctr" defTabSz="488950" rtl="1">
            <a:lnSpc>
              <a:spcPct val="90000"/>
            </a:lnSpc>
            <a:spcBef>
              <a:spcPct val="0"/>
            </a:spcBef>
            <a:spcAft>
              <a:spcPct val="35000"/>
            </a:spcAft>
            <a:buNone/>
          </a:pPr>
          <a:r>
            <a:rPr lang="he"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1" anchor="b" anchorCtr="1">
          <a:noAutofit/>
        </a:bodyPr>
        <a:lstStyle/>
        <a:p>
          <a:pPr marL="0" lvl="0" indent="0" algn="ctr" defTabSz="488950" rtl="1">
            <a:lnSpc>
              <a:spcPct val="90000"/>
            </a:lnSpc>
            <a:spcBef>
              <a:spcPct val="0"/>
            </a:spcBef>
            <a:spcAft>
              <a:spcPct val="35000"/>
            </a:spcAft>
            <a:buNone/>
          </a:pPr>
          <a:r>
            <a:rPr lang="he" sz="1100" kern="1200" dirty="0">
              <a:latin typeface="Tahoma" panose="020B0604030504040204" pitchFamily="34" charset="0"/>
              <a:ea typeface="Tahoma" panose="020B0604030504040204" pitchFamily="34" charset="0"/>
              <a:cs typeface="Tahoma" panose="020B0604030504040204" pitchFamily="34" charset="0"/>
            </a:rPr>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en-US"/>
          </a:p>
        </p:txBody>
      </p:sp>
      <p:sp>
        <p:nvSpPr>
          <p:cNvPr id="3" name="מציין מיקום של תאריך 2"/>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27C4141A-045B-41B6-9D67-766569A9C3AE}" type="datetime1">
              <a:rPr lang="he-IL" smtClean="0"/>
              <a:t>כ"ד/תשרי/תשפ"א</a:t>
            </a:fld>
            <a:endParaRPr lang="en-US" dirty="0"/>
          </a:p>
        </p:txBody>
      </p:sp>
      <p:sp>
        <p:nvSpPr>
          <p:cNvPr id="4" name="מציין מיקום של כותרת תחתונה 3"/>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en-US"/>
          </a:p>
        </p:txBody>
      </p:sp>
      <p:sp>
        <p:nvSpPr>
          <p:cNvPr id="5" name="מציין מיקום של מספר שקופית 4"/>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A975D426-A9DD-4244-A2CE-1FB6623742C7}" type="slidenum">
              <a:rPr lang="en-US" smtClean="0"/>
              <a:pPr algn="l" rtl="1"/>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rtl="1"/>
            <a:endParaRPr lang="en-US"/>
          </a:p>
        </p:txBody>
      </p:sp>
      <p:sp>
        <p:nvSpPr>
          <p:cNvPr id="3" name="מציין מיקום של תאריך 2"/>
          <p:cNvSpPr>
            <a:spLocks noGrp="1"/>
          </p:cNvSpPr>
          <p:nvPr>
            <p:ph type="dt" idx="1"/>
          </p:nvPr>
        </p:nvSpPr>
        <p:spPr>
          <a:xfrm flipH="1">
            <a:off x="1587" y="0"/>
            <a:ext cx="2971800" cy="458788"/>
          </a:xfrm>
          <a:prstGeom prst="rect">
            <a:avLst/>
          </a:prstGeom>
        </p:spPr>
        <p:txBody>
          <a:bodyPr vert="horz" lIns="91440" tIns="45720" rIns="91440" bIns="45720" rtlCol="1"/>
          <a:lstStyle>
            <a:lvl1pPr algn="r" rtl="1">
              <a:defRPr sz="1200"/>
            </a:lvl1pPr>
          </a:lstStyle>
          <a:p>
            <a:pPr rtl="1"/>
            <a:fld id="{8EB3E2D3-D4BD-4C4F-A71C-51A5A45C804F}" type="datetime1">
              <a:rPr lang="he-IL" smtClean="0"/>
              <a:t>כ"ד/תשרי/תשפ"א</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en-US"/>
          </a:p>
        </p:txBody>
      </p:sp>
      <p:sp>
        <p:nvSpPr>
          <p:cNvPr id="5" name="מציין מיקום של הערו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he"/>
              <a:t>לחץ כדי לערוך סגנונות טקסט של תבנית בסיס</a:t>
            </a:r>
          </a:p>
          <a:p>
            <a:pPr lvl="1" rtl="1"/>
            <a:r>
              <a:rPr lang="he"/>
              <a:t>רמה שניה</a:t>
            </a:r>
          </a:p>
          <a:p>
            <a:pPr lvl="2" rtl="1"/>
            <a:r>
              <a:rPr lang="he"/>
              <a:t>רמה שלישית</a:t>
            </a:r>
          </a:p>
          <a:p>
            <a:pPr lvl="3" rtl="1"/>
            <a:r>
              <a:rPr lang="he"/>
              <a:t>רמה רביעית</a:t>
            </a:r>
          </a:p>
          <a:p>
            <a:pPr lvl="4" rtl="1"/>
            <a:r>
              <a:rPr lang="he"/>
              <a:t>רמה חמישית</a:t>
            </a:r>
          </a:p>
        </p:txBody>
      </p:sp>
      <p:sp>
        <p:nvSpPr>
          <p:cNvPr id="6" name="מציין מיקום של כותרת תחתונה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rtl="1"/>
            <a:endParaRPr lang="en-US"/>
          </a:p>
        </p:txBody>
      </p:sp>
      <p:sp>
        <p:nvSpPr>
          <p:cNvPr id="7" name="מציין מיקום של מספר שקופית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r" rtl="1">
              <a:defRPr sz="1200"/>
            </a:lvl1pPr>
          </a:lstStyle>
          <a:p>
            <a:pPr rtl="1"/>
            <a:fld id="{01B41D33-19C8-4450-B3C5-BE83E9C8F0BC}" type="slidenum">
              <a:rPr lang="en-US" smtClean="0"/>
              <a:pPr/>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7" name="מלבן 6"/>
          <p:cNvSpPr/>
          <p:nvPr/>
        </p:nvSpPr>
        <p:spPr>
          <a:xfrm flipH="1">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ctrTitle"/>
          </p:nvPr>
        </p:nvSpPr>
        <p:spPr>
          <a:xfrm flipH="1">
            <a:off x="617260" y="1020431"/>
            <a:ext cx="10993549" cy="1475013"/>
          </a:xfrm>
          <a:effectLst/>
        </p:spPr>
        <p:txBody>
          <a:bodyPr rtlCol="1" anchor="b">
            <a:normAutofit/>
          </a:bodyPr>
          <a:lstStyle>
            <a:lvl1pPr algn="r" rtl="1">
              <a:defRPr sz="36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en-US" dirty="0"/>
          </a:p>
        </p:txBody>
      </p:sp>
      <p:sp>
        <p:nvSpPr>
          <p:cNvPr id="3" name="כותרת משנה 2"/>
          <p:cNvSpPr>
            <a:spLocks noGrp="1"/>
          </p:cNvSpPr>
          <p:nvPr>
            <p:ph type="subTitle" idx="1"/>
          </p:nvPr>
        </p:nvSpPr>
        <p:spPr>
          <a:xfrm flipH="1">
            <a:off x="617260" y="2495445"/>
            <a:ext cx="10993546" cy="590321"/>
          </a:xfrm>
        </p:spPr>
        <p:txBody>
          <a:bodyPr rtlCol="1" anchor="t">
            <a:normAutofit/>
          </a:bodyPr>
          <a:lstStyle>
            <a:lvl1pPr marL="0" indent="0" algn="r" rtl="1">
              <a:buNone/>
              <a:defRPr sz="1600" cap="all">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a:solidFill>
                  <a:schemeClr val="tx1">
                    <a:tint val="75000"/>
                  </a:schemeClr>
                </a:solidFill>
              </a:defRPr>
            </a:lvl2pPr>
            <a:lvl3pPr marL="914400" indent="0" algn="ctr" rtl="1">
              <a:buNone/>
              <a:defRPr>
                <a:solidFill>
                  <a:schemeClr val="tx1">
                    <a:tint val="75000"/>
                  </a:schemeClr>
                </a:solidFill>
              </a:defRPr>
            </a:lvl3pPr>
            <a:lvl4pPr marL="1371600" indent="0" algn="ctr" rtl="1">
              <a:buNone/>
              <a:defRPr>
                <a:solidFill>
                  <a:schemeClr val="tx1">
                    <a:tint val="75000"/>
                  </a:schemeClr>
                </a:solidFill>
              </a:defRPr>
            </a:lvl4pPr>
            <a:lvl5pPr marL="1828800" indent="0" algn="ctr" rtl="1">
              <a:buNone/>
              <a:defRPr>
                <a:solidFill>
                  <a:schemeClr val="tx1">
                    <a:tint val="75000"/>
                  </a:schemeClr>
                </a:solidFill>
              </a:defRPr>
            </a:lvl5pPr>
            <a:lvl6pPr marL="2286000" indent="0" algn="ctr" rtl="1">
              <a:buNone/>
              <a:defRPr>
                <a:solidFill>
                  <a:schemeClr val="tx1">
                    <a:tint val="75000"/>
                  </a:schemeClr>
                </a:solidFill>
              </a:defRPr>
            </a:lvl6pPr>
            <a:lvl7pPr marL="2743200" indent="0" algn="ctr" rtl="1">
              <a:buNone/>
              <a:defRPr>
                <a:solidFill>
                  <a:schemeClr val="tx1">
                    <a:tint val="75000"/>
                  </a:schemeClr>
                </a:solidFill>
              </a:defRPr>
            </a:lvl7pPr>
            <a:lvl8pPr marL="3200400" indent="0" algn="ctr" rtl="1">
              <a:buNone/>
              <a:defRPr>
                <a:solidFill>
                  <a:schemeClr val="tx1">
                    <a:tint val="75000"/>
                  </a:schemeClr>
                </a:solidFill>
              </a:defRPr>
            </a:lvl8pPr>
            <a:lvl9pPr marL="3657600" indent="0" algn="ctr" rtl="1">
              <a:buNone/>
              <a:defRPr>
                <a:solidFill>
                  <a:schemeClr val="tx1">
                    <a:tint val="75000"/>
                  </a:schemeClr>
                </a:solidFill>
              </a:defRPr>
            </a:lvl9pPr>
          </a:lstStyle>
          <a:p>
            <a:pPr rtl="1"/>
            <a:r>
              <a:rPr lang="he-IL"/>
              <a:t>לחץ כדי לערוך סגנון כותרת משנה של תבנית בסיס</a:t>
            </a:r>
            <a:endParaRPr lang="en-US" dirty="0"/>
          </a:p>
        </p:txBody>
      </p:sp>
      <p:sp>
        <p:nvSpPr>
          <p:cNvPr id="8" name="מציין מיקום של תאריך 7">
            <a:extLst>
              <a:ext uri="{FF2B5EF4-FFF2-40B4-BE49-F238E27FC236}">
                <a16:creationId xmlns:a16="http://schemas.microsoft.com/office/drawing/2014/main" id="{7FA0ACE7-29A8-47D3-A7D9-257B711D8023}"/>
              </a:ext>
            </a:extLst>
          </p:cNvPr>
          <p:cNvSpPr>
            <a:spLocks noGrp="1"/>
          </p:cNvSpPr>
          <p:nvPr>
            <p:ph type="dt" sz="half" idx="10"/>
          </p:nvPr>
        </p:nvSpPr>
        <p:spPr>
          <a:xfrm flipH="1">
            <a:off x="1741250" y="6423914"/>
            <a:ext cx="2844799"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00189598-C887-4DD4-B7E4-0A6F07D8F90C}" type="datetime1">
              <a:rPr lang="he-IL" smtClean="0"/>
              <a:t>כ"ד/תשרי/תשפ"א</a:t>
            </a:fld>
            <a:endParaRPr lang="en-US" dirty="0"/>
          </a:p>
        </p:txBody>
      </p:sp>
      <p:sp>
        <p:nvSpPr>
          <p:cNvPr id="9" name="מציין מיקום של כותרת תחתונה 8">
            <a:extLst>
              <a:ext uri="{FF2B5EF4-FFF2-40B4-BE49-F238E27FC236}">
                <a16:creationId xmlns:a16="http://schemas.microsoft.com/office/drawing/2014/main" id="{DEC604B9-52E9-4810-8359-47206518D038}"/>
              </a:ext>
            </a:extLst>
          </p:cNvPr>
          <p:cNvSpPr>
            <a:spLocks noGrp="1"/>
          </p:cNvSpPr>
          <p:nvPr>
            <p:ph type="ftr" sz="quarter" idx="11"/>
          </p:nvPr>
        </p:nvSpPr>
        <p:spPr>
          <a:xfrm flipH="1">
            <a:off x="4693598" y="6423914"/>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10" name="מציין מיקום של מספר שקופית 9">
            <a:extLst>
              <a:ext uri="{FF2B5EF4-FFF2-40B4-BE49-F238E27FC236}">
                <a16:creationId xmlns:a16="http://schemas.microsoft.com/office/drawing/2014/main" id="{5898A89F-CA25-400F-B05A-AECBF2517E4F}"/>
              </a:ext>
            </a:extLst>
          </p:cNvPr>
          <p:cNvSpPr>
            <a:spLocks noGrp="1"/>
          </p:cNvSpPr>
          <p:nvPr>
            <p:ph type="sldNum" sz="quarter" idx="12"/>
          </p:nvPr>
        </p:nvSpPr>
        <p:spPr>
          <a:xfrm flipH="1">
            <a:off x="581190" y="6423914"/>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9" name="כותרת 1"/>
          <p:cNvSpPr>
            <a:spLocks noGrp="1"/>
          </p:cNvSpPr>
          <p:nvPr>
            <p:ph type="title"/>
          </p:nvPr>
        </p:nvSpPr>
        <p:spPr>
          <a:xfrm flipH="1">
            <a:off x="581192" y="702156"/>
            <a:ext cx="11029616" cy="1013800"/>
          </a:xfrm>
        </p:spPr>
        <p:txBody>
          <a:bodyPr rtlCol="1"/>
          <a:lstStyle>
            <a:lvl1pPr algn="r" rtl="1">
              <a:defRPr/>
            </a:lvl1pPr>
          </a:lstStyle>
          <a:p>
            <a:pPr rtl="1"/>
            <a:r>
              <a:rPr lang="he-IL"/>
              <a:t>לחץ כדי לערוך סגנון כותרת של תבנית בסיס</a:t>
            </a:r>
            <a:endParaRPr lang="en-US" dirty="0"/>
          </a:p>
        </p:txBody>
      </p:sp>
      <p:sp>
        <p:nvSpPr>
          <p:cNvPr id="3" name="מציין מיקום טקסט אנכי 2"/>
          <p:cNvSpPr>
            <a:spLocks noGrp="1"/>
          </p:cNvSpPr>
          <p:nvPr>
            <p:ph type="body" orient="vert" idx="1"/>
          </p:nvPr>
        </p:nvSpPr>
        <p:spPr>
          <a:xfrm rot="10800000" flipH="1">
            <a:off x="581192" y="2336002"/>
            <a:ext cx="11029616" cy="3652047"/>
          </a:xfrm>
        </p:spPr>
        <p:txBody>
          <a:bodyPr vert="eaVert" rtlCol="1" anchor="t"/>
          <a:lstStyle>
            <a:lvl1pPr algn="r" rtl="1">
              <a:defRPr/>
            </a:lvl1pPr>
            <a:lvl2pPr algn="r" rtl="1">
              <a:defRPr/>
            </a:lvl2pPr>
            <a:lvl3pPr algn="r" rtl="1">
              <a:defRPr/>
            </a:lvl3pPr>
            <a:lvl4pPr algn="r" rtl="1">
              <a:defRPr/>
            </a:lvl4pPr>
            <a:lvl5pPr algn="r" rtl="1">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4" name="מציין מיקום של תאריך 3"/>
          <p:cNvSpPr>
            <a:spLocks noGrp="1"/>
          </p:cNvSpPr>
          <p:nvPr>
            <p:ph type="dt" sz="half" idx="10"/>
          </p:nvPr>
        </p:nvSpPr>
        <p:spPr>
          <a:xfrm flipH="1">
            <a:off x="1741250" y="6423914"/>
            <a:ext cx="2844799" cy="365125"/>
          </a:xfrm>
        </p:spPr>
        <p:txBody>
          <a:bodyPr rtlCol="1"/>
          <a:lstStyle>
            <a:lvl1pPr algn="r" rtl="1">
              <a:defRPr/>
            </a:lvl1pPr>
          </a:lstStyle>
          <a:p>
            <a:pPr rtl="1"/>
            <a:fld id="{40C56015-E054-4D95-8170-B193481CC082}" type="datetime1">
              <a:rPr lang="he-IL" smtClean="0"/>
              <a:t>כ"ד/תשרי/תשפ"א</a:t>
            </a:fld>
            <a:endParaRPr lang="en-US" dirty="0"/>
          </a:p>
        </p:txBody>
      </p:sp>
      <p:sp>
        <p:nvSpPr>
          <p:cNvPr id="5" name="מציין מיקום של כותרת תחתונה 4"/>
          <p:cNvSpPr>
            <a:spLocks noGrp="1"/>
          </p:cNvSpPr>
          <p:nvPr>
            <p:ph type="ftr" sz="quarter" idx="11"/>
          </p:nvPr>
        </p:nvSpPr>
        <p:spPr>
          <a:xfrm flipH="1">
            <a:off x="4693598" y="6423914"/>
            <a:ext cx="6917210" cy="365125"/>
          </a:xfrm>
        </p:spPr>
        <p:txBody>
          <a:bodyPr rtlCol="1"/>
          <a:lstStyle>
            <a:lvl1pPr algn="r" rtl="1">
              <a:defRPr/>
            </a:lvl1pPr>
          </a:lstStyle>
          <a:p>
            <a:pPr rtl="1"/>
            <a:endParaRPr lang="en-US" dirty="0"/>
          </a:p>
        </p:txBody>
      </p:sp>
      <p:sp>
        <p:nvSpPr>
          <p:cNvPr id="6" name="מציין מיקום של מספר שקופית 5"/>
          <p:cNvSpPr>
            <a:spLocks noGrp="1"/>
          </p:cNvSpPr>
          <p:nvPr>
            <p:ph type="sldNum" sz="quarter" idx="12"/>
          </p:nvPr>
        </p:nvSpPr>
        <p:spPr>
          <a:xfrm flipH="1">
            <a:off x="581190" y="6423914"/>
            <a:ext cx="10525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מלבן 6"/>
          <p:cNvSpPr>
            <a:spLocks noChangeAspect="1"/>
          </p:cNvSpPr>
          <p:nvPr/>
        </p:nvSpPr>
        <p:spPr>
          <a:xfrm flipH="1">
            <a:off x="446533"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p>
        </p:txBody>
      </p:sp>
      <p:sp>
        <p:nvSpPr>
          <p:cNvPr id="2" name="כותרת אנכית 1"/>
          <p:cNvSpPr>
            <a:spLocks noGrp="1"/>
          </p:cNvSpPr>
          <p:nvPr>
            <p:ph type="title" orient="vert"/>
          </p:nvPr>
        </p:nvSpPr>
        <p:spPr>
          <a:xfrm rot="10800000" flipH="1">
            <a:off x="863600" y="863600"/>
            <a:ext cx="3124200" cy="4807326"/>
          </a:xfrm>
        </p:spPr>
        <p:txBody>
          <a:bodyPr vert="eaVert" rtlCol="1" anchor="ctr"/>
          <a:lstStyle>
            <a:lvl1pPr algn="r" rtl="1">
              <a:defRPr>
                <a:solidFill>
                  <a:srgbClr val="FFFFFF"/>
                </a:solidFill>
              </a:defRPr>
            </a:lvl1pPr>
          </a:lstStyle>
          <a:p>
            <a:pPr rtl="1"/>
            <a:r>
              <a:rPr lang="he-IL"/>
              <a:t>לחץ כדי לערוך סגנון כותרת של תבנית בסיס</a:t>
            </a:r>
            <a:endParaRPr lang="en-US" dirty="0"/>
          </a:p>
        </p:txBody>
      </p:sp>
      <p:sp>
        <p:nvSpPr>
          <p:cNvPr id="3" name="מציין מיקום טקסט אנכי 2"/>
          <p:cNvSpPr>
            <a:spLocks noGrp="1"/>
          </p:cNvSpPr>
          <p:nvPr>
            <p:ph type="body" orient="vert" idx="1"/>
          </p:nvPr>
        </p:nvSpPr>
        <p:spPr>
          <a:xfrm rot="10800000" flipH="1">
            <a:off x="4255452" y="863600"/>
            <a:ext cx="7161625" cy="4807326"/>
          </a:xfrm>
        </p:spPr>
        <p:txBody>
          <a:bodyPr vert="eaVert" rtlCol="1" anchor="t"/>
          <a:lstStyle>
            <a:lvl1pPr algn="r" rtl="1">
              <a:defRPr/>
            </a:lvl1pPr>
            <a:lvl2pPr algn="r" rtl="1">
              <a:defRPr/>
            </a:lvl2pPr>
            <a:lvl3pPr algn="r" rtl="1">
              <a:defRPr/>
            </a:lvl3pPr>
            <a:lvl4pPr algn="r" rtl="1">
              <a:defRPr/>
            </a:lvl4pPr>
            <a:lvl5pPr algn="r" rtl="1">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8" name="מלבן 7">
            <a:extLst>
              <a:ext uri="{FF2B5EF4-FFF2-40B4-BE49-F238E27FC236}">
                <a16:creationId xmlns:a16="http://schemas.microsoft.com/office/drawing/2014/main" id="{F6423B97-A5D4-47B9-8861-73B3707A04CF}"/>
              </a:ext>
            </a:extLst>
          </p:cNvPr>
          <p:cNvSpPr/>
          <p:nvPr/>
        </p:nvSpPr>
        <p:spPr>
          <a:xfrm flipH="1">
            <a:off x="8042146"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p>
        </p:txBody>
      </p:sp>
      <p:sp>
        <p:nvSpPr>
          <p:cNvPr id="9" name="מלבן 8">
            <a:extLst>
              <a:ext uri="{FF2B5EF4-FFF2-40B4-BE49-F238E27FC236}">
                <a16:creationId xmlns:a16="http://schemas.microsoft.com/office/drawing/2014/main" id="{1AEC0421-37B4-4481-A10D-69FDF5EC7909}"/>
              </a:ext>
            </a:extLst>
          </p:cNvPr>
          <p:cNvSpPr/>
          <p:nvPr/>
        </p:nvSpPr>
        <p:spPr>
          <a:xfrm flipH="1">
            <a:off x="446533"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p>
        </p:txBody>
      </p:sp>
      <p:sp>
        <p:nvSpPr>
          <p:cNvPr id="10" name="מלבן 9">
            <a:extLst>
              <a:ext uri="{FF2B5EF4-FFF2-40B4-BE49-F238E27FC236}">
                <a16:creationId xmlns:a16="http://schemas.microsoft.com/office/drawing/2014/main" id="{5F7265B5-9F97-4F1E-99E9-74F7B7E62337}"/>
              </a:ext>
            </a:extLst>
          </p:cNvPr>
          <p:cNvSpPr/>
          <p:nvPr/>
        </p:nvSpPr>
        <p:spPr>
          <a:xfrm flipH="1">
            <a:off x="424685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p>
        </p:txBody>
      </p:sp>
      <p:sp>
        <p:nvSpPr>
          <p:cNvPr id="11" name="מציין מיקום של תאריך 10">
            <a:extLst>
              <a:ext uri="{FF2B5EF4-FFF2-40B4-BE49-F238E27FC236}">
                <a16:creationId xmlns:a16="http://schemas.microsoft.com/office/drawing/2014/main" id="{5C74A470-3BD3-4F33-80E5-67E6E87FCBE7}"/>
              </a:ext>
            </a:extLst>
          </p:cNvPr>
          <p:cNvSpPr>
            <a:spLocks noGrp="1"/>
          </p:cNvSpPr>
          <p:nvPr>
            <p:ph type="dt" sz="half" idx="10"/>
          </p:nvPr>
        </p:nvSpPr>
        <p:spPr>
          <a:xfrm flipH="1">
            <a:off x="1741250" y="6423914"/>
            <a:ext cx="2844799" cy="365125"/>
          </a:xfrm>
        </p:spPr>
        <p:txBody>
          <a:bodyPr rtlCol="1"/>
          <a:lstStyle>
            <a:lvl1pPr algn="r" rtl="1">
              <a:defRPr/>
            </a:lvl1pPr>
          </a:lstStyle>
          <a:p>
            <a:pPr rtl="1"/>
            <a:fld id="{F85813DB-1B81-426D-B405-949168BA8A3F}" type="datetime1">
              <a:rPr lang="he-IL" smtClean="0"/>
              <a:t>כ"ד/תשרי/תשפ"א</a:t>
            </a:fld>
            <a:endParaRPr lang="en-US" dirty="0"/>
          </a:p>
        </p:txBody>
      </p:sp>
      <p:sp>
        <p:nvSpPr>
          <p:cNvPr id="12" name="מציין מיקום של כותרת תחתונה 11">
            <a:extLst>
              <a:ext uri="{FF2B5EF4-FFF2-40B4-BE49-F238E27FC236}">
                <a16:creationId xmlns:a16="http://schemas.microsoft.com/office/drawing/2014/main" id="{9A3A30BA-DB50-4D7D-BCDE-17D20FB354DF}"/>
              </a:ext>
            </a:extLst>
          </p:cNvPr>
          <p:cNvSpPr>
            <a:spLocks noGrp="1"/>
          </p:cNvSpPr>
          <p:nvPr>
            <p:ph type="ftr" sz="quarter" idx="11"/>
          </p:nvPr>
        </p:nvSpPr>
        <p:spPr>
          <a:xfrm flipH="1">
            <a:off x="4693598" y="6423914"/>
            <a:ext cx="6917210" cy="365125"/>
          </a:xfrm>
        </p:spPr>
        <p:txBody>
          <a:bodyPr rtlCol="1"/>
          <a:lstStyle>
            <a:lvl1pPr algn="r" rtl="1">
              <a:defRPr/>
            </a:lvl1pPr>
          </a:lstStyle>
          <a:p>
            <a:pPr rtl="1"/>
            <a:endParaRPr lang="en-US" dirty="0"/>
          </a:p>
        </p:txBody>
      </p:sp>
      <p:sp>
        <p:nvSpPr>
          <p:cNvPr id="13" name="מציין מיקום של מספר שקופית 12">
            <a:extLst>
              <a:ext uri="{FF2B5EF4-FFF2-40B4-BE49-F238E27FC236}">
                <a16:creationId xmlns:a16="http://schemas.microsoft.com/office/drawing/2014/main" id="{76FF9E58-C0B2-436B-A21C-DB45A00D6515}"/>
              </a:ext>
            </a:extLst>
          </p:cNvPr>
          <p:cNvSpPr>
            <a:spLocks noGrp="1"/>
          </p:cNvSpPr>
          <p:nvPr>
            <p:ph type="sldNum" sz="quarter" idx="12"/>
          </p:nvPr>
        </p:nvSpPr>
        <p:spPr>
          <a:xfrm flipH="1">
            <a:off x="581190" y="6423914"/>
            <a:ext cx="10525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581192" y="702156"/>
            <a:ext cx="11029616" cy="118872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en-US" dirty="0"/>
          </a:p>
        </p:txBody>
      </p:sp>
      <p:sp>
        <p:nvSpPr>
          <p:cNvPr id="3" name="מציין מיקום תוכן 2"/>
          <p:cNvSpPr>
            <a:spLocks noGrp="1"/>
          </p:cNvSpPr>
          <p:nvPr>
            <p:ph idx="1"/>
          </p:nvPr>
        </p:nvSpPr>
        <p:spPr>
          <a:xfrm flipH="1">
            <a:off x="581193" y="2340864"/>
            <a:ext cx="11029615" cy="3634486"/>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8" name="מציין מיקום של תאריך 7">
            <a:extLst>
              <a:ext uri="{FF2B5EF4-FFF2-40B4-BE49-F238E27FC236}">
                <a16:creationId xmlns:a16="http://schemas.microsoft.com/office/drawing/2014/main" id="{770E6237-3456-439F-802D-3BA93FC7E3E5}"/>
              </a:ext>
            </a:extLst>
          </p:cNvPr>
          <p:cNvSpPr>
            <a:spLocks noGrp="1"/>
          </p:cNvSpPr>
          <p:nvPr>
            <p:ph type="dt" sz="half" idx="10"/>
          </p:nvPr>
        </p:nvSpPr>
        <p:spPr>
          <a:xfrm flipH="1">
            <a:off x="1741250" y="6423914"/>
            <a:ext cx="2844799"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00C59323-730E-4943-93D0-0D72EB289745}" type="datetime1">
              <a:rPr lang="he-IL" smtClean="0"/>
              <a:t>כ"ד/תשרי/תשפ"א</a:t>
            </a:fld>
            <a:endParaRPr lang="en-US" dirty="0"/>
          </a:p>
        </p:txBody>
      </p:sp>
      <p:sp>
        <p:nvSpPr>
          <p:cNvPr id="9" name="מציין מיקום של כותרת תחתונה 8">
            <a:extLst>
              <a:ext uri="{FF2B5EF4-FFF2-40B4-BE49-F238E27FC236}">
                <a16:creationId xmlns:a16="http://schemas.microsoft.com/office/drawing/2014/main" id="{1356D3B5-6063-4A89-B88F-9D3043916FF8}"/>
              </a:ext>
            </a:extLst>
          </p:cNvPr>
          <p:cNvSpPr>
            <a:spLocks noGrp="1"/>
          </p:cNvSpPr>
          <p:nvPr>
            <p:ph type="ftr" sz="quarter" idx="11"/>
          </p:nvPr>
        </p:nvSpPr>
        <p:spPr>
          <a:xfrm flipH="1">
            <a:off x="4693598" y="6423914"/>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10" name="מציין מיקום של מספר שקופית 9">
            <a:extLst>
              <a:ext uri="{FF2B5EF4-FFF2-40B4-BE49-F238E27FC236}">
                <a16:creationId xmlns:a16="http://schemas.microsoft.com/office/drawing/2014/main" id="{02B78BF7-69D3-4CE0-A631-50EFD41EEEB8}"/>
              </a:ext>
            </a:extLst>
          </p:cNvPr>
          <p:cNvSpPr>
            <a:spLocks noGrp="1"/>
          </p:cNvSpPr>
          <p:nvPr>
            <p:ph type="sldNum" sz="quarter" idx="12"/>
          </p:nvPr>
        </p:nvSpPr>
        <p:spPr>
          <a:xfrm flipH="1">
            <a:off x="581190" y="6423914"/>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8" name="מלבן 7"/>
          <p:cNvSpPr>
            <a:spLocks noChangeAspect="1"/>
          </p:cNvSpPr>
          <p:nvPr/>
        </p:nvSpPr>
        <p:spPr>
          <a:xfrm flipH="1">
            <a:off x="453323"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581192" y="2393950"/>
            <a:ext cx="11029615" cy="2147467"/>
          </a:xfrm>
        </p:spPr>
        <p:txBody>
          <a:bodyPr rtlCol="1" anchor="b">
            <a:normAutofit/>
          </a:bodyPr>
          <a:lstStyle>
            <a:lvl1pPr algn="r" rtl="1">
              <a:defRPr sz="3600" b="0" cap="all">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en-US" dirty="0"/>
          </a:p>
        </p:txBody>
      </p:sp>
      <p:sp>
        <p:nvSpPr>
          <p:cNvPr id="3" name="מציין מיקום טקסט 2"/>
          <p:cNvSpPr>
            <a:spLocks noGrp="1"/>
          </p:cNvSpPr>
          <p:nvPr>
            <p:ph type="body" idx="1"/>
          </p:nvPr>
        </p:nvSpPr>
        <p:spPr>
          <a:xfrm flipH="1">
            <a:off x="581193" y="4541417"/>
            <a:ext cx="11029615" cy="600556"/>
          </a:xfrm>
        </p:spPr>
        <p:txBody>
          <a:bodyPr rtlCol="1" anchor="t">
            <a:normAutofit/>
          </a:bodyPr>
          <a:lstStyle>
            <a:lvl1pPr marL="0" indent="0" algn="r" rtl="1">
              <a:buNone/>
              <a:defRPr sz="1800" cap="all">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sp>
        <p:nvSpPr>
          <p:cNvPr id="7" name="מציין מיקום של תאריך 6">
            <a:extLst>
              <a:ext uri="{FF2B5EF4-FFF2-40B4-BE49-F238E27FC236}">
                <a16:creationId xmlns:a16="http://schemas.microsoft.com/office/drawing/2014/main" id="{61582016-5696-4A93-887F-BBB3B9002FE5}"/>
              </a:ext>
            </a:extLst>
          </p:cNvPr>
          <p:cNvSpPr>
            <a:spLocks noGrp="1"/>
          </p:cNvSpPr>
          <p:nvPr>
            <p:ph type="dt" sz="half" idx="10"/>
          </p:nvPr>
        </p:nvSpPr>
        <p:spPr>
          <a:xfrm flipH="1">
            <a:off x="1741250" y="6423914"/>
            <a:ext cx="2844799"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1BCC091A-4E2D-443B-A655-310E81DB61F8}" type="datetime1">
              <a:rPr lang="he-IL" smtClean="0"/>
              <a:t>כ"ד/תשרי/תשפ"א</a:t>
            </a:fld>
            <a:endParaRPr lang="en-US" dirty="0"/>
          </a:p>
        </p:txBody>
      </p:sp>
      <p:sp>
        <p:nvSpPr>
          <p:cNvPr id="9" name="מציין מיקום של כותרת תחתונה 8">
            <a:extLst>
              <a:ext uri="{FF2B5EF4-FFF2-40B4-BE49-F238E27FC236}">
                <a16:creationId xmlns:a16="http://schemas.microsoft.com/office/drawing/2014/main" id="{857CFCD5-1192-4E18-8A8F-29E153B44DA4}"/>
              </a:ext>
            </a:extLst>
          </p:cNvPr>
          <p:cNvSpPr>
            <a:spLocks noGrp="1"/>
          </p:cNvSpPr>
          <p:nvPr>
            <p:ph type="ftr" sz="quarter" idx="11"/>
          </p:nvPr>
        </p:nvSpPr>
        <p:spPr>
          <a:xfrm flipH="1">
            <a:off x="4693598" y="6423914"/>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10" name="מציין מיקום של מספר שקופית 9">
            <a:extLst>
              <a:ext uri="{FF2B5EF4-FFF2-40B4-BE49-F238E27FC236}">
                <a16:creationId xmlns:a16="http://schemas.microsoft.com/office/drawing/2014/main" id="{E39A109E-5018-4794-92B3-FD5E5BCD95E8}"/>
              </a:ext>
            </a:extLst>
          </p:cNvPr>
          <p:cNvSpPr>
            <a:spLocks noGrp="1"/>
          </p:cNvSpPr>
          <p:nvPr>
            <p:ph type="sldNum" sz="quarter" idx="12"/>
          </p:nvPr>
        </p:nvSpPr>
        <p:spPr>
          <a:xfrm flipH="1">
            <a:off x="581190" y="6423914"/>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581191" y="729658"/>
            <a:ext cx="11029616" cy="98833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en-US" dirty="0"/>
          </a:p>
        </p:txBody>
      </p:sp>
      <p:sp>
        <p:nvSpPr>
          <p:cNvPr id="3" name="מציין מיקום תוכן 2"/>
          <p:cNvSpPr>
            <a:spLocks noGrp="1"/>
          </p:cNvSpPr>
          <p:nvPr>
            <p:ph sz="half" idx="1"/>
          </p:nvPr>
        </p:nvSpPr>
        <p:spPr>
          <a:xfrm flipH="1">
            <a:off x="6416040" y="2228003"/>
            <a:ext cx="5194767" cy="3633047"/>
          </a:xfrm>
        </p:spPr>
        <p:txBody>
          <a:bodyPr rtlCol="1">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4" name="מציין מיקום תוכן 3"/>
          <p:cNvSpPr>
            <a:spLocks noGrp="1"/>
          </p:cNvSpPr>
          <p:nvPr>
            <p:ph sz="half" idx="2"/>
          </p:nvPr>
        </p:nvSpPr>
        <p:spPr>
          <a:xfrm flipH="1">
            <a:off x="581192" y="2228003"/>
            <a:ext cx="5194769" cy="3633047"/>
          </a:xfrm>
        </p:spPr>
        <p:txBody>
          <a:bodyPr rtlCol="1">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5" name="מציין מיקום של תאריך 4"/>
          <p:cNvSpPr>
            <a:spLocks noGrp="1"/>
          </p:cNvSpPr>
          <p:nvPr>
            <p:ph type="dt" sz="half" idx="10"/>
          </p:nvPr>
        </p:nvSpPr>
        <p:spPr>
          <a:xfrm flipH="1">
            <a:off x="1741250" y="6423914"/>
            <a:ext cx="2844799"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1AAF3641-86C3-42E5-846E-8AE892042022}" type="datetime1">
              <a:rPr lang="he-IL" smtClean="0"/>
              <a:t>כ"ד/תשרי/תשפ"א</a:t>
            </a:fld>
            <a:endParaRPr lang="en-US" dirty="0"/>
          </a:p>
        </p:txBody>
      </p:sp>
      <p:sp>
        <p:nvSpPr>
          <p:cNvPr id="6" name="מציין מיקום של כותרת תחתונה 5"/>
          <p:cNvSpPr>
            <a:spLocks noGrp="1"/>
          </p:cNvSpPr>
          <p:nvPr>
            <p:ph type="ftr" sz="quarter" idx="11"/>
          </p:nvPr>
        </p:nvSpPr>
        <p:spPr>
          <a:xfrm flipH="1">
            <a:off x="4693598" y="6423914"/>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7" name="מציין מיקום של מספר שקופית 6"/>
          <p:cNvSpPr>
            <a:spLocks noGrp="1"/>
          </p:cNvSpPr>
          <p:nvPr>
            <p:ph type="sldNum" sz="quarter" idx="12"/>
          </p:nvPr>
        </p:nvSpPr>
        <p:spPr>
          <a:xfrm flipH="1">
            <a:off x="581190" y="6423914"/>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12" name="כותרת 1"/>
          <p:cNvSpPr>
            <a:spLocks noGrp="1"/>
          </p:cNvSpPr>
          <p:nvPr>
            <p:ph type="title"/>
          </p:nvPr>
        </p:nvSpPr>
        <p:spPr>
          <a:xfrm flipH="1">
            <a:off x="581191" y="729658"/>
            <a:ext cx="11029616" cy="988332"/>
          </a:xfrm>
        </p:spPr>
        <p:txBody>
          <a:bodyPr rtlCol="1"/>
          <a:lstStyle>
            <a:lvl1pPr algn="r" rtl="1">
              <a:defRPr/>
            </a:lvl1pPr>
          </a:lstStyle>
          <a:p>
            <a:pPr rtl="1"/>
            <a:r>
              <a:rPr lang="he-IL"/>
              <a:t>לחץ כדי לערוך סגנון כותרת של תבנית בסיס</a:t>
            </a:r>
            <a:endParaRPr lang="en-US" dirty="0"/>
          </a:p>
        </p:txBody>
      </p:sp>
      <p:sp>
        <p:nvSpPr>
          <p:cNvPr id="3" name="מציין מיקום טקסט 2"/>
          <p:cNvSpPr>
            <a:spLocks noGrp="1"/>
          </p:cNvSpPr>
          <p:nvPr>
            <p:ph type="body" idx="1" hasCustomPrompt="1"/>
          </p:nvPr>
        </p:nvSpPr>
        <p:spPr>
          <a:xfrm flipH="1">
            <a:off x="6416040" y="2250891"/>
            <a:ext cx="5194769" cy="557784"/>
          </a:xfrm>
        </p:spPr>
        <p:txBody>
          <a:bodyPr rtlCol="1" anchor="ctr">
            <a:noAutofit/>
          </a:bodyPr>
          <a:lstStyle>
            <a:lvl1pPr marL="0" indent="0" algn="r" rtl="1">
              <a:buNone/>
              <a:defRPr sz="2000" b="0">
                <a:solidFill>
                  <a:schemeClr val="tx1">
                    <a:lumMod val="75000"/>
                    <a:lumOff val="25000"/>
                  </a:schemeClr>
                </a:solidFill>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 dirty="0"/>
              <a:t>לחץ כדי לערוך סגנונות טקסט של תבנית</a:t>
            </a:r>
            <a:r>
              <a:rPr lang="he-IL" dirty="0"/>
              <a:t> </a:t>
            </a:r>
            <a:r>
              <a:rPr lang="he" dirty="0"/>
              <a:t>בסיס</a:t>
            </a:r>
          </a:p>
        </p:txBody>
      </p:sp>
      <p:sp>
        <p:nvSpPr>
          <p:cNvPr id="4" name="מציין מיקום תוכן 3"/>
          <p:cNvSpPr>
            <a:spLocks noGrp="1"/>
          </p:cNvSpPr>
          <p:nvPr>
            <p:ph sz="half" idx="2"/>
          </p:nvPr>
        </p:nvSpPr>
        <p:spPr>
          <a:xfrm flipH="1">
            <a:off x="6416040" y="2926052"/>
            <a:ext cx="5194766" cy="2934999"/>
          </a:xfrm>
        </p:spPr>
        <p:txBody>
          <a:bodyPr rtlCol="1" anchor="t">
            <a:normAutofit/>
          </a:bodyPr>
          <a:lstStyle>
            <a:lvl1pPr algn="r" rtl="1">
              <a:defRPr/>
            </a:lvl1pPr>
            <a:lvl2pPr algn="r" rtl="1">
              <a:defRPr/>
            </a:lvl2pPr>
            <a:lvl3pPr algn="r" rtl="1">
              <a:defRPr/>
            </a:lvl3pPr>
            <a:lvl4pPr algn="r" rtl="1">
              <a:defRPr/>
            </a:lvl4pPr>
            <a:lvl5pPr algn="r" rtl="1">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5" name="מציין מיקום טקסט 4"/>
          <p:cNvSpPr>
            <a:spLocks noGrp="1"/>
          </p:cNvSpPr>
          <p:nvPr>
            <p:ph type="body" sz="quarter" idx="3" hasCustomPrompt="1"/>
          </p:nvPr>
        </p:nvSpPr>
        <p:spPr>
          <a:xfrm flipH="1">
            <a:off x="581191" y="2250892"/>
            <a:ext cx="5194770" cy="553373"/>
          </a:xfrm>
        </p:spPr>
        <p:txBody>
          <a:bodyPr rtlCol="1" anchor="ctr">
            <a:noAutofit/>
          </a:bodyPr>
          <a:lstStyle>
            <a:lvl1pPr marL="0" marR="0" indent="0" algn="r" defTabSz="457200" rtl="1"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 dirty="0"/>
              <a:t>לחץ כדי לערוך סגנונות טקסט של תבנית</a:t>
            </a:r>
            <a:r>
              <a:rPr lang="he-IL" dirty="0"/>
              <a:t> </a:t>
            </a:r>
            <a:r>
              <a:rPr lang="he" dirty="0"/>
              <a:t>בסיס</a:t>
            </a:r>
          </a:p>
        </p:txBody>
      </p:sp>
      <p:sp>
        <p:nvSpPr>
          <p:cNvPr id="6" name="מציין מיקום תוכן 5"/>
          <p:cNvSpPr>
            <a:spLocks noGrp="1"/>
          </p:cNvSpPr>
          <p:nvPr>
            <p:ph sz="quarter" idx="4"/>
          </p:nvPr>
        </p:nvSpPr>
        <p:spPr>
          <a:xfrm flipH="1">
            <a:off x="581192" y="2926052"/>
            <a:ext cx="5194771" cy="2934999"/>
          </a:xfrm>
        </p:spPr>
        <p:txBody>
          <a:bodyPr rtlCol="1" anchor="t">
            <a:normAutofit/>
          </a:bodyPr>
          <a:lstStyle>
            <a:lvl1pPr algn="r" rtl="1">
              <a:defRPr/>
            </a:lvl1pPr>
            <a:lvl2pPr algn="r" rtl="1">
              <a:defRPr/>
            </a:lvl2pPr>
            <a:lvl3pPr algn="r" rtl="1">
              <a:defRPr/>
            </a:lvl3pPr>
            <a:lvl4pPr algn="r" rtl="1">
              <a:defRPr/>
            </a:lvl4pPr>
            <a:lvl5pPr algn="r" rtl="1">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7" name="מציין מיקום של תאריך 6"/>
          <p:cNvSpPr>
            <a:spLocks noGrp="1"/>
          </p:cNvSpPr>
          <p:nvPr>
            <p:ph type="dt" sz="half" idx="10"/>
          </p:nvPr>
        </p:nvSpPr>
        <p:spPr>
          <a:xfrm flipH="1">
            <a:off x="1741250" y="6423914"/>
            <a:ext cx="2844799" cy="365125"/>
          </a:xfrm>
        </p:spPr>
        <p:txBody>
          <a:bodyPr rtlCol="1"/>
          <a:lstStyle>
            <a:lvl1pPr algn="r" rtl="1">
              <a:defRPr/>
            </a:lvl1pPr>
          </a:lstStyle>
          <a:p>
            <a:pPr rtl="1"/>
            <a:fld id="{EBEA75BD-14C3-4C9E-A804-56C5EDD80B18}" type="datetime1">
              <a:rPr lang="he-IL" smtClean="0"/>
              <a:t>כ"ד/תשרי/תשפ"א</a:t>
            </a:fld>
            <a:endParaRPr lang="en-US" dirty="0"/>
          </a:p>
        </p:txBody>
      </p:sp>
      <p:sp>
        <p:nvSpPr>
          <p:cNvPr id="8" name="מציין מיקום של כותרת תחתונה 7"/>
          <p:cNvSpPr>
            <a:spLocks noGrp="1"/>
          </p:cNvSpPr>
          <p:nvPr>
            <p:ph type="ftr" sz="quarter" idx="11"/>
          </p:nvPr>
        </p:nvSpPr>
        <p:spPr>
          <a:xfrm flipH="1">
            <a:off x="4693598" y="6423914"/>
            <a:ext cx="6917210" cy="365125"/>
          </a:xfrm>
        </p:spPr>
        <p:txBody>
          <a:bodyPr rtlCol="1"/>
          <a:lstStyle>
            <a:lvl1pPr algn="r" rtl="1">
              <a:defRPr/>
            </a:lvl1pPr>
          </a:lstStyle>
          <a:p>
            <a:pPr rtl="1"/>
            <a:endParaRPr lang="en-US" dirty="0"/>
          </a:p>
        </p:txBody>
      </p:sp>
      <p:sp>
        <p:nvSpPr>
          <p:cNvPr id="9" name="מציין מיקום של מספר שקופית 8"/>
          <p:cNvSpPr>
            <a:spLocks noGrp="1"/>
          </p:cNvSpPr>
          <p:nvPr>
            <p:ph type="sldNum" sz="quarter" idx="12"/>
          </p:nvPr>
        </p:nvSpPr>
        <p:spPr>
          <a:xfrm flipH="1">
            <a:off x="581190" y="6423914"/>
            <a:ext cx="10525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8" name="כותרת 1"/>
          <p:cNvSpPr>
            <a:spLocks noGrp="1"/>
          </p:cNvSpPr>
          <p:nvPr>
            <p:ph type="title"/>
          </p:nvPr>
        </p:nvSpPr>
        <p:spPr>
          <a:xfrm flipH="1">
            <a:off x="586490" y="729658"/>
            <a:ext cx="11029616" cy="988332"/>
          </a:xfrm>
        </p:spPr>
        <p:txBody>
          <a:bodyPr rtlCol="1"/>
          <a:lstStyle>
            <a:lvl1pPr algn="r" rtl="1">
              <a:defRPr/>
            </a:lvl1pPr>
          </a:lstStyle>
          <a:p>
            <a:pPr rtl="1"/>
            <a:r>
              <a:rPr lang="he-IL"/>
              <a:t>לחץ כדי לערוך סגנון כותרת של תבנית בסיס</a:t>
            </a:r>
            <a:endParaRPr lang="en-US" dirty="0"/>
          </a:p>
        </p:txBody>
      </p:sp>
      <p:sp>
        <p:nvSpPr>
          <p:cNvPr id="3" name="מציין מיקום של תאריך 2"/>
          <p:cNvSpPr>
            <a:spLocks noGrp="1"/>
          </p:cNvSpPr>
          <p:nvPr>
            <p:ph type="dt" sz="half" idx="10"/>
          </p:nvPr>
        </p:nvSpPr>
        <p:spPr>
          <a:xfrm flipH="1">
            <a:off x="1741250" y="6423914"/>
            <a:ext cx="2844799" cy="365125"/>
          </a:xfrm>
        </p:spPr>
        <p:txBody>
          <a:bodyPr rtlCol="1"/>
          <a:lstStyle>
            <a:lvl1pPr algn="r" rtl="1">
              <a:defRPr/>
            </a:lvl1pPr>
          </a:lstStyle>
          <a:p>
            <a:pPr rtl="1"/>
            <a:fld id="{FA513C04-D7EC-4118-9F23-DBD090D4B67E}" type="datetime1">
              <a:rPr lang="he-IL" smtClean="0"/>
              <a:t>כ"ד/תשרי/תשפ"א</a:t>
            </a:fld>
            <a:endParaRPr lang="en-US" dirty="0"/>
          </a:p>
        </p:txBody>
      </p:sp>
      <p:sp>
        <p:nvSpPr>
          <p:cNvPr id="4" name="מציין מיקום של כותרת תחתונה 3"/>
          <p:cNvSpPr>
            <a:spLocks noGrp="1"/>
          </p:cNvSpPr>
          <p:nvPr>
            <p:ph type="ftr" sz="quarter" idx="11"/>
          </p:nvPr>
        </p:nvSpPr>
        <p:spPr>
          <a:xfrm flipH="1">
            <a:off x="4693598" y="6423914"/>
            <a:ext cx="6917210" cy="365125"/>
          </a:xfrm>
        </p:spPr>
        <p:txBody>
          <a:bodyPr rtlCol="1"/>
          <a:lstStyle>
            <a:lvl1pPr algn="r" rtl="1">
              <a:defRPr/>
            </a:lvl1pPr>
          </a:lstStyle>
          <a:p>
            <a:pPr rtl="1"/>
            <a:endParaRPr lang="en-US" dirty="0"/>
          </a:p>
        </p:txBody>
      </p:sp>
      <p:sp>
        <p:nvSpPr>
          <p:cNvPr id="5" name="מציין מיקום של מספר שקופית 4"/>
          <p:cNvSpPr>
            <a:spLocks noGrp="1"/>
          </p:cNvSpPr>
          <p:nvPr>
            <p:ph type="sldNum" sz="quarter" idx="12"/>
          </p:nvPr>
        </p:nvSpPr>
        <p:spPr>
          <a:xfrm flipH="1">
            <a:off x="581190" y="6423914"/>
            <a:ext cx="10525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a:xfrm flipH="1">
            <a:off x="1741250" y="6423914"/>
            <a:ext cx="2844799" cy="365125"/>
          </a:xfrm>
        </p:spPr>
        <p:txBody>
          <a:bodyPr rtlCol="1"/>
          <a:lstStyle>
            <a:lvl1pPr algn="r" rtl="1">
              <a:defRPr/>
            </a:lvl1pPr>
          </a:lstStyle>
          <a:p>
            <a:pPr rtl="1"/>
            <a:fld id="{A1094690-44D4-4DE6-A8D5-1EBEDA8B7CA7}" type="datetime1">
              <a:rPr lang="he-IL" smtClean="0"/>
              <a:t>כ"ד/תשרי/תשפ"א</a:t>
            </a:fld>
            <a:endParaRPr lang="en-US" dirty="0"/>
          </a:p>
        </p:txBody>
      </p:sp>
      <p:sp>
        <p:nvSpPr>
          <p:cNvPr id="3" name="מציין מיקום של כותרת תחתונה 2"/>
          <p:cNvSpPr>
            <a:spLocks noGrp="1"/>
          </p:cNvSpPr>
          <p:nvPr>
            <p:ph type="ftr" sz="quarter" idx="11"/>
          </p:nvPr>
        </p:nvSpPr>
        <p:spPr>
          <a:xfrm flipH="1">
            <a:off x="4693598" y="6423914"/>
            <a:ext cx="6917210" cy="365125"/>
          </a:xfrm>
        </p:spPr>
        <p:txBody>
          <a:bodyPr rtlCol="1"/>
          <a:lstStyle>
            <a:lvl1pPr algn="r" rtl="1">
              <a:defRPr/>
            </a:lvl1pPr>
          </a:lstStyle>
          <a:p>
            <a:pPr rtl="1"/>
            <a:endParaRPr lang="en-US" dirty="0"/>
          </a:p>
        </p:txBody>
      </p:sp>
      <p:sp>
        <p:nvSpPr>
          <p:cNvPr id="4" name="מציין מיקום של מספר שקופית 3"/>
          <p:cNvSpPr>
            <a:spLocks noGrp="1"/>
          </p:cNvSpPr>
          <p:nvPr>
            <p:ph type="sldNum" sz="quarter" idx="12"/>
          </p:nvPr>
        </p:nvSpPr>
        <p:spPr>
          <a:xfrm flipH="1">
            <a:off x="581190" y="6423914"/>
            <a:ext cx="10525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9" name="מלבן 8"/>
          <p:cNvSpPr>
            <a:spLocks noChangeAspect="1"/>
          </p:cNvSpPr>
          <p:nvPr/>
        </p:nvSpPr>
        <p:spPr>
          <a:xfrm flipH="1">
            <a:off x="8061460"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8392291" y="933450"/>
            <a:ext cx="3031852" cy="1722419"/>
          </a:xfrm>
        </p:spPr>
        <p:txBody>
          <a:bodyPr rtlCol="1" anchor="b">
            <a:normAutofit/>
          </a:bodyPr>
          <a:lstStyle>
            <a:lvl1pPr algn="r" rtl="1">
              <a:defRPr sz="2400" b="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en-US" dirty="0"/>
          </a:p>
        </p:txBody>
      </p:sp>
      <p:sp>
        <p:nvSpPr>
          <p:cNvPr id="3" name="מציין מיקום תוכן 2"/>
          <p:cNvSpPr>
            <a:spLocks noGrp="1"/>
          </p:cNvSpPr>
          <p:nvPr>
            <p:ph idx="1"/>
          </p:nvPr>
        </p:nvSpPr>
        <p:spPr>
          <a:xfrm flipH="1">
            <a:off x="640081" y="1179829"/>
            <a:ext cx="6650991" cy="4658216"/>
          </a:xfrm>
        </p:spPr>
        <p:txBody>
          <a:bodyPr rtlCol="1" anchor="ctr">
            <a:normAutofit/>
          </a:bodyPr>
          <a:lstStyle>
            <a:lvl1pPr algn="r" rtl="1">
              <a:defRPr sz="2000">
                <a:solidFill>
                  <a:schemeClr val="tx2"/>
                </a:solidFill>
                <a:latin typeface="Tahoma" panose="020B0604030504040204" pitchFamily="34" charset="0"/>
                <a:ea typeface="Tahoma" panose="020B0604030504040204" pitchFamily="34" charset="0"/>
                <a:cs typeface="Tahoma" panose="020B0604030504040204" pitchFamily="34" charset="0"/>
              </a:defRPr>
            </a:lvl1pPr>
            <a:lvl2pPr algn="r" rtl="1">
              <a:defRPr sz="1800">
                <a:solidFill>
                  <a:schemeClr val="tx2"/>
                </a:solidFill>
                <a:latin typeface="Tahoma" panose="020B0604030504040204" pitchFamily="34" charset="0"/>
                <a:ea typeface="Tahoma" panose="020B0604030504040204" pitchFamily="34" charset="0"/>
                <a:cs typeface="Tahoma" panose="020B0604030504040204" pitchFamily="34" charset="0"/>
              </a:defRPr>
            </a:lvl2pPr>
            <a:lvl3pPr algn="r" rtl="1">
              <a:defRPr sz="1600">
                <a:solidFill>
                  <a:schemeClr val="tx2"/>
                </a:solidFill>
                <a:latin typeface="Tahoma" panose="020B0604030504040204" pitchFamily="34" charset="0"/>
                <a:ea typeface="Tahoma" panose="020B0604030504040204" pitchFamily="34" charset="0"/>
                <a:cs typeface="Tahoma" panose="020B0604030504040204" pitchFamily="34" charset="0"/>
              </a:defRPr>
            </a:lvl3pPr>
            <a:lvl4pPr algn="r" rtl="1">
              <a:defRPr sz="1400">
                <a:solidFill>
                  <a:schemeClr val="tx2"/>
                </a:solidFill>
                <a:latin typeface="Tahoma" panose="020B0604030504040204" pitchFamily="34" charset="0"/>
                <a:ea typeface="Tahoma" panose="020B0604030504040204" pitchFamily="34" charset="0"/>
                <a:cs typeface="Tahoma" panose="020B0604030504040204" pitchFamily="34" charset="0"/>
              </a:defRPr>
            </a:lvl4pPr>
            <a:lvl5pPr algn="r" rtl="1">
              <a:defRPr sz="1400">
                <a:solidFill>
                  <a:schemeClr val="tx2"/>
                </a:solidFill>
                <a:latin typeface="Tahoma" panose="020B0604030504040204" pitchFamily="34" charset="0"/>
                <a:ea typeface="Tahoma" panose="020B0604030504040204" pitchFamily="34" charset="0"/>
                <a:cs typeface="Tahoma" panose="020B0604030504040204" pitchFamily="34" charset="0"/>
              </a:defRPr>
            </a:lvl5pPr>
            <a:lvl6pPr algn="r" rtl="1">
              <a:defRPr sz="1400">
                <a:solidFill>
                  <a:schemeClr val="tx2"/>
                </a:solidFill>
              </a:defRPr>
            </a:lvl6pPr>
            <a:lvl7pPr algn="r" rtl="1">
              <a:defRPr sz="1400">
                <a:solidFill>
                  <a:schemeClr val="tx2"/>
                </a:solidFill>
              </a:defRPr>
            </a:lvl7pPr>
            <a:lvl8pPr algn="r" rtl="1">
              <a:defRPr sz="1400">
                <a:solidFill>
                  <a:schemeClr val="tx2"/>
                </a:solidFill>
              </a:defRPr>
            </a:lvl8pPr>
            <a:lvl9pPr algn="r" rtl="1">
              <a:defRPr sz="1400">
                <a:solidFill>
                  <a:schemeClr val="tx2"/>
                </a:solidFill>
              </a:defRPr>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4" name="מציין מיקום טקסט 3"/>
          <p:cNvSpPr>
            <a:spLocks noGrp="1"/>
          </p:cNvSpPr>
          <p:nvPr>
            <p:ph type="body" sz="half" idx="2"/>
          </p:nvPr>
        </p:nvSpPr>
        <p:spPr>
          <a:xfrm flipH="1">
            <a:off x="8392291" y="2836654"/>
            <a:ext cx="3031852" cy="3001392"/>
          </a:xfrm>
        </p:spPr>
        <p:txBody>
          <a:bodyPr rtlCol="1" anchor="t">
            <a:normAutofit/>
          </a:bodyPr>
          <a:lstStyle>
            <a:lvl1pPr marL="0" indent="0" algn="r" rtl="1">
              <a:buNone/>
              <a:defRPr sz="1600">
                <a:solidFill>
                  <a:srgbClr val="FFFFFF"/>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1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8" name="מציין מיקום של תאריך 7">
            <a:extLst>
              <a:ext uri="{FF2B5EF4-FFF2-40B4-BE49-F238E27FC236}">
                <a16:creationId xmlns:a16="http://schemas.microsoft.com/office/drawing/2014/main" id="{0B919CC2-2A65-446F-B538-9E6249035445}"/>
              </a:ext>
            </a:extLst>
          </p:cNvPr>
          <p:cNvSpPr>
            <a:spLocks noGrp="1"/>
          </p:cNvSpPr>
          <p:nvPr>
            <p:ph type="dt" sz="half" idx="10"/>
          </p:nvPr>
        </p:nvSpPr>
        <p:spPr>
          <a:xfrm flipH="1">
            <a:off x="1741250" y="6456916"/>
            <a:ext cx="2844799"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8DDE7BF2-AF18-4D43-AF7B-55F1C06CB133}" type="datetime1">
              <a:rPr lang="he-IL" smtClean="0"/>
              <a:t>כ"ד/תשרי/תשפ"א</a:t>
            </a:fld>
            <a:endParaRPr lang="en-US" dirty="0"/>
          </a:p>
        </p:txBody>
      </p:sp>
      <p:sp>
        <p:nvSpPr>
          <p:cNvPr id="10" name="מציין מיקום של כותרת תחתונה 9">
            <a:extLst>
              <a:ext uri="{FF2B5EF4-FFF2-40B4-BE49-F238E27FC236}">
                <a16:creationId xmlns:a16="http://schemas.microsoft.com/office/drawing/2014/main" id="{B72412AE-119E-4982-8B24-63365EFCA796}"/>
              </a:ext>
            </a:extLst>
          </p:cNvPr>
          <p:cNvSpPr>
            <a:spLocks noGrp="1"/>
          </p:cNvSpPr>
          <p:nvPr>
            <p:ph type="ftr" sz="quarter" idx="11"/>
          </p:nvPr>
        </p:nvSpPr>
        <p:spPr>
          <a:xfrm flipH="1">
            <a:off x="4693598" y="6452590"/>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11" name="מציין מיקום של מספר שקופית 10">
            <a:extLst>
              <a:ext uri="{FF2B5EF4-FFF2-40B4-BE49-F238E27FC236}">
                <a16:creationId xmlns:a16="http://schemas.microsoft.com/office/drawing/2014/main" id="{7FC4BB19-6AD1-45CF-9F99-00B109890FAB}"/>
              </a:ext>
            </a:extLst>
          </p:cNvPr>
          <p:cNvSpPr>
            <a:spLocks noGrp="1"/>
          </p:cNvSpPr>
          <p:nvPr>
            <p:ph type="sldNum" sz="quarter" idx="12"/>
          </p:nvPr>
        </p:nvSpPr>
        <p:spPr>
          <a:xfrm flipH="1">
            <a:off x="581190" y="6456916"/>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581191" y="4693389"/>
            <a:ext cx="11029616" cy="566738"/>
          </a:xfrm>
        </p:spPr>
        <p:txBody>
          <a:bodyPr rtlCol="1" anchor="b">
            <a:normAutofit/>
          </a:bodyPr>
          <a:lstStyle>
            <a:lvl1pPr algn="r" rtl="1">
              <a:defRPr sz="2400" b="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en-US" dirty="0"/>
          </a:p>
        </p:txBody>
      </p:sp>
      <p:sp>
        <p:nvSpPr>
          <p:cNvPr id="3" name="מציין מיקום של תמונה 2"/>
          <p:cNvSpPr>
            <a:spLocks noGrp="1" noChangeAspect="1"/>
          </p:cNvSpPr>
          <p:nvPr>
            <p:ph type="pic" idx="1"/>
          </p:nvPr>
        </p:nvSpPr>
        <p:spPr>
          <a:xfrm flipH="1">
            <a:off x="453324" y="641350"/>
            <a:ext cx="11290859" cy="3651249"/>
          </a:xfrm>
        </p:spPr>
        <p:txBody>
          <a:bodyPr rtlCol="1" anchor="t">
            <a:normAutofit/>
          </a:bodyPr>
          <a:lstStyle>
            <a:lvl1pPr marL="0" indent="0" algn="ctr" rtl="1">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600"/>
            </a:lvl2pPr>
            <a:lvl3pPr marL="914400" indent="0" algn="r" rtl="1">
              <a:buNone/>
              <a:defRPr sz="1600"/>
            </a:lvl3pPr>
            <a:lvl4pPr marL="1371600" indent="0" algn="r" rtl="1">
              <a:buNone/>
              <a:defRPr sz="1600"/>
            </a:lvl4pPr>
            <a:lvl5pPr marL="1828800" indent="0" algn="r" rtl="1">
              <a:buNone/>
              <a:defRPr sz="1600"/>
            </a:lvl5pPr>
            <a:lvl6pPr marL="2286000" indent="0" algn="r" rtl="1">
              <a:buNone/>
              <a:defRPr sz="1600"/>
            </a:lvl6pPr>
            <a:lvl7pPr marL="2743200" indent="0" algn="r" rtl="1">
              <a:buNone/>
              <a:defRPr sz="1600"/>
            </a:lvl7pPr>
            <a:lvl8pPr marL="3200400" indent="0" algn="r" rtl="1">
              <a:buNone/>
              <a:defRPr sz="1600"/>
            </a:lvl8pPr>
            <a:lvl9pPr marL="3657600" indent="0" algn="r" rtl="1">
              <a:buNone/>
              <a:defRPr sz="1600"/>
            </a:lvl9pPr>
          </a:lstStyle>
          <a:p>
            <a:pPr rtl="1"/>
            <a:r>
              <a:rPr lang="he-IL"/>
              <a:t>לחץ על הסמל כדי להוסיף תמונה</a:t>
            </a:r>
            <a:endParaRPr lang="en-US" dirty="0"/>
          </a:p>
        </p:txBody>
      </p:sp>
      <p:sp>
        <p:nvSpPr>
          <p:cNvPr id="4" name="מציין מיקום טקסט 3"/>
          <p:cNvSpPr>
            <a:spLocks noGrp="1"/>
          </p:cNvSpPr>
          <p:nvPr>
            <p:ph type="body" sz="half" idx="2"/>
          </p:nvPr>
        </p:nvSpPr>
        <p:spPr>
          <a:xfrm flipH="1">
            <a:off x="581191" y="5260127"/>
            <a:ext cx="11029617" cy="998148"/>
          </a:xfrm>
        </p:spPr>
        <p:txBody>
          <a:bodyPr rtlCol="1" anchor="t">
            <a:normAutofit/>
          </a:bodyPr>
          <a:lstStyle>
            <a:lvl1pPr marL="0" indent="0" algn="r" rtl="1">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5" name="מציין מיקום של תאריך 4"/>
          <p:cNvSpPr>
            <a:spLocks noGrp="1"/>
          </p:cNvSpPr>
          <p:nvPr>
            <p:ph type="dt" sz="half" idx="10"/>
          </p:nvPr>
        </p:nvSpPr>
        <p:spPr>
          <a:xfrm flipH="1">
            <a:off x="1741250" y="6423914"/>
            <a:ext cx="2844799"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52AA4CB9-61F8-47E6-A77C-944FAB674396}" type="datetime1">
              <a:rPr lang="he-IL" smtClean="0"/>
              <a:t>כ"ד/תשרי/תשפ"א</a:t>
            </a:fld>
            <a:endParaRPr lang="en-US" dirty="0"/>
          </a:p>
        </p:txBody>
      </p:sp>
      <p:sp>
        <p:nvSpPr>
          <p:cNvPr id="6" name="מציין מיקום של כותרת תחתונה 5"/>
          <p:cNvSpPr>
            <a:spLocks noGrp="1"/>
          </p:cNvSpPr>
          <p:nvPr>
            <p:ph type="ftr" sz="quarter" idx="11"/>
          </p:nvPr>
        </p:nvSpPr>
        <p:spPr>
          <a:xfrm flipH="1">
            <a:off x="4693598" y="6423914"/>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7" name="מציין מיקום של מספר שקופית 6"/>
          <p:cNvSpPr>
            <a:spLocks noGrp="1"/>
          </p:cNvSpPr>
          <p:nvPr>
            <p:ph type="sldNum" sz="quarter" idx="12"/>
          </p:nvPr>
        </p:nvSpPr>
        <p:spPr>
          <a:xfrm flipH="1">
            <a:off x="581190" y="6423914"/>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flipH="1">
            <a:off x="581192" y="705124"/>
            <a:ext cx="11029616" cy="1189554"/>
          </a:xfrm>
          <a:prstGeom prst="rect">
            <a:avLst/>
          </a:prstGeom>
        </p:spPr>
        <p:txBody>
          <a:bodyPr vert="horz" lIns="91440" tIns="45720" rIns="91440" bIns="45720" rtlCol="1" anchor="b">
            <a:normAutofit/>
          </a:bodyPr>
          <a:lstStyle/>
          <a:p>
            <a:pPr rtl="1"/>
            <a:r>
              <a:rPr lang="he"/>
              <a:t>לחץ כדי לערוך סגנון כותרת של תבנית בסיס</a:t>
            </a:r>
            <a:endParaRPr lang="en-US" dirty="0"/>
          </a:p>
        </p:txBody>
      </p:sp>
      <p:sp>
        <p:nvSpPr>
          <p:cNvPr id="3" name="מציין מיקום טקסט 2"/>
          <p:cNvSpPr>
            <a:spLocks noGrp="1"/>
          </p:cNvSpPr>
          <p:nvPr>
            <p:ph type="body" idx="1"/>
          </p:nvPr>
        </p:nvSpPr>
        <p:spPr>
          <a:xfrm flipH="1">
            <a:off x="581192" y="2336002"/>
            <a:ext cx="11029616" cy="3652047"/>
          </a:xfrm>
          <a:prstGeom prst="rect">
            <a:avLst/>
          </a:prstGeom>
        </p:spPr>
        <p:txBody>
          <a:bodyPr vert="horz" lIns="91440" tIns="45720" rIns="91440" bIns="45720" rtlCol="1" anchor="ctr">
            <a:normAutofit/>
          </a:bodyPr>
          <a:lstStyle/>
          <a:p>
            <a:pPr lvl="0" rtl="1"/>
            <a:r>
              <a:rPr lang="he"/>
              <a:t>לחץ כדי לערוך סגנונות טקסט של תבנית בסיס</a:t>
            </a:r>
          </a:p>
          <a:p>
            <a:pPr lvl="1" rtl="1"/>
            <a:r>
              <a:rPr lang="he"/>
              <a:t>רמה שניה</a:t>
            </a:r>
          </a:p>
          <a:p>
            <a:pPr lvl="2" rtl="1"/>
            <a:r>
              <a:rPr lang="he"/>
              <a:t>רמה שלישית</a:t>
            </a:r>
          </a:p>
          <a:p>
            <a:pPr lvl="3" rtl="1"/>
            <a:r>
              <a:rPr lang="he"/>
              <a:t>רמה רביעית</a:t>
            </a:r>
          </a:p>
          <a:p>
            <a:pPr lvl="4" rtl="1"/>
            <a:r>
              <a:rPr lang="he"/>
              <a:t>רמה חמישית</a:t>
            </a:r>
            <a:endParaRPr lang="en-US" dirty="0"/>
          </a:p>
        </p:txBody>
      </p:sp>
      <p:sp>
        <p:nvSpPr>
          <p:cNvPr id="4" name="מציין מיקום של תאריך 3"/>
          <p:cNvSpPr>
            <a:spLocks noGrp="1"/>
          </p:cNvSpPr>
          <p:nvPr>
            <p:ph type="dt" sz="half" idx="2"/>
          </p:nvPr>
        </p:nvSpPr>
        <p:spPr>
          <a:xfrm flipH="1">
            <a:off x="1741250" y="6423914"/>
            <a:ext cx="2844799" cy="365125"/>
          </a:xfrm>
          <a:prstGeom prst="rect">
            <a:avLst/>
          </a:prstGeom>
        </p:spPr>
        <p:txBody>
          <a:bodyPr vert="horz" lIns="91440" tIns="45720" rIns="91440" bIns="45720" rtlCol="1" anchor="ctr"/>
          <a:lstStyle>
            <a:lvl1pPr algn="r" rtl="1">
              <a:defRPr sz="9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444592A7-FF93-48C3-B593-E91B1E7DAF1E}" type="datetime1">
              <a:rPr lang="he-IL" smtClean="0"/>
              <a:t>כ"ד/תשרי/תשפ"א</a:t>
            </a:fld>
            <a:endParaRPr lang="en-US" dirty="0"/>
          </a:p>
        </p:txBody>
      </p:sp>
      <p:sp>
        <p:nvSpPr>
          <p:cNvPr id="5" name="מציין מיקום של כותרת תחתונה 4"/>
          <p:cNvSpPr>
            <a:spLocks noGrp="1"/>
          </p:cNvSpPr>
          <p:nvPr>
            <p:ph type="ftr" sz="quarter" idx="3"/>
          </p:nvPr>
        </p:nvSpPr>
        <p:spPr>
          <a:xfrm flipH="1">
            <a:off x="4693598" y="6423914"/>
            <a:ext cx="6917210" cy="365125"/>
          </a:xfrm>
          <a:prstGeom prst="rect">
            <a:avLst/>
          </a:prstGeom>
        </p:spPr>
        <p:txBody>
          <a:bodyPr vert="horz" lIns="91440" tIns="45720" rIns="91440" bIns="45720" rtlCol="1" anchor="ctr"/>
          <a:lstStyle>
            <a:lvl1pPr algn="r" rtl="1">
              <a:defRPr sz="900" cap="all">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6" name="מציין מיקום של מספר שקופית 5"/>
          <p:cNvSpPr>
            <a:spLocks noGrp="1"/>
          </p:cNvSpPr>
          <p:nvPr>
            <p:ph type="sldNum" sz="quarter" idx="4"/>
          </p:nvPr>
        </p:nvSpPr>
        <p:spPr>
          <a:xfrm flipH="1">
            <a:off x="581190" y="6423914"/>
            <a:ext cx="1052510" cy="365125"/>
          </a:xfrm>
          <a:prstGeom prst="rect">
            <a:avLst/>
          </a:prstGeom>
        </p:spPr>
        <p:txBody>
          <a:bodyPr vert="horz" lIns="91440" tIns="45720" rIns="91440" bIns="45720" rtlCol="1" anchor="ctr"/>
          <a:lstStyle>
            <a:lvl1pPr algn="r" rtl="1">
              <a:defRPr sz="9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dirty="0"/>
          </a:p>
        </p:txBody>
      </p:sp>
      <p:sp>
        <p:nvSpPr>
          <p:cNvPr id="9" name="מלבן 8"/>
          <p:cNvSpPr/>
          <p:nvPr/>
        </p:nvSpPr>
        <p:spPr>
          <a:xfrm flipH="1">
            <a:off x="8042146"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מלבן 9"/>
          <p:cNvSpPr/>
          <p:nvPr/>
        </p:nvSpPr>
        <p:spPr>
          <a:xfrm flipH="1">
            <a:off x="446533"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מלבן 10"/>
          <p:cNvSpPr/>
          <p:nvPr/>
        </p:nvSpPr>
        <p:spPr>
          <a:xfrm flipH="1">
            <a:off x="424685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r" defTabSz="457200" rtl="1" eaLnBrk="1" latinLnBrk="0" hangingPunct="1">
        <a:lnSpc>
          <a:spcPct val="100000"/>
        </a:lnSpc>
        <a:spcBef>
          <a:spcPct val="0"/>
        </a:spcBef>
        <a:buNone/>
        <a:defRPr sz="2800" b="0" kern="1200" cap="all">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p:titleStyle>
    <p:bodyStyle>
      <a:lvl1pPr marL="306000" indent="-306000" algn="r" defTabSz="457200" rtl="1"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630000" indent="-306000" algn="r" defTabSz="457200" rtl="1"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2pPr>
      <a:lvl3pPr marL="900000" indent="-270000" algn="r" defTabSz="457200" rtl="1"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3pPr>
      <a:lvl4pPr marL="1242000" indent="-234000" algn="r" defTabSz="457200" rtl="1"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4pPr>
      <a:lvl5pPr marL="1602000" indent="-234000" algn="r" defTabSz="457200" rtl="1"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מלבן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כותרת 1">
            <a:extLst>
              <a:ext uri="{FF2B5EF4-FFF2-40B4-BE49-F238E27FC236}">
                <a16:creationId xmlns:a16="http://schemas.microsoft.com/office/drawing/2014/main" id="{1C21E816-31F5-48BB-BD02-D15F2F18B48A}"/>
              </a:ext>
            </a:extLst>
          </p:cNvPr>
          <p:cNvSpPr>
            <a:spLocks noGrp="1"/>
          </p:cNvSpPr>
          <p:nvPr>
            <p:ph type="ctrTitle"/>
          </p:nvPr>
        </p:nvSpPr>
        <p:spPr>
          <a:xfrm flipH="1">
            <a:off x="482600" y="1016875"/>
            <a:ext cx="11565714" cy="1475013"/>
          </a:xfrm>
        </p:spPr>
        <p:txBody>
          <a:bodyPr rtlCol="1">
            <a:normAutofit/>
          </a:bodyPr>
          <a:lstStyle/>
          <a:p>
            <a:pPr algn="ctr" rtl="1"/>
            <a:r>
              <a:rPr lang="en-US" dirty="0"/>
              <a:t>Hebrew HANDWRITE to machine encoded text</a:t>
            </a:r>
            <a:br>
              <a:rPr lang="en-US" dirty="0"/>
            </a:br>
            <a:r>
              <a:rPr lang="en-US" sz="3200" dirty="0"/>
              <a:t>SHECODES - FINAL PROJECT</a:t>
            </a:r>
            <a:endParaRPr lang="he" dirty="0"/>
          </a:p>
        </p:txBody>
      </p:sp>
      <p:sp>
        <p:nvSpPr>
          <p:cNvPr id="3" name="כותרת משנה 2">
            <a:extLst>
              <a:ext uri="{FF2B5EF4-FFF2-40B4-BE49-F238E27FC236}">
                <a16:creationId xmlns:a16="http://schemas.microsoft.com/office/drawing/2014/main" id="{835D6E6B-3353-491C-A3C6-F278D6CED8B3}"/>
              </a:ext>
            </a:extLst>
          </p:cNvPr>
          <p:cNvSpPr>
            <a:spLocks noGrp="1"/>
          </p:cNvSpPr>
          <p:nvPr>
            <p:ph type="subTitle" idx="1"/>
          </p:nvPr>
        </p:nvSpPr>
        <p:spPr>
          <a:xfrm flipH="1">
            <a:off x="617260" y="2566469"/>
            <a:ext cx="10993546" cy="468233"/>
          </a:xfrm>
        </p:spPr>
        <p:txBody>
          <a:bodyPr rtlCol="1">
            <a:normAutofit/>
          </a:bodyPr>
          <a:lstStyle/>
          <a:p>
            <a:pPr algn="ctr" rtl="1"/>
            <a:r>
              <a:rPr lang="en-US" sz="2400" dirty="0">
                <a:latin typeface="Tahoma" panose="020B0604030504040204" pitchFamily="34" charset="0"/>
                <a:ea typeface="Tahoma" panose="020B0604030504040204" pitchFamily="34" charset="0"/>
                <a:cs typeface="Tahoma" panose="020B0604030504040204" pitchFamily="34" charset="0"/>
              </a:rPr>
              <a:t>Adi </a:t>
            </a:r>
            <a:r>
              <a:rPr lang="en-US" sz="2400" dirty="0" err="1">
                <a:latin typeface="Tahoma" panose="020B0604030504040204" pitchFamily="34" charset="0"/>
                <a:ea typeface="Tahoma" panose="020B0604030504040204" pitchFamily="34" charset="0"/>
                <a:cs typeface="Tahoma" panose="020B0604030504040204" pitchFamily="34" charset="0"/>
              </a:rPr>
              <a:t>rosenthal</a:t>
            </a:r>
            <a:endParaRPr lang="he" sz="2400" dirty="0">
              <a:latin typeface="Tahoma" panose="020B0604030504040204" pitchFamily="34" charset="0"/>
              <a:ea typeface="Tahoma" panose="020B0604030504040204" pitchFamily="34" charset="0"/>
              <a:cs typeface="Tahoma" panose="020B0604030504040204" pitchFamily="34" charset="0"/>
            </a:endParaRPr>
          </a:p>
        </p:txBody>
      </p:sp>
      <p:sp>
        <p:nvSpPr>
          <p:cNvPr id="20" name="מלבן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42146"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2" name="מלבן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4685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4" name="מלבן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6533"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6" name="תמונה 5" descr="תקריב של סמל&#10;&#10;התיאור נוצר באופן אוטומטי">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flipH="1">
            <a:off x="482600"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FBA0A7-0C5A-4E4B-8014-8343740C20B6}"/>
              </a:ext>
            </a:extLst>
          </p:cNvPr>
          <p:cNvSpPr>
            <a:spLocks noGrp="1"/>
          </p:cNvSpPr>
          <p:nvPr>
            <p:ph type="title"/>
          </p:nvPr>
        </p:nvSpPr>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The goal of the project</a:t>
            </a:r>
            <a:endParaRPr lang="en-US" dirty="0"/>
          </a:p>
        </p:txBody>
      </p:sp>
      <p:sp>
        <p:nvSpPr>
          <p:cNvPr id="3" name="מציין מיקום תוכן 2">
            <a:extLst>
              <a:ext uri="{FF2B5EF4-FFF2-40B4-BE49-F238E27FC236}">
                <a16:creationId xmlns:a16="http://schemas.microsoft.com/office/drawing/2014/main" id="{53B659C9-F104-4565-99FE-957730EACF7F}"/>
              </a:ext>
            </a:extLst>
          </p:cNvPr>
          <p:cNvSpPr>
            <a:spLocks noGrp="1"/>
          </p:cNvSpPr>
          <p:nvPr>
            <p:ph idx="1"/>
          </p:nvPr>
        </p:nvSpPr>
        <p:spPr/>
        <p:txBody>
          <a:bodyPr/>
          <a:lstStyle/>
          <a:p>
            <a:endParaRPr lang="en-US" dirty="0"/>
          </a:p>
        </p:txBody>
      </p:sp>
      <p:sp>
        <p:nvSpPr>
          <p:cNvPr id="4" name="מציין מיקום של תאריך 3">
            <a:extLst>
              <a:ext uri="{FF2B5EF4-FFF2-40B4-BE49-F238E27FC236}">
                <a16:creationId xmlns:a16="http://schemas.microsoft.com/office/drawing/2014/main" id="{A87E0CC1-97D7-4DA0-B352-80A9743ECC12}"/>
              </a:ext>
            </a:extLst>
          </p:cNvPr>
          <p:cNvSpPr>
            <a:spLocks noGrp="1"/>
          </p:cNvSpPr>
          <p:nvPr>
            <p:ph type="dt" sz="half" idx="10"/>
          </p:nvPr>
        </p:nvSpPr>
        <p:spPr/>
        <p:txBody>
          <a:bodyPr/>
          <a:lstStyle/>
          <a:p>
            <a:fld id="{00C59323-730E-4943-93D0-0D72EB289745}" type="datetime1">
              <a:rPr lang="he-IL" smtClean="0"/>
              <a:t>כ"ד/תשרי/תשפ"א</a:t>
            </a:fld>
            <a:endParaRPr lang="en-US" dirty="0"/>
          </a:p>
        </p:txBody>
      </p:sp>
    </p:spTree>
    <p:extLst>
      <p:ext uri="{BB962C8B-B14F-4D97-AF65-F5344CB8AC3E}">
        <p14:creationId xmlns:p14="http://schemas.microsoft.com/office/powerpoint/2010/main" val="1630004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562972-3449-42D1-8185-B4BEFD52AB44}"/>
              </a:ext>
            </a:extLst>
          </p:cNvPr>
          <p:cNvSpPr>
            <a:spLocks noGrp="1"/>
          </p:cNvSpPr>
          <p:nvPr>
            <p:ph type="title"/>
          </p:nvPr>
        </p:nvSpPr>
        <p:spPr>
          <a:xfrm flipH="1">
            <a:off x="581192" y="702156"/>
            <a:ext cx="11029616" cy="1188720"/>
          </a:xfrm>
        </p:spPr>
        <p:txBody>
          <a:bodyPr rtlCol="1"/>
          <a:lstStyle/>
          <a:p>
            <a:pPr algn="ctr" rtl="1"/>
            <a:r>
              <a:rPr lang="en-US" dirty="0">
                <a:latin typeface="Tahoma" panose="020B0604030504040204" pitchFamily="34" charset="0"/>
                <a:ea typeface="Tahoma" panose="020B0604030504040204" pitchFamily="34" charset="0"/>
                <a:cs typeface="Tahoma" panose="020B0604030504040204" pitchFamily="34" charset="0"/>
              </a:rPr>
              <a:t>The goal of the project</a:t>
            </a:r>
            <a:endParaRPr lang="he"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מציין מיקום תוכן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9927199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818_TF33552983" id="{35CFEF63-79DE-477A-A2CA-250C6A3FD2A0}" vid="{3F9E6276-90D2-4E1C-941C-F86EB24443FE}"/>
    </a:ext>
  </a:extLst>
</a:theme>
</file>

<file path=ppt/theme/theme2.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{D7483EA0-FE21-4EFB-9C06-44578E7BDFF8}tf33552983_win32</Template>
  <TotalTime>113</TotalTime>
  <Words>42</Words>
  <Application>Microsoft Office PowerPoint</Application>
  <PresentationFormat>מסך רחב</PresentationFormat>
  <Paragraphs>11</Paragraphs>
  <Slides>3</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3</vt:i4>
      </vt:variant>
    </vt:vector>
  </HeadingPairs>
  <TitlesOfParts>
    <vt:vector size="8" baseType="lpstr">
      <vt:lpstr>Calibri</vt:lpstr>
      <vt:lpstr>Franklin Gothic Book</vt:lpstr>
      <vt:lpstr>Tahoma</vt:lpstr>
      <vt:lpstr>Wingdings 2</vt:lpstr>
      <vt:lpstr>DividendVTI</vt:lpstr>
      <vt:lpstr>Hebrew HANDWRITE to machine encoded text SHECODES - FINAL PROJECT</vt:lpstr>
      <vt:lpstr>The goal of the project</vt:lpstr>
      <vt:lpstr>The goal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Hebrew HANDWRITE to machine encoded text</dc:title>
  <dc:creator>Adi Rosenthal</dc:creator>
  <cp:lastModifiedBy>Adi Rosenthal</cp:lastModifiedBy>
  <cp:revision>3</cp:revision>
  <dcterms:created xsi:type="dcterms:W3CDTF">2020-10-12T08:28:32Z</dcterms:created>
  <dcterms:modified xsi:type="dcterms:W3CDTF">2020-10-12T10:22:29Z</dcterms:modified>
</cp:coreProperties>
</file>