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9E644-AFE5-4D80-8E74-04A689128B46}" v="28" dt="2024-08-16T06:34:02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a Swaminathan" userId="ab13344b09c48f10" providerId="LiveId" clId="{5B19E644-AFE5-4D80-8E74-04A689128B46}"/>
    <pc:docChg chg="undo custSel addSld delSld modSld">
      <pc:chgData name="Adithyaa Swaminathan" userId="ab13344b09c48f10" providerId="LiveId" clId="{5B19E644-AFE5-4D80-8E74-04A689128B46}" dt="2024-08-16T06:37:31.562" v="2564" actId="108"/>
      <pc:docMkLst>
        <pc:docMk/>
      </pc:docMkLst>
      <pc:sldChg chg="addSp delSp modSp mod setBg addAnim delAnim setClrOvrMap">
        <pc:chgData name="Adithyaa Swaminathan" userId="ab13344b09c48f10" providerId="LiveId" clId="{5B19E644-AFE5-4D80-8E74-04A689128B46}" dt="2024-08-16T06:25:56.013" v="2485" actId="207"/>
        <pc:sldMkLst>
          <pc:docMk/>
          <pc:sldMk cId="1249170921" sldId="256"/>
        </pc:sldMkLst>
        <pc:spChg chg="mod">
          <ac:chgData name="Adithyaa Swaminathan" userId="ab13344b09c48f10" providerId="LiveId" clId="{5B19E644-AFE5-4D80-8E74-04A689128B46}" dt="2024-08-16T06:25:56.013" v="2485" actId="207"/>
          <ac:spMkLst>
            <pc:docMk/>
            <pc:sldMk cId="1249170921" sldId="256"/>
            <ac:spMk id="2" creationId="{3794DDD0-3507-CA6B-1F53-2CC5119B2873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7" creationId="{0E30439A-8A5B-46EC-8283-9B6B031D40D0}"/>
          </ac:spMkLst>
        </pc:spChg>
        <pc:spChg chg="add del">
          <ac:chgData name="Adithyaa Swaminathan" userId="ab13344b09c48f10" providerId="LiveId" clId="{5B19E644-AFE5-4D80-8E74-04A689128B46}" dt="2024-08-16T06:24:01.658" v="2462" actId="26606"/>
          <ac:spMkLst>
            <pc:docMk/>
            <pc:sldMk cId="1249170921" sldId="256"/>
            <ac:spMk id="8" creationId="{6F828D28-8E09-41CC-8229-3070B5467A96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9" creationId="{5CEAD642-85CF-4750-8432-7C80C901F001}"/>
          </ac:spMkLst>
        </pc:spChg>
        <pc:spChg chg="add del">
          <ac:chgData name="Adithyaa Swaminathan" userId="ab13344b09c48f10" providerId="LiveId" clId="{5B19E644-AFE5-4D80-8E74-04A689128B46}" dt="2024-08-16T06:24:01.658" v="2462" actId="26606"/>
          <ac:spMkLst>
            <pc:docMk/>
            <pc:sldMk cId="1249170921" sldId="256"/>
            <ac:spMk id="10" creationId="{D5B012D8-7F27-4758-9AC6-C889B154BD73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11" creationId="{FA33EEAE-15D5-4119-8C1E-89D943F911EF}"/>
          </ac:spMkLst>
        </pc:spChg>
        <pc:spChg chg="add del">
          <ac:chgData name="Adithyaa Swaminathan" userId="ab13344b09c48f10" providerId="LiveId" clId="{5B19E644-AFE5-4D80-8E74-04A689128B46}" dt="2024-08-16T06:24:01.658" v="2462" actId="26606"/>
          <ac:spMkLst>
            <pc:docMk/>
            <pc:sldMk cId="1249170921" sldId="256"/>
            <ac:spMk id="12" creationId="{4063B759-00FC-46D1-9898-8E8625268FAF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13" creationId="{730D8B3B-9B80-4025-B934-26DC7D7CD231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14" creationId="{0E30439A-8A5B-46EC-8283-9B6B031D40D0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15" creationId="{B5A1B09C-1565-46F8-B70F-621C5EB48A09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16" creationId="{5CEAD642-85CF-4750-8432-7C80C901F001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17" creationId="{8C516CC8-80AC-446C-A56E-9F54B7210402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18" creationId="{FA33EEAE-15D5-4119-8C1E-89D943F911EF}"/>
          </ac:spMkLst>
        </pc:spChg>
        <pc:spChg chg="add del">
          <ac:chgData name="Adithyaa Swaminathan" userId="ab13344b09c48f10" providerId="LiveId" clId="{5B19E644-AFE5-4D80-8E74-04A689128B46}" dt="2024-08-16T06:23:50.546" v="2456" actId="26606"/>
          <ac:spMkLst>
            <pc:docMk/>
            <pc:sldMk cId="1249170921" sldId="256"/>
            <ac:spMk id="19" creationId="{53947E58-F088-49F1-A3D1-DEA690192E84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20" creationId="{730D8B3B-9B80-4025-B934-26DC7D7CD231}"/>
          </ac:spMkLst>
        </pc:spChg>
        <pc:spChg chg="add del">
          <ac:chgData name="Adithyaa Swaminathan" userId="ab13344b09c48f10" providerId="LiveId" clId="{5B19E644-AFE5-4D80-8E74-04A689128B46}" dt="2024-08-16T06:23:53.034" v="2458" actId="26606"/>
          <ac:spMkLst>
            <pc:docMk/>
            <pc:sldMk cId="1249170921" sldId="256"/>
            <ac:spMk id="21" creationId="{4522B21E-B2B9-4C72-9A71-C87EFD137480}"/>
          </ac:spMkLst>
        </pc:spChg>
        <pc:spChg chg="add del">
          <ac:chgData name="Adithyaa Swaminathan" userId="ab13344b09c48f10" providerId="LiveId" clId="{5B19E644-AFE5-4D80-8E74-04A689128B46}" dt="2024-08-16T06:23:53.034" v="2458" actId="26606"/>
          <ac:spMkLst>
            <pc:docMk/>
            <pc:sldMk cId="1249170921" sldId="256"/>
            <ac:spMk id="22" creationId="{5EB7D2A2-F448-44D4-938C-DC84CBCB3B1E}"/>
          </ac:spMkLst>
        </pc:spChg>
        <pc:spChg chg="add del">
          <ac:chgData name="Adithyaa Swaminathan" userId="ab13344b09c48f10" providerId="LiveId" clId="{5B19E644-AFE5-4D80-8E74-04A689128B46}" dt="2024-08-16T06:23:53.034" v="2458" actId="26606"/>
          <ac:spMkLst>
            <pc:docMk/>
            <pc:sldMk cId="1249170921" sldId="256"/>
            <ac:spMk id="23" creationId="{871AEA07-1E14-44B4-8E55-64EF049CD66F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25" creationId="{B5A1B09C-1565-46F8-B70F-621C5EB48A09}"/>
          </ac:spMkLst>
        </pc:spChg>
        <pc:spChg chg="add del">
          <ac:chgData name="Adithyaa Swaminathan" userId="ab13344b09c48f10" providerId="LiveId" clId="{5B19E644-AFE5-4D80-8E74-04A689128B46}" dt="2024-08-16T06:23:59.075" v="2460" actId="26606"/>
          <ac:spMkLst>
            <pc:docMk/>
            <pc:sldMk cId="1249170921" sldId="256"/>
            <ac:spMk id="26" creationId="{66B332A4-D438-4773-A77F-5ED49A448D9D}"/>
          </ac:spMkLst>
        </pc:spChg>
        <pc:spChg chg="add del">
          <ac:chgData name="Adithyaa Swaminathan" userId="ab13344b09c48f10" providerId="LiveId" clId="{5B19E644-AFE5-4D80-8E74-04A689128B46}" dt="2024-08-16T06:23:59.075" v="2460" actId="26606"/>
          <ac:spMkLst>
            <pc:docMk/>
            <pc:sldMk cId="1249170921" sldId="256"/>
            <ac:spMk id="27" creationId="{DF9AD32D-FF05-44F4-BD4D-9CEE89B71EB9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28" creationId="{8C516CC8-80AC-446C-A56E-9F54B7210402}"/>
          </ac:spMkLst>
        </pc:spChg>
        <pc:spChg chg="add del">
          <ac:chgData name="Adithyaa Swaminathan" userId="ab13344b09c48f10" providerId="LiveId" clId="{5B19E644-AFE5-4D80-8E74-04A689128B46}" dt="2024-08-16T06:24:23.059" v="2467" actId="26606"/>
          <ac:spMkLst>
            <pc:docMk/>
            <pc:sldMk cId="1249170921" sldId="256"/>
            <ac:spMk id="29" creationId="{53947E58-F088-49F1-A3D1-DEA690192E84}"/>
          </ac:spMkLst>
        </pc:spChg>
        <pc:picChg chg="add del">
          <ac:chgData name="Adithyaa Swaminathan" userId="ab13344b09c48f10" providerId="LiveId" clId="{5B19E644-AFE5-4D80-8E74-04A689128B46}" dt="2024-08-16T06:24:01.658" v="2462" actId="26606"/>
          <ac:picMkLst>
            <pc:docMk/>
            <pc:sldMk cId="1249170921" sldId="256"/>
            <ac:picMk id="4" creationId="{3F36C7A0-1078-EDF8-00BB-4E21BC48EC24}"/>
          </ac:picMkLst>
        </pc:picChg>
        <pc:cxnChg chg="add del">
          <ac:chgData name="Adithyaa Swaminathan" userId="ab13344b09c48f10" providerId="LiveId" clId="{5B19E644-AFE5-4D80-8E74-04A689128B46}" dt="2024-08-16T06:23:53.034" v="2458" actId="26606"/>
          <ac:cxnSpMkLst>
            <pc:docMk/>
            <pc:sldMk cId="1249170921" sldId="256"/>
            <ac:cxnSpMk id="24" creationId="{F7C8EA93-3210-4C62-99E9-153C275E3A87}"/>
          </ac:cxnSpMkLst>
        </pc:cxnChg>
      </pc:sldChg>
      <pc:sldChg chg="modSp mod">
        <pc:chgData name="Adithyaa Swaminathan" userId="ab13344b09c48f10" providerId="LiveId" clId="{5B19E644-AFE5-4D80-8E74-04A689128B46}" dt="2024-08-16T06:36:22.543" v="2561" actId="1076"/>
        <pc:sldMkLst>
          <pc:docMk/>
          <pc:sldMk cId="3251208153" sldId="257"/>
        </pc:sldMkLst>
        <pc:spChg chg="mod">
          <ac:chgData name="Adithyaa Swaminathan" userId="ab13344b09c48f10" providerId="LiveId" clId="{5B19E644-AFE5-4D80-8E74-04A689128B46}" dt="2024-08-16T06:36:22.543" v="2561" actId="1076"/>
          <ac:spMkLst>
            <pc:docMk/>
            <pc:sldMk cId="3251208153" sldId="257"/>
            <ac:spMk id="2" creationId="{579C03B8-57FD-77D4-7B5D-30F84509DBFF}"/>
          </ac:spMkLst>
        </pc:spChg>
        <pc:spChg chg="mod">
          <ac:chgData name="Adithyaa Swaminathan" userId="ab13344b09c48f10" providerId="LiveId" clId="{5B19E644-AFE5-4D80-8E74-04A689128B46}" dt="2024-08-16T06:33:38.399" v="2533" actId="27636"/>
          <ac:spMkLst>
            <pc:docMk/>
            <pc:sldMk cId="3251208153" sldId="257"/>
            <ac:spMk id="3" creationId="{392CC7E6-E359-DE2C-81FC-CADC528E6A07}"/>
          </ac:spMkLst>
        </pc:spChg>
      </pc:sldChg>
      <pc:sldChg chg="modSp mod">
        <pc:chgData name="Adithyaa Swaminathan" userId="ab13344b09c48f10" providerId="LiveId" clId="{5B19E644-AFE5-4D80-8E74-04A689128B46}" dt="2024-08-16T06:36:15.160" v="2560" actId="1076"/>
        <pc:sldMkLst>
          <pc:docMk/>
          <pc:sldMk cId="4203332506" sldId="258"/>
        </pc:sldMkLst>
        <pc:spChg chg="mod">
          <ac:chgData name="Adithyaa Swaminathan" userId="ab13344b09c48f10" providerId="LiveId" clId="{5B19E644-AFE5-4D80-8E74-04A689128B46}" dt="2024-08-16T06:36:15.160" v="2560" actId="1076"/>
          <ac:spMkLst>
            <pc:docMk/>
            <pc:sldMk cId="4203332506" sldId="258"/>
            <ac:spMk id="2" creationId="{7BB05768-F2D0-B138-4C8E-6FBF638C0B93}"/>
          </ac:spMkLst>
        </pc:spChg>
        <pc:spChg chg="mod">
          <ac:chgData name="Adithyaa Swaminathan" userId="ab13344b09c48f10" providerId="LiveId" clId="{5B19E644-AFE5-4D80-8E74-04A689128B46}" dt="2024-08-16T06:33:34.199" v="2529" actId="27636"/>
          <ac:spMkLst>
            <pc:docMk/>
            <pc:sldMk cId="4203332506" sldId="258"/>
            <ac:spMk id="3" creationId="{5A44EF60-9BEF-1890-95B2-9BFEBEC761F6}"/>
          </ac:spMkLst>
        </pc:spChg>
      </pc:sldChg>
      <pc:sldChg chg="addSp delSp modSp new del mod">
        <pc:chgData name="Adithyaa Swaminathan" userId="ab13344b09c48f10" providerId="LiveId" clId="{5B19E644-AFE5-4D80-8E74-04A689128B46}" dt="2024-08-15T05:19:10.202" v="817" actId="47"/>
        <pc:sldMkLst>
          <pc:docMk/>
          <pc:sldMk cId="3675629103" sldId="259"/>
        </pc:sldMkLst>
        <pc:spChg chg="mod">
          <ac:chgData name="Adithyaa Swaminathan" userId="ab13344b09c48f10" providerId="LiveId" clId="{5B19E644-AFE5-4D80-8E74-04A689128B46}" dt="2024-08-14T04:58:07.856" v="616" actId="20577"/>
          <ac:spMkLst>
            <pc:docMk/>
            <pc:sldMk cId="3675629103" sldId="259"/>
            <ac:spMk id="2" creationId="{965B5449-5A8A-EE11-48F3-D5D47315527C}"/>
          </ac:spMkLst>
        </pc:spChg>
        <pc:spChg chg="mod">
          <ac:chgData name="Adithyaa Swaminathan" userId="ab13344b09c48f10" providerId="LiveId" clId="{5B19E644-AFE5-4D80-8E74-04A689128B46}" dt="2024-08-14T05:58:09.601" v="742" actId="20577"/>
          <ac:spMkLst>
            <pc:docMk/>
            <pc:sldMk cId="3675629103" sldId="259"/>
            <ac:spMk id="3" creationId="{02C3102D-C920-48CA-CA9C-9782AAB3EEB5}"/>
          </ac:spMkLst>
        </pc:spChg>
        <pc:graphicFrameChg chg="add del mod modGraphic">
          <ac:chgData name="Adithyaa Swaminathan" userId="ab13344b09c48f10" providerId="LiveId" clId="{5B19E644-AFE5-4D80-8E74-04A689128B46}" dt="2024-08-15T05:17:53.305" v="807" actId="478"/>
          <ac:graphicFrameMkLst>
            <pc:docMk/>
            <pc:sldMk cId="3675629103" sldId="259"/>
            <ac:graphicFrameMk id="4" creationId="{6AE7CFBE-981B-6E69-3C56-2A7533CD32D8}"/>
          </ac:graphicFrameMkLst>
        </pc:graphicFrameChg>
      </pc:sldChg>
      <pc:sldChg chg="addSp delSp modSp new mod">
        <pc:chgData name="Adithyaa Swaminathan" userId="ab13344b09c48f10" providerId="LiveId" clId="{5B19E644-AFE5-4D80-8E74-04A689128B46}" dt="2024-08-16T06:36:01.799" v="2559" actId="1076"/>
        <pc:sldMkLst>
          <pc:docMk/>
          <pc:sldMk cId="2526425351" sldId="260"/>
        </pc:sldMkLst>
        <pc:spChg chg="mod">
          <ac:chgData name="Adithyaa Swaminathan" userId="ab13344b09c48f10" providerId="LiveId" clId="{5B19E644-AFE5-4D80-8E74-04A689128B46}" dt="2024-08-16T06:36:01.799" v="2559" actId="1076"/>
          <ac:spMkLst>
            <pc:docMk/>
            <pc:sldMk cId="2526425351" sldId="260"/>
            <ac:spMk id="2" creationId="{9CCAEF11-E39A-3D73-DB80-3C9F5BAA6D6C}"/>
          </ac:spMkLst>
        </pc:spChg>
        <pc:spChg chg="del">
          <ac:chgData name="Adithyaa Swaminathan" userId="ab13344b09c48f10" providerId="LiveId" clId="{5B19E644-AFE5-4D80-8E74-04A689128B46}" dt="2024-08-15T05:17:02.674" v="801" actId="3680"/>
          <ac:spMkLst>
            <pc:docMk/>
            <pc:sldMk cId="2526425351" sldId="260"/>
            <ac:spMk id="3" creationId="{46A914D4-184E-8667-0835-246D1CF0640B}"/>
          </ac:spMkLst>
        </pc:spChg>
        <pc:spChg chg="add del mod">
          <ac:chgData name="Adithyaa Swaminathan" userId="ab13344b09c48f10" providerId="LiveId" clId="{5B19E644-AFE5-4D80-8E74-04A689128B46}" dt="2024-08-15T13:24:53.921" v="1699"/>
          <ac:spMkLst>
            <pc:docMk/>
            <pc:sldMk cId="2526425351" sldId="260"/>
            <ac:spMk id="3" creationId="{C667CAB0-528D-E378-6BD9-16CE15B44E0D}"/>
          </ac:spMkLst>
        </pc:spChg>
        <pc:spChg chg="add del mod">
          <ac:chgData name="Adithyaa Swaminathan" userId="ab13344b09c48f10" providerId="LiveId" clId="{5B19E644-AFE5-4D80-8E74-04A689128B46}" dt="2024-08-15T13:25:13.493" v="1702"/>
          <ac:spMkLst>
            <pc:docMk/>
            <pc:sldMk cId="2526425351" sldId="260"/>
            <ac:spMk id="4" creationId="{88DFDC50-9812-AC1A-7430-275958FA0DE8}"/>
          </ac:spMkLst>
        </pc:spChg>
        <pc:spChg chg="add mod">
          <ac:chgData name="Adithyaa Swaminathan" userId="ab13344b09c48f10" providerId="LiveId" clId="{5B19E644-AFE5-4D80-8E74-04A689128B46}" dt="2024-08-16T06:26:18.872" v="2488" actId="255"/>
          <ac:spMkLst>
            <pc:docMk/>
            <pc:sldMk cId="2526425351" sldId="260"/>
            <ac:spMk id="5" creationId="{304C77F8-547E-081A-E327-E3D40D5C0177}"/>
          </ac:spMkLst>
        </pc:spChg>
        <pc:spChg chg="add del mod">
          <ac:chgData name="Adithyaa Swaminathan" userId="ab13344b09c48f10" providerId="LiveId" clId="{5B19E644-AFE5-4D80-8E74-04A689128B46}" dt="2024-08-15T05:17:20.694" v="803" actId="3680"/>
          <ac:spMkLst>
            <pc:docMk/>
            <pc:sldMk cId="2526425351" sldId="260"/>
            <ac:spMk id="6" creationId="{97DDDB69-72C4-394A-3AFB-D9A5A827BB6E}"/>
          </ac:spMkLst>
        </pc:spChg>
        <pc:graphicFrameChg chg="add del mod ord modGraphic">
          <ac:chgData name="Adithyaa Swaminathan" userId="ab13344b09c48f10" providerId="LiveId" clId="{5B19E644-AFE5-4D80-8E74-04A689128B46}" dt="2024-08-15T05:17:16.759" v="802" actId="478"/>
          <ac:graphicFrameMkLst>
            <pc:docMk/>
            <pc:sldMk cId="2526425351" sldId="260"/>
            <ac:graphicFrameMk id="4" creationId="{C49C2182-38AF-2A21-1142-C6CF03AC46EE}"/>
          </ac:graphicFrameMkLst>
        </pc:graphicFrameChg>
        <pc:graphicFrameChg chg="add mod ord modGraphic">
          <ac:chgData name="Adithyaa Swaminathan" userId="ab13344b09c48f10" providerId="LiveId" clId="{5B19E644-AFE5-4D80-8E74-04A689128B46}" dt="2024-08-15T13:33:54.457" v="1874" actId="1076"/>
          <ac:graphicFrameMkLst>
            <pc:docMk/>
            <pc:sldMk cId="2526425351" sldId="260"/>
            <ac:graphicFrameMk id="7" creationId="{903779B4-5785-BCD5-F8E2-90D8918ABAEF}"/>
          </ac:graphicFrameMkLst>
        </pc:graphicFrameChg>
      </pc:sldChg>
      <pc:sldChg chg="modSp new mod">
        <pc:chgData name="Adithyaa Swaminathan" userId="ab13344b09c48f10" providerId="LiveId" clId="{5B19E644-AFE5-4D80-8E74-04A689128B46}" dt="2024-08-16T06:35:48.914" v="2557" actId="1076"/>
        <pc:sldMkLst>
          <pc:docMk/>
          <pc:sldMk cId="3203741282" sldId="261"/>
        </pc:sldMkLst>
        <pc:spChg chg="mod">
          <ac:chgData name="Adithyaa Swaminathan" userId="ab13344b09c48f10" providerId="LiveId" clId="{5B19E644-AFE5-4D80-8E74-04A689128B46}" dt="2024-08-16T06:35:48.914" v="2557" actId="1076"/>
          <ac:spMkLst>
            <pc:docMk/>
            <pc:sldMk cId="3203741282" sldId="261"/>
            <ac:spMk id="2" creationId="{04217395-CBB6-4EEF-7256-2C179D4DCC14}"/>
          </ac:spMkLst>
        </pc:spChg>
        <pc:spChg chg="mod">
          <ac:chgData name="Adithyaa Swaminathan" userId="ab13344b09c48f10" providerId="LiveId" clId="{5B19E644-AFE5-4D80-8E74-04A689128B46}" dt="2024-08-16T06:33:38.415" v="2534" actId="27636"/>
          <ac:spMkLst>
            <pc:docMk/>
            <pc:sldMk cId="3203741282" sldId="261"/>
            <ac:spMk id="3" creationId="{9C4B676E-CA99-7CD3-8728-3E0CE1A887D3}"/>
          </ac:spMkLst>
        </pc:spChg>
      </pc:sldChg>
      <pc:sldChg chg="modSp new mod">
        <pc:chgData name="Adithyaa Swaminathan" userId="ab13344b09c48f10" providerId="LiveId" clId="{5B19E644-AFE5-4D80-8E74-04A689128B46}" dt="2024-08-16T06:35:27.369" v="2553" actId="14100"/>
        <pc:sldMkLst>
          <pc:docMk/>
          <pc:sldMk cId="1723473920" sldId="262"/>
        </pc:sldMkLst>
        <pc:spChg chg="mod">
          <ac:chgData name="Adithyaa Swaminathan" userId="ab13344b09c48f10" providerId="LiveId" clId="{5B19E644-AFE5-4D80-8E74-04A689128B46}" dt="2024-08-16T06:35:27.369" v="2553" actId="14100"/>
          <ac:spMkLst>
            <pc:docMk/>
            <pc:sldMk cId="1723473920" sldId="262"/>
            <ac:spMk id="2" creationId="{470DF056-4711-D646-E0D3-B9E1C838D066}"/>
          </ac:spMkLst>
        </pc:spChg>
        <pc:spChg chg="mod">
          <ac:chgData name="Adithyaa Swaminathan" userId="ab13344b09c48f10" providerId="LiveId" clId="{5B19E644-AFE5-4D80-8E74-04A689128B46}" dt="2024-08-16T06:06:53.347" v="2092" actId="20577"/>
          <ac:spMkLst>
            <pc:docMk/>
            <pc:sldMk cId="1723473920" sldId="262"/>
            <ac:spMk id="3" creationId="{3BB19D39-21DA-026E-26BF-40D8DDCE40FB}"/>
          </ac:spMkLst>
        </pc:spChg>
      </pc:sldChg>
      <pc:sldChg chg="modSp new mod">
        <pc:chgData name="Adithyaa Swaminathan" userId="ab13344b09c48f10" providerId="LiveId" clId="{5B19E644-AFE5-4D80-8E74-04A689128B46}" dt="2024-08-16T06:34:02.225" v="2537"/>
        <pc:sldMkLst>
          <pc:docMk/>
          <pc:sldMk cId="1550583882" sldId="263"/>
        </pc:sldMkLst>
        <pc:spChg chg="mod">
          <ac:chgData name="Adithyaa Swaminathan" userId="ab13344b09c48f10" providerId="LiveId" clId="{5B19E644-AFE5-4D80-8E74-04A689128B46}" dt="2024-08-16T06:34:02.225" v="2537"/>
          <ac:spMkLst>
            <pc:docMk/>
            <pc:sldMk cId="1550583882" sldId="263"/>
            <ac:spMk id="2" creationId="{4DAC6778-C94D-FC4E-0ED9-BD39D33B45E7}"/>
          </ac:spMkLst>
        </pc:spChg>
        <pc:spChg chg="mod">
          <ac:chgData name="Adithyaa Swaminathan" userId="ab13344b09c48f10" providerId="LiveId" clId="{5B19E644-AFE5-4D80-8E74-04A689128B46}" dt="2024-08-16T06:34:02.225" v="2537"/>
          <ac:spMkLst>
            <pc:docMk/>
            <pc:sldMk cId="1550583882" sldId="263"/>
            <ac:spMk id="3" creationId="{836C23F9-072D-9AC4-3814-739DFEFAC69E}"/>
          </ac:spMkLst>
        </pc:spChg>
      </pc:sldChg>
      <pc:sldChg chg="modSp new mod">
        <pc:chgData name="Adithyaa Swaminathan" userId="ab13344b09c48f10" providerId="LiveId" clId="{5B19E644-AFE5-4D80-8E74-04A689128B46}" dt="2024-08-16T06:37:31.562" v="2564" actId="108"/>
        <pc:sldMkLst>
          <pc:docMk/>
          <pc:sldMk cId="821545417" sldId="264"/>
        </pc:sldMkLst>
        <pc:spChg chg="mod">
          <ac:chgData name="Adithyaa Swaminathan" userId="ab13344b09c48f10" providerId="LiveId" clId="{5B19E644-AFE5-4D80-8E74-04A689128B46}" dt="2024-08-16T06:34:02.225" v="2537"/>
          <ac:spMkLst>
            <pc:docMk/>
            <pc:sldMk cId="821545417" sldId="264"/>
            <ac:spMk id="2" creationId="{EF3C2B8E-6D72-9EA7-E36F-72B2F005E635}"/>
          </ac:spMkLst>
        </pc:spChg>
        <pc:spChg chg="mod">
          <ac:chgData name="Adithyaa Swaminathan" userId="ab13344b09c48f10" providerId="LiveId" clId="{5B19E644-AFE5-4D80-8E74-04A689128B46}" dt="2024-08-16T06:37:31.562" v="2564" actId="108"/>
          <ac:spMkLst>
            <pc:docMk/>
            <pc:sldMk cId="821545417" sldId="264"/>
            <ac:spMk id="3" creationId="{60074AA6-478B-FFD4-6E9A-B2071D798C86}"/>
          </ac:spMkLst>
        </pc:spChg>
      </pc:sldChg>
      <pc:sldChg chg="modSp new mod">
        <pc:chgData name="Adithyaa Swaminathan" userId="ab13344b09c48f10" providerId="LiveId" clId="{5B19E644-AFE5-4D80-8E74-04A689128B46}" dt="2024-08-16T06:35:43.731" v="2556" actId="1076"/>
        <pc:sldMkLst>
          <pc:docMk/>
          <pc:sldMk cId="3775964782" sldId="265"/>
        </pc:sldMkLst>
        <pc:spChg chg="mod">
          <ac:chgData name="Adithyaa Swaminathan" userId="ab13344b09c48f10" providerId="LiveId" clId="{5B19E644-AFE5-4D80-8E74-04A689128B46}" dt="2024-08-16T06:35:43.731" v="2556" actId="1076"/>
          <ac:spMkLst>
            <pc:docMk/>
            <pc:sldMk cId="3775964782" sldId="265"/>
            <ac:spMk id="2" creationId="{D75E47C4-524E-580A-47A1-FB206B578F2C}"/>
          </ac:spMkLst>
        </pc:spChg>
        <pc:spChg chg="mod">
          <ac:chgData name="Adithyaa Swaminathan" userId="ab13344b09c48f10" providerId="LiveId" clId="{5B19E644-AFE5-4D80-8E74-04A689128B46}" dt="2024-08-16T06:22:19.255" v="2448" actId="14100"/>
          <ac:spMkLst>
            <pc:docMk/>
            <pc:sldMk cId="3775964782" sldId="265"/>
            <ac:spMk id="3" creationId="{2D30948A-1B18-9AC6-B1B4-6B3597B2E4C6}"/>
          </ac:spMkLst>
        </pc:spChg>
      </pc:sldChg>
      <pc:sldChg chg="modSp new mod">
        <pc:chgData name="Adithyaa Swaminathan" userId="ab13344b09c48f10" providerId="LiveId" clId="{5B19E644-AFE5-4D80-8E74-04A689128B46}" dt="2024-08-16T06:34:02.397" v="2538" actId="27636"/>
        <pc:sldMkLst>
          <pc:docMk/>
          <pc:sldMk cId="2546877704" sldId="266"/>
        </pc:sldMkLst>
        <pc:spChg chg="mod">
          <ac:chgData name="Adithyaa Swaminathan" userId="ab13344b09c48f10" providerId="LiveId" clId="{5B19E644-AFE5-4D80-8E74-04A689128B46}" dt="2024-08-16T06:34:02.225" v="2537"/>
          <ac:spMkLst>
            <pc:docMk/>
            <pc:sldMk cId="2546877704" sldId="266"/>
            <ac:spMk id="2" creationId="{341A7B69-F159-285E-2079-146AE2F267BB}"/>
          </ac:spMkLst>
        </pc:spChg>
        <pc:spChg chg="mod">
          <ac:chgData name="Adithyaa Swaminathan" userId="ab13344b09c48f10" providerId="LiveId" clId="{5B19E644-AFE5-4D80-8E74-04A689128B46}" dt="2024-08-16T06:34:02.397" v="2538" actId="27636"/>
          <ac:spMkLst>
            <pc:docMk/>
            <pc:sldMk cId="2546877704" sldId="266"/>
            <ac:spMk id="3" creationId="{92B60748-53BA-B0FA-8259-E1B9E5C62DA4}"/>
          </ac:spMkLst>
        </pc:spChg>
      </pc:sldChg>
      <pc:sldChg chg="delSp modSp new mod">
        <pc:chgData name="Adithyaa Swaminathan" userId="ab13344b09c48f10" providerId="LiveId" clId="{5B19E644-AFE5-4D80-8E74-04A689128B46}" dt="2024-08-16T06:37:16.327" v="2563" actId="1076"/>
        <pc:sldMkLst>
          <pc:docMk/>
          <pc:sldMk cId="89739452" sldId="267"/>
        </pc:sldMkLst>
        <pc:spChg chg="mod">
          <ac:chgData name="Adithyaa Swaminathan" userId="ab13344b09c48f10" providerId="LiveId" clId="{5B19E644-AFE5-4D80-8E74-04A689128B46}" dt="2024-08-16T06:37:16.327" v="2563" actId="1076"/>
          <ac:spMkLst>
            <pc:docMk/>
            <pc:sldMk cId="89739452" sldId="267"/>
            <ac:spMk id="2" creationId="{03E75266-9FF9-2469-6D0D-8816F4A8B181}"/>
          </ac:spMkLst>
        </pc:spChg>
        <pc:spChg chg="del">
          <ac:chgData name="Adithyaa Swaminathan" userId="ab13344b09c48f10" providerId="LiveId" clId="{5B19E644-AFE5-4D80-8E74-04A689128B46}" dt="2024-08-16T06:18:48.013" v="2424" actId="478"/>
          <ac:spMkLst>
            <pc:docMk/>
            <pc:sldMk cId="89739452" sldId="267"/>
            <ac:spMk id="3" creationId="{A23D9DEF-6E2C-01F5-1E7E-7F5CCB891C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3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9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10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2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8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4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8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6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3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0844-1B1D-4BD0-B7D5-A3377E68849C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8C68BE-94B4-4E45-A60F-7EBD2015A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DDD0-3507-CA6B-1F53-2CC5119B2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035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Comprehensive SEO Audit &amp; Optimization for Organic Traffic Growth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7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B69-F159-285E-2079-146AE2F2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0748-53BA-B0FA-8259-E1B9E5C6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7711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A thorough SEO audit identifies critical issues affecting the website's performance, such as broken links and slow loading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The audit also reveals opportunities to optimize content with relevant keywords that align with the target audience's search intent.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Through continuous monitoring and optimization based on audit findings, the website can achieve and maintain sustainable organic traffic growth.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b="1" dirty="0"/>
              <a:t>By addressing the above steps collectively ensure that the website remains competitive and effectively reaches its target audience, driving consistent and measurable growth in organic traffic.</a:t>
            </a:r>
          </a:p>
        </p:txBody>
      </p:sp>
    </p:spTree>
    <p:extLst>
      <p:ext uri="{BB962C8B-B14F-4D97-AF65-F5344CB8AC3E}">
        <p14:creationId xmlns:p14="http://schemas.microsoft.com/office/powerpoint/2010/main" val="254687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266-9FF9-2469-6D0D-8816F4A8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2667000"/>
            <a:ext cx="10515600" cy="152399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7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03B8-57FD-77D4-7B5D-30F84509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3" y="506640"/>
            <a:ext cx="9644743" cy="897618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C7E6-E359-DE2C-81FC-CADC528E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37"/>
            <a:ext cx="10515600" cy="3733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Company selected for this project - https://dineplan.net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About the Company:</a:t>
            </a:r>
          </a:p>
          <a:p>
            <a:r>
              <a:rPr lang="en-GB" sz="2400" dirty="0"/>
              <a:t>Specializes in providing a Cost-Effective, Multilingual, and Intuitive Complete Software Suite for all types of restaurant formats and food outlets.</a:t>
            </a:r>
          </a:p>
          <a:p>
            <a:r>
              <a:rPr lang="en-GB" sz="2400" dirty="0"/>
              <a:t>Committed to accelerating the restaurant industry globally with simplified operations, and increased ROI through our cloud-based software solutions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12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5768-F2D0-B138-4C8E-6FBF638C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727" y="537024"/>
            <a:ext cx="7177273" cy="780146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1 - Initial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EF60-9BEF-1890-95B2-9BFEBEC7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6"/>
            <a:ext cx="1051560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      Current Performance:</a:t>
            </a:r>
          </a:p>
          <a:p>
            <a:pPr lvl="1"/>
            <a:r>
              <a:rPr lang="en-GB" sz="2600" dirty="0"/>
              <a:t>The website is overloaded with information and plenty of large images used </a:t>
            </a:r>
          </a:p>
          <a:p>
            <a:pPr lvl="1"/>
            <a:r>
              <a:rPr lang="en-GB" sz="2600" dirty="0"/>
              <a:t>High scope of improvement in optimizing the On-page, Technical SEO, and Keyword	planning.</a:t>
            </a:r>
          </a:p>
          <a:p>
            <a:pPr lvl="1"/>
            <a:endParaRPr lang="en-GB" sz="2000" dirty="0"/>
          </a:p>
          <a:p>
            <a:pPr marL="457200" lvl="1" indent="0">
              <a:buNone/>
            </a:pPr>
            <a:r>
              <a:rPr lang="en-GB" b="1" dirty="0"/>
              <a:t>Strengths:</a:t>
            </a:r>
          </a:p>
          <a:p>
            <a:pPr lvl="1"/>
            <a:r>
              <a:rPr lang="en-GB" dirty="0"/>
              <a:t>Website is visually appealing and easy to navigate</a:t>
            </a:r>
          </a:p>
          <a:p>
            <a:pPr lvl="1"/>
            <a:r>
              <a:rPr lang="en-GB" dirty="0"/>
              <a:t>User-Friendly Interface and provides real-time data tracking and analytics</a:t>
            </a:r>
          </a:p>
          <a:p>
            <a:pPr lvl="1"/>
            <a:r>
              <a:rPr lang="en-GB" dirty="0"/>
              <a:t>Secured with HTTPS connection</a:t>
            </a:r>
          </a:p>
          <a:p>
            <a:pPr lvl="1"/>
            <a:endParaRPr lang="en-GB" sz="2000" dirty="0"/>
          </a:p>
          <a:p>
            <a:pPr marL="457200" lvl="1" indent="0">
              <a:buNone/>
            </a:pPr>
            <a:r>
              <a:rPr lang="en-GB" b="1" dirty="0"/>
              <a:t>Weakness:</a:t>
            </a:r>
          </a:p>
          <a:p>
            <a:pPr lvl="1"/>
            <a:r>
              <a:rPr lang="en-GB" dirty="0"/>
              <a:t>Loaded with lots of information and large images which affects the overall performance of the website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3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EF11-E39A-3D73-DB80-3C9F5BAA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543" y="554187"/>
            <a:ext cx="8033657" cy="686434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2 - Keyword Research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3779B4-5785-BCD5-F8E2-90D8918AB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852661"/>
              </p:ext>
            </p:extLst>
          </p:nvPr>
        </p:nvGraphicFramePr>
        <p:xfrm>
          <a:off x="838200" y="1362456"/>
          <a:ext cx="71536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5357">
                  <a:extLst>
                    <a:ext uri="{9D8B030D-6E8A-4147-A177-3AD203B41FA5}">
                      <a16:colId xmlns:a16="http://schemas.microsoft.com/office/drawing/2014/main" val="1554765970"/>
                    </a:ext>
                  </a:extLst>
                </a:gridCol>
                <a:gridCol w="3618299">
                  <a:extLst>
                    <a:ext uri="{9D8B030D-6E8A-4147-A177-3AD203B41FA5}">
                      <a16:colId xmlns:a16="http://schemas.microsoft.com/office/drawing/2014/main" val="1380391066"/>
                    </a:ext>
                  </a:extLst>
                </a:gridCol>
              </a:tblGrid>
              <a:tr h="340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Targeted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26860"/>
                  </a:ext>
                </a:extLst>
              </a:tr>
              <a:tr h="340935">
                <a:tc>
                  <a:txBody>
                    <a:bodyPr/>
                    <a:lstStyle/>
                    <a:p>
                      <a:r>
                        <a:rPr lang="en-GB" dirty="0"/>
                        <a:t>1, Dining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10K – 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03025"/>
                  </a:ext>
                </a:extLst>
              </a:tr>
              <a:tr h="340935">
                <a:tc>
                  <a:txBody>
                    <a:bodyPr/>
                    <a:lstStyle/>
                    <a:p>
                      <a:r>
                        <a:rPr lang="en-GB" dirty="0"/>
                        <a:t>2, POS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1K – 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6044"/>
                  </a:ext>
                </a:extLst>
              </a:tr>
              <a:tr h="596636">
                <a:tc>
                  <a:txBody>
                    <a:bodyPr/>
                    <a:lstStyle/>
                    <a:p>
                      <a:r>
                        <a:rPr lang="en-GB" dirty="0"/>
                        <a:t>3, Restaurant management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1K – 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161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4C77F8-547E-081A-E327-E3D40D5C0177}"/>
              </a:ext>
            </a:extLst>
          </p:cNvPr>
          <p:cNvSpPr txBox="1"/>
          <p:nvPr/>
        </p:nvSpPr>
        <p:spPr>
          <a:xfrm>
            <a:off x="838200" y="3410713"/>
            <a:ext cx="79400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sng" strike="noStrike" dirty="0">
                <a:effectLst/>
                <a:latin typeface="Arial" panose="020B0604020202020204" pitchFamily="34" charset="0"/>
              </a:rPr>
              <a:t>Competitive </a:t>
            </a:r>
            <a:r>
              <a:rPr lang="en-GB" sz="2400" u="sng" dirty="0">
                <a:latin typeface="Arial" panose="020B0604020202020204" pitchFamily="34" charset="0"/>
              </a:rPr>
              <a:t>A</a:t>
            </a:r>
            <a:r>
              <a:rPr lang="en-GB" sz="2400" b="0" i="0" u="sng" strike="noStrike" dirty="0">
                <a:effectLst/>
                <a:latin typeface="Arial" panose="020B0604020202020204" pitchFamily="34" charset="0"/>
              </a:rPr>
              <a:t>nalysis: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</a:rPr>
              <a:t>Identifying key competitors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</a:rPr>
              <a:t>Keyword Analysis on par with the competitors - </a:t>
            </a:r>
            <a:r>
              <a:rPr lang="en-GB" sz="2000" dirty="0"/>
              <a:t>related to "restaurant management software," "POS systems," "employee scheduling," and "inventory management." </a:t>
            </a:r>
            <a:endParaRPr lang="en-GB" sz="2000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Pricing model - that cater to different business sizes, from small cafes to large restaurant chains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</a:rPr>
              <a:t>Attract target audience by highlighting </a:t>
            </a:r>
            <a:r>
              <a:rPr lang="en-GB" sz="2000" dirty="0"/>
              <a:t>specific features</a:t>
            </a:r>
            <a:endParaRPr lang="en-GB" sz="20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4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7395-CBB6-4EEF-7256-2C179D4D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618853"/>
            <a:ext cx="9492344" cy="73433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3 – On 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676E-CA99-7CD3-8728-3E0CE1A8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1" dirty="0"/>
              <a:t>      Strength: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Informative and interactive pages with user friendly design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Ease of Navigation and understanding of the website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2800" b="1" dirty="0"/>
              <a:t>Weakness: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Missing keywords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Title Tag - restaurant reservation system could have been used which correlates more towards the website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Meta Description needs to be reconstructed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Images needs to be optimized with ALT text and file names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7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F056-4711-D646-E0D3-B9E1C838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7794171" cy="6590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4 – Technical SEO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9D39-21DA-026E-26BF-40D8DDCE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459"/>
            <a:ext cx="105156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 </a:t>
            </a:r>
            <a:r>
              <a:rPr lang="en-GB" sz="2600" b="1" dirty="0"/>
              <a:t>Findings: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Site speed WRT Desktop is great and needs improvement for Mobile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Robots.txt File is updated correctly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SSL Certificate – Secured with HTTPS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Canonical tag correctly used</a:t>
            </a:r>
          </a:p>
          <a:p>
            <a:pPr marL="0" indent="0">
              <a:buNone/>
            </a:pPr>
            <a:r>
              <a:rPr lang="en-GB" sz="2600" b="1" dirty="0"/>
              <a:t>Best practices to improve site and web page speed</a:t>
            </a:r>
            <a:endParaRPr lang="en-GB" sz="2600" dirty="0"/>
          </a:p>
          <a:p>
            <a:pPr lvl="1"/>
            <a:r>
              <a:rPr lang="en-GB" dirty="0"/>
              <a:t>Optimize Images – using appropriately sized images</a:t>
            </a:r>
          </a:p>
          <a:p>
            <a:pPr lvl="1"/>
            <a:r>
              <a:rPr lang="en-GB" dirty="0"/>
              <a:t>Leverage Browser Caching - to improve the loading speed of the website.</a:t>
            </a:r>
          </a:p>
          <a:p>
            <a:pPr lvl="1"/>
            <a:r>
              <a:rPr lang="en-GB" dirty="0"/>
              <a:t>Enable GZIP compression on the server to reduce the size of the files sent to the user's browser - using a WordPress plugin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4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6778-C94D-FC4E-0ED9-BD39D33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5 – 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C23F9-072D-9AC4-3814-739DFEFA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Creating Blogs based on end user’s needs and keywords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The Unspoken Language – How Restaurant Design Shapes Your Dining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Beyond the Lunch Line: Modernize Your College Canteen with Self-Ordering Kiosk – </a:t>
            </a:r>
            <a:r>
              <a:rPr lang="en-GB" sz="2400" dirty="0" err="1"/>
              <a:t>DineGo</a:t>
            </a:r>
            <a:endParaRPr lang="en-GB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Seamless Middle East 2024: A Next-Gen Tech Expo Experience</a:t>
            </a:r>
          </a:p>
        </p:txBody>
      </p:sp>
    </p:spTree>
    <p:extLst>
      <p:ext uri="{BB962C8B-B14F-4D97-AF65-F5344CB8AC3E}">
        <p14:creationId xmlns:p14="http://schemas.microsoft.com/office/powerpoint/2010/main" val="155058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B8E-6D72-9EA7-E36F-72B2F005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Task 6 – Off 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AA6-478B-FFD4-6E9A-B2071D79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7172"/>
            <a:ext cx="9404723" cy="49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Content Partnerships </a:t>
            </a:r>
            <a:r>
              <a:rPr lang="en-GB" sz="2400" dirty="0"/>
              <a:t>- Partner with complementary brands to create co-branded content such as webinars, whitepapers, or eBooks. Feature </a:t>
            </a:r>
            <a:r>
              <a:rPr lang="en-GB" sz="2400" dirty="0" err="1"/>
              <a:t>Dineplan</a:t>
            </a:r>
            <a:r>
              <a:rPr lang="en-GB" sz="2400" dirty="0"/>
              <a:t> experts in interviews or podcasts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Event Marketing </a:t>
            </a:r>
            <a:r>
              <a:rPr lang="en-GB" sz="2400" dirty="0"/>
              <a:t>- Host webinars and virtual events focusing on restaurant management challenges and solutions. Participate in or sponsor industry conferences, both virtual and physical. This can lead to mentions in event-related content and backlinks from event pages.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Broken Link Building</a:t>
            </a:r>
            <a:r>
              <a:rPr lang="en-GB" sz="2400" dirty="0"/>
              <a:t>: Identify broken links on relevant websites and offer </a:t>
            </a:r>
            <a:r>
              <a:rPr lang="en-GB" sz="2400" dirty="0" err="1"/>
              <a:t>Dineplan</a:t>
            </a:r>
            <a:r>
              <a:rPr lang="en-GB" sz="2400" dirty="0"/>
              <a:t> content as a replacement. Use tools like </a:t>
            </a:r>
            <a:r>
              <a:rPr lang="en-GB" sz="2400" dirty="0" err="1"/>
              <a:t>Ahrefs</a:t>
            </a:r>
            <a:r>
              <a:rPr lang="en-GB" sz="2400" dirty="0"/>
              <a:t> to find these opportunities.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54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47C4-524E-580A-47A1-FB206B57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97" y="613224"/>
            <a:ext cx="7040932" cy="845461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0948A-1B18-9AC6-B1B4-6B3597B2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267201"/>
          </a:xfrm>
        </p:spPr>
        <p:txBody>
          <a:bodyPr/>
          <a:lstStyle/>
          <a:p>
            <a:r>
              <a:rPr lang="en-GB" sz="3200" dirty="0"/>
              <a:t>Keyword Research plays a significant role in SEO Optimization hence top priority should be given for the same</a:t>
            </a:r>
          </a:p>
          <a:p>
            <a:r>
              <a:rPr lang="en-GB" sz="3200" dirty="0"/>
              <a:t>Images needs to be optimized with ALT text and file names</a:t>
            </a:r>
          </a:p>
          <a:p>
            <a:r>
              <a:rPr lang="en-GB" sz="3200" dirty="0"/>
              <a:t>Large images needs to be revisited to accelerate the overall performance of the website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964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643</TotalTime>
  <Words>676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Comprehensive SEO Audit &amp; Optimization for Organic Traffic Growth</vt:lpstr>
      <vt:lpstr>Company Selection:</vt:lpstr>
      <vt:lpstr>Task 1 - Initial Audit</vt:lpstr>
      <vt:lpstr>Task 2 - Keyword Research</vt:lpstr>
      <vt:lpstr>Task 3 – On Page SEO Optimization Audit</vt:lpstr>
      <vt:lpstr>Task 4 – Technical SEO Audit</vt:lpstr>
      <vt:lpstr>Task 5 – Content Strategy</vt:lpstr>
      <vt:lpstr>Task 6 – Off Page SEO</vt:lpstr>
      <vt:lpstr>Project Outcome: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Adithyaa Swaminathan</dc:creator>
  <cp:lastModifiedBy>Adithyaa Swaminathan</cp:lastModifiedBy>
  <cp:revision>1</cp:revision>
  <dcterms:created xsi:type="dcterms:W3CDTF">2024-08-13T06:08:07Z</dcterms:created>
  <dcterms:modified xsi:type="dcterms:W3CDTF">2024-08-16T06:37:40Z</dcterms:modified>
</cp:coreProperties>
</file>