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83B7-F178-A06F-4D4D-AC6FA8429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B1FC9-4EFB-BAFB-C627-9B9430EDE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C85D-44F0-DE0E-6926-412BC140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5902-B9CB-661C-741B-6EF43DFF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D8BF-5654-6E5B-6971-837603E7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7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6B03-897B-3A08-3E90-BB753BAB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A0C1A-42D5-BCEE-7C4B-60FEB6593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1830-0DE9-D56C-0B7E-F16F6156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8505-C5BB-6B70-4CDD-237D82BA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C5FD-7A58-FFA8-2DB1-9505D331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19044-43C5-3AE6-548F-0DA34B06F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9DE9-F785-8DDA-9019-0B626053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FC19-83E8-3EF3-6AB9-74C83978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73F4-EB96-0978-ADC0-EBB9E6FB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A3CC-7CFD-05DE-7FBD-43C4E9B8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9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9D13-F22C-E09A-283E-C8E2302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E1E2-552A-1520-E833-4FD6C4A4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A3C4-7C54-A279-A3A7-F159F07A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B2F3-FD47-BF66-08BB-52403025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C1A-B112-0424-FFFA-5A0FCFF5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1CAE-27D3-21DF-0B58-8E36D35D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FBD8F-8F1E-5ADD-A8B2-FC6A1E96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5CFB-D34F-D259-C235-A333617D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B220-35CE-8846-AC1E-70A56311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3966-B598-0CF3-49DB-9766496B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1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AF5B-7408-B6B4-C602-7C9EE44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D3CD-DC6B-9A4C-0AFD-95B11C7D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2C2E0-39DC-DF5A-6E11-135189C9A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22475-52A8-0943-3AF2-9C56E693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916D6-452C-AAD1-4A1F-620FB2F6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E172E-63C9-0E37-5014-50C030C6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6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C68D-2E55-C741-D16E-172BBF48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E6360-6A79-64A0-B52E-62B17031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DD0F-E38E-8AAE-C1BB-5FC99EF0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4F330-1B26-4DC7-3319-F6F816E35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27F27-11D6-6974-CF12-5A5C69B8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34007-8B26-211D-99F4-1039C0FE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3AB12-36C1-EC6D-2001-F88D0F3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F5C28-677C-A572-E3E5-832625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9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EE8F-8442-6C6B-9BB0-5C45E17A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1FF49-9F77-56AC-557C-2927010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3FD8-DF45-4B32-CE27-0E9DDEBE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722B6-0551-5DC0-4ED8-23F602E8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1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827D8-6E6C-23E4-8BD4-1D244F24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EC178-0E16-D77D-17FA-2F81154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8585-AB32-45B2-4BBC-510E8E15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4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BF76-3822-CE68-DF76-A4A4BAF6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D520-9E05-2DB7-DDAC-E648DA6F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A3005-BC13-B1F7-51AD-3B616DE4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F8395-9285-46CB-A6F9-1491DCC1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B373A-82A2-FB10-DF84-6DE50AC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B5BF3-E842-CBF2-B063-9AF6D814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4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F876-D33C-8DDE-6D13-63B9FE2C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BA44E-3224-41CE-B4D7-1D6AFC83B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5D71C-9F55-E8A4-7104-D5E27660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877D-7A57-E23E-E614-E9429968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E554-3DEC-0C3D-734B-1E08A53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1E46E-849B-8770-0DE2-3B881ED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9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2EAF7-AAFA-7373-AC30-5434F97B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E82B-5ABD-48D0-6EB0-30920A7F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7377-76A6-C198-80D4-5A7E7B37B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622B4-9BC6-4E65-B60A-F59CC203609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266F-E970-1AB2-C92B-6508D3828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AEDA-DB8A-0A2D-71C6-9267F1801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2D984-A896-4748-879C-DA43BE87A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27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225C-00BD-6398-9CB4-C657C7D11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Predicting Customer Churn in the Telecom Industry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D395D-B69F-DF59-2B72-AA078733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86020"/>
            <a:ext cx="4507992" cy="503618"/>
          </a:xfrm>
        </p:spPr>
        <p:txBody>
          <a:bodyPr>
            <a:normAutofit/>
          </a:bodyPr>
          <a:lstStyle/>
          <a:p>
            <a:r>
              <a:rPr lang="en-GB" dirty="0"/>
              <a:t>Adithyaa Swaminathan – MBE11</a:t>
            </a:r>
          </a:p>
        </p:txBody>
      </p:sp>
    </p:spTree>
    <p:extLst>
      <p:ext uri="{BB962C8B-B14F-4D97-AF65-F5344CB8AC3E}">
        <p14:creationId xmlns:p14="http://schemas.microsoft.com/office/powerpoint/2010/main" val="10803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0D50-8ED3-0125-EEB5-F48EACD1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9632-3445-C375-BA9B-E1BF9000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Predicting Customer Churn in the Telecom Industry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Adithyaa Swaminathan</dc:creator>
  <cp:lastModifiedBy>Adithyaa Swaminathan</cp:lastModifiedBy>
  <cp:revision>1</cp:revision>
  <dcterms:created xsi:type="dcterms:W3CDTF">2024-10-12T12:23:35Z</dcterms:created>
  <dcterms:modified xsi:type="dcterms:W3CDTF">2024-10-12T12:24:53Z</dcterms:modified>
</cp:coreProperties>
</file>