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603BCC-BFEE-464B-A104-BE212AD14EB6}" v="11" dt="2024-11-08T08:08:54.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hyaa Swaminathan" userId="ab13344b09c48f10" providerId="LiveId" clId="{8A603BCC-BFEE-464B-A104-BE212AD14EB6}"/>
    <pc:docChg chg="undo custSel addSld modSld">
      <pc:chgData name="Adithyaa Swaminathan" userId="ab13344b09c48f10" providerId="LiveId" clId="{8A603BCC-BFEE-464B-A104-BE212AD14EB6}" dt="2024-11-10T05:09:18.725" v="655" actId="1076"/>
      <pc:docMkLst>
        <pc:docMk/>
      </pc:docMkLst>
      <pc:sldChg chg="modSp mod">
        <pc:chgData name="Adithyaa Swaminathan" userId="ab13344b09c48f10" providerId="LiveId" clId="{8A603BCC-BFEE-464B-A104-BE212AD14EB6}" dt="2024-11-10T05:09:18.725" v="655" actId="1076"/>
        <pc:sldMkLst>
          <pc:docMk/>
          <pc:sldMk cId="2846338621" sldId="256"/>
        </pc:sldMkLst>
        <pc:spChg chg="mod">
          <ac:chgData name="Adithyaa Swaminathan" userId="ab13344b09c48f10" providerId="LiveId" clId="{8A603BCC-BFEE-464B-A104-BE212AD14EB6}" dt="2024-11-10T05:09:18.725" v="655" actId="1076"/>
          <ac:spMkLst>
            <pc:docMk/>
            <pc:sldMk cId="2846338621" sldId="256"/>
            <ac:spMk id="3" creationId="{5F080CFA-FE19-5E26-046A-7B6C0EA66F8B}"/>
          </ac:spMkLst>
        </pc:spChg>
      </pc:sldChg>
      <pc:sldChg chg="addSp delSp modSp mod">
        <pc:chgData name="Adithyaa Swaminathan" userId="ab13344b09c48f10" providerId="LiveId" clId="{8A603BCC-BFEE-464B-A104-BE212AD14EB6}" dt="2024-11-08T07:18:26.750" v="226" actId="14100"/>
        <pc:sldMkLst>
          <pc:docMk/>
          <pc:sldMk cId="1069912690" sldId="257"/>
        </pc:sldMkLst>
        <pc:spChg chg="add del mod">
          <ac:chgData name="Adithyaa Swaminathan" userId="ab13344b09c48f10" providerId="LiveId" clId="{8A603BCC-BFEE-464B-A104-BE212AD14EB6}" dt="2024-11-08T07:09:25.010" v="5" actId="22"/>
          <ac:spMkLst>
            <pc:docMk/>
            <pc:sldMk cId="1069912690" sldId="257"/>
            <ac:spMk id="8" creationId="{A9327C89-C117-8218-3FD1-BDA1FA946414}"/>
          </ac:spMkLst>
        </pc:spChg>
        <pc:spChg chg="add mod">
          <ac:chgData name="Adithyaa Swaminathan" userId="ab13344b09c48f10" providerId="LiveId" clId="{8A603BCC-BFEE-464B-A104-BE212AD14EB6}" dt="2024-11-08T07:16:44.342" v="220" actId="20577"/>
          <ac:spMkLst>
            <pc:docMk/>
            <pc:sldMk cId="1069912690" sldId="257"/>
            <ac:spMk id="11" creationId="{7270D0B1-6F79-115F-FC0A-8EFE2C68A032}"/>
          </ac:spMkLst>
        </pc:spChg>
        <pc:spChg chg="add mod">
          <ac:chgData name="Adithyaa Swaminathan" userId="ab13344b09c48f10" providerId="LiveId" clId="{8A603BCC-BFEE-464B-A104-BE212AD14EB6}" dt="2024-11-08T07:15:23.906" v="145"/>
          <ac:spMkLst>
            <pc:docMk/>
            <pc:sldMk cId="1069912690" sldId="257"/>
            <ac:spMk id="21" creationId="{2D5FC43B-C6AF-2333-0367-6224F0F509E7}"/>
          </ac:spMkLst>
        </pc:spChg>
        <pc:graphicFrameChg chg="del mod">
          <ac:chgData name="Adithyaa Swaminathan" userId="ab13344b09c48f10" providerId="LiveId" clId="{8A603BCC-BFEE-464B-A104-BE212AD14EB6}" dt="2024-11-08T07:09:13.701" v="2" actId="478"/>
          <ac:graphicFrameMkLst>
            <pc:docMk/>
            <pc:sldMk cId="1069912690" sldId="257"/>
            <ac:graphicFrameMk id="6" creationId="{AEA644BC-7C24-E395-A19B-42D1096C1A18}"/>
          </ac:graphicFrameMkLst>
        </pc:graphicFrameChg>
        <pc:picChg chg="add mod ord">
          <ac:chgData name="Adithyaa Swaminathan" userId="ab13344b09c48f10" providerId="LiveId" clId="{8A603BCC-BFEE-464B-A104-BE212AD14EB6}" dt="2024-11-08T07:09:35.455" v="7" actId="1076"/>
          <ac:picMkLst>
            <pc:docMk/>
            <pc:sldMk cId="1069912690" sldId="257"/>
            <ac:picMk id="10" creationId="{AD5AE5E5-A3D0-EB95-4054-EE7754AE1E26}"/>
          </ac:picMkLst>
        </pc:picChg>
        <pc:picChg chg="add mod">
          <ac:chgData name="Adithyaa Swaminathan" userId="ab13344b09c48f10" providerId="LiveId" clId="{8A603BCC-BFEE-464B-A104-BE212AD14EB6}" dt="2024-11-08T07:18:26.750" v="226" actId="14100"/>
          <ac:picMkLst>
            <pc:docMk/>
            <pc:sldMk cId="1069912690" sldId="257"/>
            <ac:picMk id="18" creationId="{E6C7712E-8D34-CBEC-B44D-FDA38C5A3550}"/>
          </ac:picMkLst>
        </pc:picChg>
        <pc:picChg chg="add del">
          <ac:chgData name="Adithyaa Swaminathan" userId="ab13344b09c48f10" providerId="LiveId" clId="{8A603BCC-BFEE-464B-A104-BE212AD14EB6}" dt="2024-11-08T07:15:18.837" v="144" actId="478"/>
          <ac:picMkLst>
            <pc:docMk/>
            <pc:sldMk cId="1069912690" sldId="257"/>
            <ac:picMk id="20" creationId="{4B00B6D4-AD67-EB92-23A9-CB121A95CE37}"/>
          </ac:picMkLst>
        </pc:picChg>
        <pc:cxnChg chg="add mod">
          <ac:chgData name="Adithyaa Swaminathan" userId="ab13344b09c48f10" providerId="LiveId" clId="{8A603BCC-BFEE-464B-A104-BE212AD14EB6}" dt="2024-11-08T07:12:57.336" v="138" actId="1076"/>
          <ac:cxnSpMkLst>
            <pc:docMk/>
            <pc:sldMk cId="1069912690" sldId="257"/>
            <ac:cxnSpMk id="13" creationId="{8DFBFFF9-2097-46C4-DF59-6AC25D982388}"/>
          </ac:cxnSpMkLst>
        </pc:cxnChg>
        <pc:cxnChg chg="add mod">
          <ac:chgData name="Adithyaa Swaminathan" userId="ab13344b09c48f10" providerId="LiveId" clId="{8A603BCC-BFEE-464B-A104-BE212AD14EB6}" dt="2024-11-08T07:18:21.911" v="225" actId="1076"/>
          <ac:cxnSpMkLst>
            <pc:docMk/>
            <pc:sldMk cId="1069912690" sldId="257"/>
            <ac:cxnSpMk id="22" creationId="{1D2EA1BB-98ED-90D2-2A5F-705AEDB516D4}"/>
          </ac:cxnSpMkLst>
        </pc:cxnChg>
      </pc:sldChg>
      <pc:sldChg chg="addSp delSp modSp new mod">
        <pc:chgData name="Adithyaa Swaminathan" userId="ab13344b09c48f10" providerId="LiveId" clId="{8A603BCC-BFEE-464B-A104-BE212AD14EB6}" dt="2024-11-08T07:44:01.140" v="461" actId="12"/>
        <pc:sldMkLst>
          <pc:docMk/>
          <pc:sldMk cId="3750527904" sldId="258"/>
        </pc:sldMkLst>
        <pc:spChg chg="del">
          <ac:chgData name="Adithyaa Swaminathan" userId="ab13344b09c48f10" providerId="LiveId" clId="{8A603BCC-BFEE-464B-A104-BE212AD14EB6}" dt="2024-11-08T07:21:52.174" v="228" actId="478"/>
          <ac:spMkLst>
            <pc:docMk/>
            <pc:sldMk cId="3750527904" sldId="258"/>
            <ac:spMk id="2" creationId="{2EF9A427-9401-CCFE-330B-EB84EB65E2F1}"/>
          </ac:spMkLst>
        </pc:spChg>
        <pc:spChg chg="del mod">
          <ac:chgData name="Adithyaa Swaminathan" userId="ab13344b09c48f10" providerId="LiveId" clId="{8A603BCC-BFEE-464B-A104-BE212AD14EB6}" dt="2024-11-08T07:21:57.068" v="230" actId="478"/>
          <ac:spMkLst>
            <pc:docMk/>
            <pc:sldMk cId="3750527904" sldId="258"/>
            <ac:spMk id="3" creationId="{A19A3F7C-A32E-7693-95C2-1213C898308D}"/>
          </ac:spMkLst>
        </pc:spChg>
        <pc:spChg chg="add del mod">
          <ac:chgData name="Adithyaa Swaminathan" userId="ab13344b09c48f10" providerId="LiveId" clId="{8A603BCC-BFEE-464B-A104-BE212AD14EB6}" dt="2024-11-08T07:31:35.571" v="241" actId="478"/>
          <ac:spMkLst>
            <pc:docMk/>
            <pc:sldMk cId="3750527904" sldId="258"/>
            <ac:spMk id="8" creationId="{1D423139-4176-504D-309C-1F510E3C9EC4}"/>
          </ac:spMkLst>
        </pc:spChg>
        <pc:spChg chg="add del mod">
          <ac:chgData name="Adithyaa Swaminathan" userId="ab13344b09c48f10" providerId="LiveId" clId="{8A603BCC-BFEE-464B-A104-BE212AD14EB6}" dt="2024-11-08T07:39:30.528" v="409"/>
          <ac:spMkLst>
            <pc:docMk/>
            <pc:sldMk cId="3750527904" sldId="258"/>
            <ac:spMk id="11" creationId="{152C6AC8-8969-01D5-CEFC-938E3D2F57C3}"/>
          </ac:spMkLst>
        </pc:spChg>
        <pc:spChg chg="add mod">
          <ac:chgData name="Adithyaa Swaminathan" userId="ab13344b09c48f10" providerId="LiveId" clId="{8A603BCC-BFEE-464B-A104-BE212AD14EB6}" dt="2024-11-08T07:44:01.140" v="461" actId="12"/>
          <ac:spMkLst>
            <pc:docMk/>
            <pc:sldMk cId="3750527904" sldId="258"/>
            <ac:spMk id="12" creationId="{B926C27E-21D6-722A-FB59-3F6C19BD456C}"/>
          </ac:spMkLst>
        </pc:spChg>
        <pc:picChg chg="add del mod">
          <ac:chgData name="Adithyaa Swaminathan" userId="ab13344b09c48f10" providerId="LiveId" clId="{8A603BCC-BFEE-464B-A104-BE212AD14EB6}" dt="2024-11-08T07:22:13.078" v="233" actId="478"/>
          <ac:picMkLst>
            <pc:docMk/>
            <pc:sldMk cId="3750527904" sldId="258"/>
            <ac:picMk id="5" creationId="{33DFB3C9-87C1-C224-F870-FBE5CD9AEFF0}"/>
          </ac:picMkLst>
        </pc:picChg>
        <pc:picChg chg="add mod">
          <ac:chgData name="Adithyaa Swaminathan" userId="ab13344b09c48f10" providerId="LiveId" clId="{8A603BCC-BFEE-464B-A104-BE212AD14EB6}" dt="2024-11-08T07:43:44.737" v="458" actId="1076"/>
          <ac:picMkLst>
            <pc:docMk/>
            <pc:sldMk cId="3750527904" sldId="258"/>
            <ac:picMk id="7" creationId="{2DBDA07D-43D9-56EA-34B2-F287A1123324}"/>
          </ac:picMkLst>
        </pc:picChg>
        <pc:picChg chg="add del mod">
          <ac:chgData name="Adithyaa Swaminathan" userId="ab13344b09c48f10" providerId="LiveId" clId="{8A603BCC-BFEE-464B-A104-BE212AD14EB6}" dt="2024-11-08T07:38:10.600" v="354" actId="478"/>
          <ac:picMkLst>
            <pc:docMk/>
            <pc:sldMk cId="3750527904" sldId="258"/>
            <ac:picMk id="10" creationId="{DAD6ADEA-4799-3CB9-CB7D-B7B2250B533F}"/>
          </ac:picMkLst>
        </pc:picChg>
      </pc:sldChg>
      <pc:sldChg chg="addSp delSp modSp new mod">
        <pc:chgData name="Adithyaa Swaminathan" userId="ab13344b09c48f10" providerId="LiveId" clId="{8A603BCC-BFEE-464B-A104-BE212AD14EB6}" dt="2024-11-08T07:44:07.939" v="462" actId="12"/>
        <pc:sldMkLst>
          <pc:docMk/>
          <pc:sldMk cId="1251858024" sldId="259"/>
        </pc:sldMkLst>
        <pc:spChg chg="del">
          <ac:chgData name="Adithyaa Swaminathan" userId="ab13344b09c48f10" providerId="LiveId" clId="{8A603BCC-BFEE-464B-A104-BE212AD14EB6}" dt="2024-11-08T07:33:32.221" v="254" actId="478"/>
          <ac:spMkLst>
            <pc:docMk/>
            <pc:sldMk cId="1251858024" sldId="259"/>
            <ac:spMk id="2" creationId="{28AC6A89-B08E-7C1D-8850-0AE1345B227F}"/>
          </ac:spMkLst>
        </pc:spChg>
        <pc:spChg chg="del">
          <ac:chgData name="Adithyaa Swaminathan" userId="ab13344b09c48f10" providerId="LiveId" clId="{8A603BCC-BFEE-464B-A104-BE212AD14EB6}" dt="2024-11-08T07:33:33.960" v="255" actId="478"/>
          <ac:spMkLst>
            <pc:docMk/>
            <pc:sldMk cId="1251858024" sldId="259"/>
            <ac:spMk id="3" creationId="{2EF61B05-3632-8B76-43F7-95A484189C1E}"/>
          </ac:spMkLst>
        </pc:spChg>
        <pc:spChg chg="add mod">
          <ac:chgData name="Adithyaa Swaminathan" userId="ab13344b09c48f10" providerId="LiveId" clId="{8A603BCC-BFEE-464B-A104-BE212AD14EB6}" dt="2024-11-08T07:44:07.939" v="462" actId="12"/>
          <ac:spMkLst>
            <pc:docMk/>
            <pc:sldMk cId="1251858024" sldId="259"/>
            <ac:spMk id="10" creationId="{54236B64-FB48-92B4-9665-08DCE516CE4A}"/>
          </ac:spMkLst>
        </pc:spChg>
        <pc:picChg chg="add del mod">
          <ac:chgData name="Adithyaa Swaminathan" userId="ab13344b09c48f10" providerId="LiveId" clId="{8A603BCC-BFEE-464B-A104-BE212AD14EB6}" dt="2024-11-08T07:35:22.470" v="263" actId="478"/>
          <ac:picMkLst>
            <pc:docMk/>
            <pc:sldMk cId="1251858024" sldId="259"/>
            <ac:picMk id="5" creationId="{6A0F5F93-6AF8-7745-512F-1913315B1AA2}"/>
          </ac:picMkLst>
        </pc:picChg>
        <pc:picChg chg="add del">
          <ac:chgData name="Adithyaa Swaminathan" userId="ab13344b09c48f10" providerId="LiveId" clId="{8A603BCC-BFEE-464B-A104-BE212AD14EB6}" dt="2024-11-08T07:35:25.963" v="265" actId="22"/>
          <ac:picMkLst>
            <pc:docMk/>
            <pc:sldMk cId="1251858024" sldId="259"/>
            <ac:picMk id="7" creationId="{E5475A2F-2322-FC0B-018E-B63E9593B16B}"/>
          </ac:picMkLst>
        </pc:picChg>
        <pc:picChg chg="add mod">
          <ac:chgData name="Adithyaa Swaminathan" userId="ab13344b09c48f10" providerId="LiveId" clId="{8A603BCC-BFEE-464B-A104-BE212AD14EB6}" dt="2024-11-08T07:35:59.132" v="268" actId="14100"/>
          <ac:picMkLst>
            <pc:docMk/>
            <pc:sldMk cId="1251858024" sldId="259"/>
            <ac:picMk id="9" creationId="{CCDE5570-3EC8-F57E-1F53-0E542EB70CB5}"/>
          </ac:picMkLst>
        </pc:picChg>
      </pc:sldChg>
      <pc:sldChg chg="addSp delSp modSp new mod setBg">
        <pc:chgData name="Adithyaa Swaminathan" userId="ab13344b09c48f10" providerId="LiveId" clId="{8A603BCC-BFEE-464B-A104-BE212AD14EB6}" dt="2024-11-08T07:57:38.478" v="635" actId="14100"/>
        <pc:sldMkLst>
          <pc:docMk/>
          <pc:sldMk cId="3978262411" sldId="260"/>
        </pc:sldMkLst>
        <pc:spChg chg="del">
          <ac:chgData name="Adithyaa Swaminathan" userId="ab13344b09c48f10" providerId="LiveId" clId="{8A603BCC-BFEE-464B-A104-BE212AD14EB6}" dt="2024-11-08T07:44:29.793" v="464" actId="478"/>
          <ac:spMkLst>
            <pc:docMk/>
            <pc:sldMk cId="3978262411" sldId="260"/>
            <ac:spMk id="2" creationId="{C7A1730D-4ABF-6517-93D9-3D63D3911E6B}"/>
          </ac:spMkLst>
        </pc:spChg>
        <pc:spChg chg="del">
          <ac:chgData name="Adithyaa Swaminathan" userId="ab13344b09c48f10" providerId="LiveId" clId="{8A603BCC-BFEE-464B-A104-BE212AD14EB6}" dt="2024-11-08T07:44:33.460" v="465" actId="478"/>
          <ac:spMkLst>
            <pc:docMk/>
            <pc:sldMk cId="3978262411" sldId="260"/>
            <ac:spMk id="3" creationId="{971158F2-2858-FD50-7F9F-007769A25BF5}"/>
          </ac:spMkLst>
        </pc:spChg>
        <pc:spChg chg="add mod">
          <ac:chgData name="Adithyaa Swaminathan" userId="ab13344b09c48f10" providerId="LiveId" clId="{8A603BCC-BFEE-464B-A104-BE212AD14EB6}" dt="2024-11-08T07:57:38.478" v="635" actId="14100"/>
          <ac:spMkLst>
            <pc:docMk/>
            <pc:sldMk cId="3978262411" sldId="260"/>
            <ac:spMk id="6" creationId="{E0CD8CE7-44A1-E7D5-381D-56D5E37A37E5}"/>
          </ac:spMkLst>
        </pc:spChg>
        <pc:spChg chg="add del">
          <ac:chgData name="Adithyaa Swaminathan" userId="ab13344b09c48f10" providerId="LiveId" clId="{8A603BCC-BFEE-464B-A104-BE212AD14EB6}" dt="2024-11-08T07:54:27.082" v="469" actId="26606"/>
          <ac:spMkLst>
            <pc:docMk/>
            <pc:sldMk cId="3978262411" sldId="260"/>
            <ac:spMk id="10" creationId="{42A4FC2C-047E-45A5-965D-8E1E3BF09BC6}"/>
          </ac:spMkLst>
        </pc:spChg>
        <pc:picChg chg="add mod">
          <ac:chgData name="Adithyaa Swaminathan" userId="ab13344b09c48f10" providerId="LiveId" clId="{8A603BCC-BFEE-464B-A104-BE212AD14EB6}" dt="2024-11-08T07:54:34.365" v="471" actId="14100"/>
          <ac:picMkLst>
            <pc:docMk/>
            <pc:sldMk cId="3978262411" sldId="260"/>
            <ac:picMk id="5" creationId="{9046C484-611A-E3B0-5A53-DA950225759F}"/>
          </ac:picMkLst>
        </pc:picChg>
      </pc:sldChg>
      <pc:sldChg chg="addSp delSp modSp new mod">
        <pc:chgData name="Adithyaa Swaminathan" userId="ab13344b09c48f10" providerId="LiveId" clId="{8A603BCC-BFEE-464B-A104-BE212AD14EB6}" dt="2024-11-08T08:09:10.111" v="648" actId="1076"/>
        <pc:sldMkLst>
          <pc:docMk/>
          <pc:sldMk cId="1633860087" sldId="261"/>
        </pc:sldMkLst>
        <pc:spChg chg="del">
          <ac:chgData name="Adithyaa Swaminathan" userId="ab13344b09c48f10" providerId="LiveId" clId="{8A603BCC-BFEE-464B-A104-BE212AD14EB6}" dt="2024-11-08T07:58:17.826" v="637" actId="478"/>
          <ac:spMkLst>
            <pc:docMk/>
            <pc:sldMk cId="1633860087" sldId="261"/>
            <ac:spMk id="2" creationId="{77BBDF75-C35F-F24A-9B8F-F6DAE2904173}"/>
          </ac:spMkLst>
        </pc:spChg>
        <pc:spChg chg="del">
          <ac:chgData name="Adithyaa Swaminathan" userId="ab13344b09c48f10" providerId="LiveId" clId="{8A603BCC-BFEE-464B-A104-BE212AD14EB6}" dt="2024-11-08T07:58:20.436" v="638" actId="478"/>
          <ac:spMkLst>
            <pc:docMk/>
            <pc:sldMk cId="1633860087" sldId="261"/>
            <ac:spMk id="3" creationId="{E07FC269-AC68-CA3C-5466-6DAF7A655FA5}"/>
          </ac:spMkLst>
        </pc:spChg>
        <pc:spChg chg="add mod">
          <ac:chgData name="Adithyaa Swaminathan" userId="ab13344b09c48f10" providerId="LiveId" clId="{8A603BCC-BFEE-464B-A104-BE212AD14EB6}" dt="2024-11-08T08:09:10.111" v="648" actId="1076"/>
          <ac:spMkLst>
            <pc:docMk/>
            <pc:sldMk cId="1633860087" sldId="261"/>
            <ac:spMk id="6" creationId="{0CB18DFE-217F-9FA3-8FC3-DDFE0DB166D8}"/>
          </ac:spMkLst>
        </pc:spChg>
        <pc:picChg chg="add mod">
          <ac:chgData name="Adithyaa Swaminathan" userId="ab13344b09c48f10" providerId="LiveId" clId="{8A603BCC-BFEE-464B-A104-BE212AD14EB6}" dt="2024-11-08T08:07:48.137" v="643" actId="14100"/>
          <ac:picMkLst>
            <pc:docMk/>
            <pc:sldMk cId="1633860087" sldId="261"/>
            <ac:picMk id="5" creationId="{37E39B88-9856-1B31-88AD-A142D9272F3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6DCD-4DDC-FF72-8744-AD6E2B1537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23EF168-92FD-C02F-C80B-988B80EF2F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E889117-4829-6A70-3692-2CCA572F6599}"/>
              </a:ext>
            </a:extLst>
          </p:cNvPr>
          <p:cNvSpPr>
            <a:spLocks noGrp="1"/>
          </p:cNvSpPr>
          <p:nvPr>
            <p:ph type="dt" sz="half" idx="10"/>
          </p:nvPr>
        </p:nvSpPr>
        <p:spPr/>
        <p:txBody>
          <a:bodyPr/>
          <a:lstStyle/>
          <a:p>
            <a:fld id="{1CC1C11A-1D49-4874-8037-D6466AD75BE4}" type="datetimeFigureOut">
              <a:rPr lang="en-GB" smtClean="0"/>
              <a:t>10/11/2024</a:t>
            </a:fld>
            <a:endParaRPr lang="en-GB"/>
          </a:p>
        </p:txBody>
      </p:sp>
      <p:sp>
        <p:nvSpPr>
          <p:cNvPr id="5" name="Footer Placeholder 4">
            <a:extLst>
              <a:ext uri="{FF2B5EF4-FFF2-40B4-BE49-F238E27FC236}">
                <a16:creationId xmlns:a16="http://schemas.microsoft.com/office/drawing/2014/main" id="{5B685F3D-9F06-CCF5-9849-CAF2D06B5E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2BDE30-EFCA-A33F-762E-E2430E8DA17A}"/>
              </a:ext>
            </a:extLst>
          </p:cNvPr>
          <p:cNvSpPr>
            <a:spLocks noGrp="1"/>
          </p:cNvSpPr>
          <p:nvPr>
            <p:ph type="sldNum" sz="quarter" idx="12"/>
          </p:nvPr>
        </p:nvSpPr>
        <p:spPr/>
        <p:txBody>
          <a:bodyPr/>
          <a:lstStyle/>
          <a:p>
            <a:fld id="{9C91BEB3-32E0-4B7C-9FC4-059962012938}" type="slidenum">
              <a:rPr lang="en-GB" smtClean="0"/>
              <a:t>‹#›</a:t>
            </a:fld>
            <a:endParaRPr lang="en-GB"/>
          </a:p>
        </p:txBody>
      </p:sp>
    </p:spTree>
    <p:extLst>
      <p:ext uri="{BB962C8B-B14F-4D97-AF65-F5344CB8AC3E}">
        <p14:creationId xmlns:p14="http://schemas.microsoft.com/office/powerpoint/2010/main" val="576047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71F9-0243-2C83-5644-E4B987AD81A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F0E6B69-0711-5904-36F0-C8C4F1A9EA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AF4CEF-847D-F5D5-AD3B-B022BB44EAA9}"/>
              </a:ext>
            </a:extLst>
          </p:cNvPr>
          <p:cNvSpPr>
            <a:spLocks noGrp="1"/>
          </p:cNvSpPr>
          <p:nvPr>
            <p:ph type="dt" sz="half" idx="10"/>
          </p:nvPr>
        </p:nvSpPr>
        <p:spPr/>
        <p:txBody>
          <a:bodyPr/>
          <a:lstStyle/>
          <a:p>
            <a:fld id="{1CC1C11A-1D49-4874-8037-D6466AD75BE4}" type="datetimeFigureOut">
              <a:rPr lang="en-GB" smtClean="0"/>
              <a:t>10/11/2024</a:t>
            </a:fld>
            <a:endParaRPr lang="en-GB"/>
          </a:p>
        </p:txBody>
      </p:sp>
      <p:sp>
        <p:nvSpPr>
          <p:cNvPr id="5" name="Footer Placeholder 4">
            <a:extLst>
              <a:ext uri="{FF2B5EF4-FFF2-40B4-BE49-F238E27FC236}">
                <a16:creationId xmlns:a16="http://schemas.microsoft.com/office/drawing/2014/main" id="{624AA559-0C4A-E094-0530-5284434A5B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E3CFE1-E01C-59D7-665D-E6D43054FF03}"/>
              </a:ext>
            </a:extLst>
          </p:cNvPr>
          <p:cNvSpPr>
            <a:spLocks noGrp="1"/>
          </p:cNvSpPr>
          <p:nvPr>
            <p:ph type="sldNum" sz="quarter" idx="12"/>
          </p:nvPr>
        </p:nvSpPr>
        <p:spPr/>
        <p:txBody>
          <a:bodyPr/>
          <a:lstStyle/>
          <a:p>
            <a:fld id="{9C91BEB3-32E0-4B7C-9FC4-059962012938}" type="slidenum">
              <a:rPr lang="en-GB" smtClean="0"/>
              <a:t>‹#›</a:t>
            </a:fld>
            <a:endParaRPr lang="en-GB"/>
          </a:p>
        </p:txBody>
      </p:sp>
    </p:spTree>
    <p:extLst>
      <p:ext uri="{BB962C8B-B14F-4D97-AF65-F5344CB8AC3E}">
        <p14:creationId xmlns:p14="http://schemas.microsoft.com/office/powerpoint/2010/main" val="2491055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F84018-E27E-9478-9EBC-56E71665E4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C6FF53B-AA11-5DA8-6A19-B3225884E4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CE9BA1-3566-BB76-61F6-F7F0A4B81EF4}"/>
              </a:ext>
            </a:extLst>
          </p:cNvPr>
          <p:cNvSpPr>
            <a:spLocks noGrp="1"/>
          </p:cNvSpPr>
          <p:nvPr>
            <p:ph type="dt" sz="half" idx="10"/>
          </p:nvPr>
        </p:nvSpPr>
        <p:spPr/>
        <p:txBody>
          <a:bodyPr/>
          <a:lstStyle/>
          <a:p>
            <a:fld id="{1CC1C11A-1D49-4874-8037-D6466AD75BE4}" type="datetimeFigureOut">
              <a:rPr lang="en-GB" smtClean="0"/>
              <a:t>10/11/2024</a:t>
            </a:fld>
            <a:endParaRPr lang="en-GB"/>
          </a:p>
        </p:txBody>
      </p:sp>
      <p:sp>
        <p:nvSpPr>
          <p:cNvPr id="5" name="Footer Placeholder 4">
            <a:extLst>
              <a:ext uri="{FF2B5EF4-FFF2-40B4-BE49-F238E27FC236}">
                <a16:creationId xmlns:a16="http://schemas.microsoft.com/office/drawing/2014/main" id="{F73EA5D9-32FE-5CC3-2B52-688FC73D26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0DC9C9-BA57-968E-028C-F66F5D284EA9}"/>
              </a:ext>
            </a:extLst>
          </p:cNvPr>
          <p:cNvSpPr>
            <a:spLocks noGrp="1"/>
          </p:cNvSpPr>
          <p:nvPr>
            <p:ph type="sldNum" sz="quarter" idx="12"/>
          </p:nvPr>
        </p:nvSpPr>
        <p:spPr/>
        <p:txBody>
          <a:bodyPr/>
          <a:lstStyle/>
          <a:p>
            <a:fld id="{9C91BEB3-32E0-4B7C-9FC4-059962012938}" type="slidenum">
              <a:rPr lang="en-GB" smtClean="0"/>
              <a:t>‹#›</a:t>
            </a:fld>
            <a:endParaRPr lang="en-GB"/>
          </a:p>
        </p:txBody>
      </p:sp>
    </p:spTree>
    <p:extLst>
      <p:ext uri="{BB962C8B-B14F-4D97-AF65-F5344CB8AC3E}">
        <p14:creationId xmlns:p14="http://schemas.microsoft.com/office/powerpoint/2010/main" val="2471758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16FA5-C41A-850B-0961-1313414DA3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FB7BCB1-B02D-A9C7-09C5-660A652514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ACD4263-8DE8-4727-6076-D490F073F0A7}"/>
              </a:ext>
            </a:extLst>
          </p:cNvPr>
          <p:cNvSpPr>
            <a:spLocks noGrp="1"/>
          </p:cNvSpPr>
          <p:nvPr>
            <p:ph type="dt" sz="half" idx="10"/>
          </p:nvPr>
        </p:nvSpPr>
        <p:spPr/>
        <p:txBody>
          <a:bodyPr/>
          <a:lstStyle/>
          <a:p>
            <a:fld id="{1CC1C11A-1D49-4874-8037-D6466AD75BE4}" type="datetimeFigureOut">
              <a:rPr lang="en-GB" smtClean="0"/>
              <a:t>10/11/2024</a:t>
            </a:fld>
            <a:endParaRPr lang="en-GB"/>
          </a:p>
        </p:txBody>
      </p:sp>
      <p:sp>
        <p:nvSpPr>
          <p:cNvPr id="5" name="Footer Placeholder 4">
            <a:extLst>
              <a:ext uri="{FF2B5EF4-FFF2-40B4-BE49-F238E27FC236}">
                <a16:creationId xmlns:a16="http://schemas.microsoft.com/office/drawing/2014/main" id="{5BF784F0-2AE2-5E2B-F6F1-9026B580E8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E34214-7386-808F-2F6D-0E92712727C4}"/>
              </a:ext>
            </a:extLst>
          </p:cNvPr>
          <p:cNvSpPr>
            <a:spLocks noGrp="1"/>
          </p:cNvSpPr>
          <p:nvPr>
            <p:ph type="sldNum" sz="quarter" idx="12"/>
          </p:nvPr>
        </p:nvSpPr>
        <p:spPr/>
        <p:txBody>
          <a:bodyPr/>
          <a:lstStyle/>
          <a:p>
            <a:fld id="{9C91BEB3-32E0-4B7C-9FC4-059962012938}" type="slidenum">
              <a:rPr lang="en-GB" smtClean="0"/>
              <a:t>‹#›</a:t>
            </a:fld>
            <a:endParaRPr lang="en-GB"/>
          </a:p>
        </p:txBody>
      </p:sp>
    </p:spTree>
    <p:extLst>
      <p:ext uri="{BB962C8B-B14F-4D97-AF65-F5344CB8AC3E}">
        <p14:creationId xmlns:p14="http://schemas.microsoft.com/office/powerpoint/2010/main" val="3549737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9FE9-4774-7FB4-53CC-8ED6DF1B7B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5D83035-2669-A113-7071-99D8A8A8CF7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91FDB5-37C5-7727-4E1C-B76BEF15822B}"/>
              </a:ext>
            </a:extLst>
          </p:cNvPr>
          <p:cNvSpPr>
            <a:spLocks noGrp="1"/>
          </p:cNvSpPr>
          <p:nvPr>
            <p:ph type="dt" sz="half" idx="10"/>
          </p:nvPr>
        </p:nvSpPr>
        <p:spPr/>
        <p:txBody>
          <a:bodyPr/>
          <a:lstStyle/>
          <a:p>
            <a:fld id="{1CC1C11A-1D49-4874-8037-D6466AD75BE4}" type="datetimeFigureOut">
              <a:rPr lang="en-GB" smtClean="0"/>
              <a:t>10/11/2024</a:t>
            </a:fld>
            <a:endParaRPr lang="en-GB"/>
          </a:p>
        </p:txBody>
      </p:sp>
      <p:sp>
        <p:nvSpPr>
          <p:cNvPr id="5" name="Footer Placeholder 4">
            <a:extLst>
              <a:ext uri="{FF2B5EF4-FFF2-40B4-BE49-F238E27FC236}">
                <a16:creationId xmlns:a16="http://schemas.microsoft.com/office/drawing/2014/main" id="{25D617C3-1368-32B4-81EB-9F753DBD06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CFBAE2-658F-7D1A-AA79-C48D7A8A83A7}"/>
              </a:ext>
            </a:extLst>
          </p:cNvPr>
          <p:cNvSpPr>
            <a:spLocks noGrp="1"/>
          </p:cNvSpPr>
          <p:nvPr>
            <p:ph type="sldNum" sz="quarter" idx="12"/>
          </p:nvPr>
        </p:nvSpPr>
        <p:spPr/>
        <p:txBody>
          <a:bodyPr/>
          <a:lstStyle/>
          <a:p>
            <a:fld id="{9C91BEB3-32E0-4B7C-9FC4-059962012938}" type="slidenum">
              <a:rPr lang="en-GB" smtClean="0"/>
              <a:t>‹#›</a:t>
            </a:fld>
            <a:endParaRPr lang="en-GB"/>
          </a:p>
        </p:txBody>
      </p:sp>
    </p:spTree>
    <p:extLst>
      <p:ext uri="{BB962C8B-B14F-4D97-AF65-F5344CB8AC3E}">
        <p14:creationId xmlns:p14="http://schemas.microsoft.com/office/powerpoint/2010/main" val="2889319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E09B-8CC1-3B21-C418-581584BDAD9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7E3B3D7-EB72-42CC-2FE0-5681ED309B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3B0C161-967E-5EDE-6822-A5F27D334A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7BABA49-B9B2-B7F3-4A50-05EC58119471}"/>
              </a:ext>
            </a:extLst>
          </p:cNvPr>
          <p:cNvSpPr>
            <a:spLocks noGrp="1"/>
          </p:cNvSpPr>
          <p:nvPr>
            <p:ph type="dt" sz="half" idx="10"/>
          </p:nvPr>
        </p:nvSpPr>
        <p:spPr/>
        <p:txBody>
          <a:bodyPr/>
          <a:lstStyle/>
          <a:p>
            <a:fld id="{1CC1C11A-1D49-4874-8037-D6466AD75BE4}" type="datetimeFigureOut">
              <a:rPr lang="en-GB" smtClean="0"/>
              <a:t>10/11/2024</a:t>
            </a:fld>
            <a:endParaRPr lang="en-GB"/>
          </a:p>
        </p:txBody>
      </p:sp>
      <p:sp>
        <p:nvSpPr>
          <p:cNvPr id="6" name="Footer Placeholder 5">
            <a:extLst>
              <a:ext uri="{FF2B5EF4-FFF2-40B4-BE49-F238E27FC236}">
                <a16:creationId xmlns:a16="http://schemas.microsoft.com/office/drawing/2014/main" id="{60F51FDC-0411-32A9-7DB5-C869B3229F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CD6F4B3-95BE-786A-B72F-9732C4441A3C}"/>
              </a:ext>
            </a:extLst>
          </p:cNvPr>
          <p:cNvSpPr>
            <a:spLocks noGrp="1"/>
          </p:cNvSpPr>
          <p:nvPr>
            <p:ph type="sldNum" sz="quarter" idx="12"/>
          </p:nvPr>
        </p:nvSpPr>
        <p:spPr/>
        <p:txBody>
          <a:bodyPr/>
          <a:lstStyle/>
          <a:p>
            <a:fld id="{9C91BEB3-32E0-4B7C-9FC4-059962012938}" type="slidenum">
              <a:rPr lang="en-GB" smtClean="0"/>
              <a:t>‹#›</a:t>
            </a:fld>
            <a:endParaRPr lang="en-GB"/>
          </a:p>
        </p:txBody>
      </p:sp>
    </p:spTree>
    <p:extLst>
      <p:ext uri="{BB962C8B-B14F-4D97-AF65-F5344CB8AC3E}">
        <p14:creationId xmlns:p14="http://schemas.microsoft.com/office/powerpoint/2010/main" val="2735179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AA9B-89C6-1EC9-5BF4-32369BFDC30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812FF8-8F65-04BA-5A18-7B83E1B230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42449D-FB8A-14AC-7EBA-C5D61A0EC4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ED2D0C7-2670-436D-629A-3F824E3973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3B50CF-9B90-A5A6-141A-96C4095A8E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0215047-D7BA-91E2-1E75-623909FBA1C2}"/>
              </a:ext>
            </a:extLst>
          </p:cNvPr>
          <p:cNvSpPr>
            <a:spLocks noGrp="1"/>
          </p:cNvSpPr>
          <p:nvPr>
            <p:ph type="dt" sz="half" idx="10"/>
          </p:nvPr>
        </p:nvSpPr>
        <p:spPr/>
        <p:txBody>
          <a:bodyPr/>
          <a:lstStyle/>
          <a:p>
            <a:fld id="{1CC1C11A-1D49-4874-8037-D6466AD75BE4}" type="datetimeFigureOut">
              <a:rPr lang="en-GB" smtClean="0"/>
              <a:t>10/11/2024</a:t>
            </a:fld>
            <a:endParaRPr lang="en-GB"/>
          </a:p>
        </p:txBody>
      </p:sp>
      <p:sp>
        <p:nvSpPr>
          <p:cNvPr id="8" name="Footer Placeholder 7">
            <a:extLst>
              <a:ext uri="{FF2B5EF4-FFF2-40B4-BE49-F238E27FC236}">
                <a16:creationId xmlns:a16="http://schemas.microsoft.com/office/drawing/2014/main" id="{9A8727B2-6E1E-7DD1-7309-102146D710C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C6B18AD-D24D-CFA9-BEB6-9087C0BF9F6B}"/>
              </a:ext>
            </a:extLst>
          </p:cNvPr>
          <p:cNvSpPr>
            <a:spLocks noGrp="1"/>
          </p:cNvSpPr>
          <p:nvPr>
            <p:ph type="sldNum" sz="quarter" idx="12"/>
          </p:nvPr>
        </p:nvSpPr>
        <p:spPr/>
        <p:txBody>
          <a:bodyPr/>
          <a:lstStyle/>
          <a:p>
            <a:fld id="{9C91BEB3-32E0-4B7C-9FC4-059962012938}" type="slidenum">
              <a:rPr lang="en-GB" smtClean="0"/>
              <a:t>‹#›</a:t>
            </a:fld>
            <a:endParaRPr lang="en-GB"/>
          </a:p>
        </p:txBody>
      </p:sp>
    </p:spTree>
    <p:extLst>
      <p:ext uri="{BB962C8B-B14F-4D97-AF65-F5344CB8AC3E}">
        <p14:creationId xmlns:p14="http://schemas.microsoft.com/office/powerpoint/2010/main" val="3806534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10ECC-4D90-F9A6-42F1-3F356A73FA5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774B283-F589-978D-AECB-E90F93F5830A}"/>
              </a:ext>
            </a:extLst>
          </p:cNvPr>
          <p:cNvSpPr>
            <a:spLocks noGrp="1"/>
          </p:cNvSpPr>
          <p:nvPr>
            <p:ph type="dt" sz="half" idx="10"/>
          </p:nvPr>
        </p:nvSpPr>
        <p:spPr/>
        <p:txBody>
          <a:bodyPr/>
          <a:lstStyle/>
          <a:p>
            <a:fld id="{1CC1C11A-1D49-4874-8037-D6466AD75BE4}" type="datetimeFigureOut">
              <a:rPr lang="en-GB" smtClean="0"/>
              <a:t>10/11/2024</a:t>
            </a:fld>
            <a:endParaRPr lang="en-GB"/>
          </a:p>
        </p:txBody>
      </p:sp>
      <p:sp>
        <p:nvSpPr>
          <p:cNvPr id="4" name="Footer Placeholder 3">
            <a:extLst>
              <a:ext uri="{FF2B5EF4-FFF2-40B4-BE49-F238E27FC236}">
                <a16:creationId xmlns:a16="http://schemas.microsoft.com/office/drawing/2014/main" id="{4F2A7143-8978-58F1-7BC1-B2991BE23AA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8920130-DD38-8FB3-C048-022839E606A9}"/>
              </a:ext>
            </a:extLst>
          </p:cNvPr>
          <p:cNvSpPr>
            <a:spLocks noGrp="1"/>
          </p:cNvSpPr>
          <p:nvPr>
            <p:ph type="sldNum" sz="quarter" idx="12"/>
          </p:nvPr>
        </p:nvSpPr>
        <p:spPr/>
        <p:txBody>
          <a:bodyPr/>
          <a:lstStyle/>
          <a:p>
            <a:fld id="{9C91BEB3-32E0-4B7C-9FC4-059962012938}" type="slidenum">
              <a:rPr lang="en-GB" smtClean="0"/>
              <a:t>‹#›</a:t>
            </a:fld>
            <a:endParaRPr lang="en-GB"/>
          </a:p>
        </p:txBody>
      </p:sp>
    </p:spTree>
    <p:extLst>
      <p:ext uri="{BB962C8B-B14F-4D97-AF65-F5344CB8AC3E}">
        <p14:creationId xmlns:p14="http://schemas.microsoft.com/office/powerpoint/2010/main" val="422339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94E7C1-ECA8-E750-2E11-EDA28B1C93B3}"/>
              </a:ext>
            </a:extLst>
          </p:cNvPr>
          <p:cNvSpPr>
            <a:spLocks noGrp="1"/>
          </p:cNvSpPr>
          <p:nvPr>
            <p:ph type="dt" sz="half" idx="10"/>
          </p:nvPr>
        </p:nvSpPr>
        <p:spPr/>
        <p:txBody>
          <a:bodyPr/>
          <a:lstStyle/>
          <a:p>
            <a:fld id="{1CC1C11A-1D49-4874-8037-D6466AD75BE4}" type="datetimeFigureOut">
              <a:rPr lang="en-GB" smtClean="0"/>
              <a:t>10/11/2024</a:t>
            </a:fld>
            <a:endParaRPr lang="en-GB"/>
          </a:p>
        </p:txBody>
      </p:sp>
      <p:sp>
        <p:nvSpPr>
          <p:cNvPr id="3" name="Footer Placeholder 2">
            <a:extLst>
              <a:ext uri="{FF2B5EF4-FFF2-40B4-BE49-F238E27FC236}">
                <a16:creationId xmlns:a16="http://schemas.microsoft.com/office/drawing/2014/main" id="{6A7A97F8-E913-7089-C299-3515222B11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E482727-74C7-A5D4-8854-7FBFD37F71F7}"/>
              </a:ext>
            </a:extLst>
          </p:cNvPr>
          <p:cNvSpPr>
            <a:spLocks noGrp="1"/>
          </p:cNvSpPr>
          <p:nvPr>
            <p:ph type="sldNum" sz="quarter" idx="12"/>
          </p:nvPr>
        </p:nvSpPr>
        <p:spPr/>
        <p:txBody>
          <a:bodyPr/>
          <a:lstStyle/>
          <a:p>
            <a:fld id="{9C91BEB3-32E0-4B7C-9FC4-059962012938}" type="slidenum">
              <a:rPr lang="en-GB" smtClean="0"/>
              <a:t>‹#›</a:t>
            </a:fld>
            <a:endParaRPr lang="en-GB"/>
          </a:p>
        </p:txBody>
      </p:sp>
    </p:spTree>
    <p:extLst>
      <p:ext uri="{BB962C8B-B14F-4D97-AF65-F5344CB8AC3E}">
        <p14:creationId xmlns:p14="http://schemas.microsoft.com/office/powerpoint/2010/main" val="4187861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3A57C-EE02-E8FC-F022-73752356EB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F000107-1070-9783-E6E4-90F3847799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838A32F-62E0-A260-C697-6DF86E676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E983-1F1A-157B-975E-75601BC438C8}"/>
              </a:ext>
            </a:extLst>
          </p:cNvPr>
          <p:cNvSpPr>
            <a:spLocks noGrp="1"/>
          </p:cNvSpPr>
          <p:nvPr>
            <p:ph type="dt" sz="half" idx="10"/>
          </p:nvPr>
        </p:nvSpPr>
        <p:spPr/>
        <p:txBody>
          <a:bodyPr/>
          <a:lstStyle/>
          <a:p>
            <a:fld id="{1CC1C11A-1D49-4874-8037-D6466AD75BE4}" type="datetimeFigureOut">
              <a:rPr lang="en-GB" smtClean="0"/>
              <a:t>10/11/2024</a:t>
            </a:fld>
            <a:endParaRPr lang="en-GB"/>
          </a:p>
        </p:txBody>
      </p:sp>
      <p:sp>
        <p:nvSpPr>
          <p:cNvPr id="6" name="Footer Placeholder 5">
            <a:extLst>
              <a:ext uri="{FF2B5EF4-FFF2-40B4-BE49-F238E27FC236}">
                <a16:creationId xmlns:a16="http://schemas.microsoft.com/office/drawing/2014/main" id="{B35F6943-DD42-447A-38CC-1290DB7B259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621547-CF51-C35A-A4EF-F1A1D0D3FF3C}"/>
              </a:ext>
            </a:extLst>
          </p:cNvPr>
          <p:cNvSpPr>
            <a:spLocks noGrp="1"/>
          </p:cNvSpPr>
          <p:nvPr>
            <p:ph type="sldNum" sz="quarter" idx="12"/>
          </p:nvPr>
        </p:nvSpPr>
        <p:spPr/>
        <p:txBody>
          <a:bodyPr/>
          <a:lstStyle/>
          <a:p>
            <a:fld id="{9C91BEB3-32E0-4B7C-9FC4-059962012938}" type="slidenum">
              <a:rPr lang="en-GB" smtClean="0"/>
              <a:t>‹#›</a:t>
            </a:fld>
            <a:endParaRPr lang="en-GB"/>
          </a:p>
        </p:txBody>
      </p:sp>
    </p:spTree>
    <p:extLst>
      <p:ext uri="{BB962C8B-B14F-4D97-AF65-F5344CB8AC3E}">
        <p14:creationId xmlns:p14="http://schemas.microsoft.com/office/powerpoint/2010/main" val="2647974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E8C65-B2AF-F2DF-1D4B-4AA623359F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9DA9050-C78A-FA2A-8190-D3ED20C0A8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FD37B45-C172-EA80-FA06-D138644B9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064A1F-D1FD-6295-AAC4-EA59A802120C}"/>
              </a:ext>
            </a:extLst>
          </p:cNvPr>
          <p:cNvSpPr>
            <a:spLocks noGrp="1"/>
          </p:cNvSpPr>
          <p:nvPr>
            <p:ph type="dt" sz="half" idx="10"/>
          </p:nvPr>
        </p:nvSpPr>
        <p:spPr/>
        <p:txBody>
          <a:bodyPr/>
          <a:lstStyle/>
          <a:p>
            <a:fld id="{1CC1C11A-1D49-4874-8037-D6466AD75BE4}" type="datetimeFigureOut">
              <a:rPr lang="en-GB" smtClean="0"/>
              <a:t>10/11/2024</a:t>
            </a:fld>
            <a:endParaRPr lang="en-GB"/>
          </a:p>
        </p:txBody>
      </p:sp>
      <p:sp>
        <p:nvSpPr>
          <p:cNvPr id="6" name="Footer Placeholder 5">
            <a:extLst>
              <a:ext uri="{FF2B5EF4-FFF2-40B4-BE49-F238E27FC236}">
                <a16:creationId xmlns:a16="http://schemas.microsoft.com/office/drawing/2014/main" id="{5FC9C84D-8645-5256-D223-95F0AFF81A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C706C18-C214-05DD-D095-195DDA6EA300}"/>
              </a:ext>
            </a:extLst>
          </p:cNvPr>
          <p:cNvSpPr>
            <a:spLocks noGrp="1"/>
          </p:cNvSpPr>
          <p:nvPr>
            <p:ph type="sldNum" sz="quarter" idx="12"/>
          </p:nvPr>
        </p:nvSpPr>
        <p:spPr/>
        <p:txBody>
          <a:bodyPr/>
          <a:lstStyle/>
          <a:p>
            <a:fld id="{9C91BEB3-32E0-4B7C-9FC4-059962012938}" type="slidenum">
              <a:rPr lang="en-GB" smtClean="0"/>
              <a:t>‹#›</a:t>
            </a:fld>
            <a:endParaRPr lang="en-GB"/>
          </a:p>
        </p:txBody>
      </p:sp>
    </p:spTree>
    <p:extLst>
      <p:ext uri="{BB962C8B-B14F-4D97-AF65-F5344CB8AC3E}">
        <p14:creationId xmlns:p14="http://schemas.microsoft.com/office/powerpoint/2010/main" val="806340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C4D8A4-9EB3-DFCE-2409-EACF765DAA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65C8767-C951-A353-9383-1947273FB3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A248D4-6308-5DFC-7F64-9282512FF2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CC1C11A-1D49-4874-8037-D6466AD75BE4}" type="datetimeFigureOut">
              <a:rPr lang="en-GB" smtClean="0"/>
              <a:t>10/11/2024</a:t>
            </a:fld>
            <a:endParaRPr lang="en-GB"/>
          </a:p>
        </p:txBody>
      </p:sp>
      <p:sp>
        <p:nvSpPr>
          <p:cNvPr id="5" name="Footer Placeholder 4">
            <a:extLst>
              <a:ext uri="{FF2B5EF4-FFF2-40B4-BE49-F238E27FC236}">
                <a16:creationId xmlns:a16="http://schemas.microsoft.com/office/drawing/2014/main" id="{59D62A89-6A49-122C-6342-D4DB1A3E2F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4F9ECC54-00C7-22B8-1C6B-03EFA3F049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C91BEB3-32E0-4B7C-9FC4-059962012938}" type="slidenum">
              <a:rPr lang="en-GB" smtClean="0"/>
              <a:t>‹#›</a:t>
            </a:fld>
            <a:endParaRPr lang="en-GB"/>
          </a:p>
        </p:txBody>
      </p:sp>
    </p:spTree>
    <p:extLst>
      <p:ext uri="{BB962C8B-B14F-4D97-AF65-F5344CB8AC3E}">
        <p14:creationId xmlns:p14="http://schemas.microsoft.com/office/powerpoint/2010/main" val="1932439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Yellow pin on a calendar">
            <a:extLst>
              <a:ext uri="{FF2B5EF4-FFF2-40B4-BE49-F238E27FC236}">
                <a16:creationId xmlns:a16="http://schemas.microsoft.com/office/drawing/2014/main" id="{4FEFA726-947D-9E2B-0A7D-E3264027A02B}"/>
              </a:ext>
            </a:extLst>
          </p:cNvPr>
          <p:cNvPicPr>
            <a:picLocks noChangeAspect="1"/>
          </p:cNvPicPr>
          <p:nvPr/>
        </p:nvPicPr>
        <p:blipFill>
          <a:blip r:embed="rId2">
            <a:alphaModFix/>
          </a:blip>
          <a:srcRect t="15413"/>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DB7EF2-49B2-ACDB-0AAC-C2424A4DC211}"/>
              </a:ext>
            </a:extLst>
          </p:cNvPr>
          <p:cNvSpPr>
            <a:spLocks noGrp="1"/>
          </p:cNvSpPr>
          <p:nvPr>
            <p:ph type="ctrTitle"/>
          </p:nvPr>
        </p:nvSpPr>
        <p:spPr>
          <a:xfrm>
            <a:off x="762000" y="1137435"/>
            <a:ext cx="7800660" cy="789336"/>
          </a:xfrm>
        </p:spPr>
        <p:txBody>
          <a:bodyPr anchor="t">
            <a:normAutofit/>
          </a:bodyPr>
          <a:lstStyle/>
          <a:p>
            <a:pPr algn="l"/>
            <a:r>
              <a:rPr lang="en-GB" sz="4000" b="0" i="0" u="sng" dirty="0">
                <a:solidFill>
                  <a:srgbClr val="FFFFFF"/>
                </a:solidFill>
                <a:effectLst/>
                <a:latin typeface="Arial Black" panose="020B0A04020102020204" pitchFamily="34" charset="0"/>
              </a:rPr>
              <a:t>Disney+ &amp; Hotstar Analysis</a:t>
            </a:r>
            <a:endParaRPr lang="en-GB" sz="4000" dirty="0">
              <a:solidFill>
                <a:srgbClr val="FFFFFF"/>
              </a:solidFill>
            </a:endParaRPr>
          </a:p>
        </p:txBody>
      </p:sp>
      <p:sp>
        <p:nvSpPr>
          <p:cNvPr id="11" name="Rectangle 10">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F080CFA-FE19-5E26-046A-7B6C0EA66F8B}"/>
              </a:ext>
            </a:extLst>
          </p:cNvPr>
          <p:cNvSpPr>
            <a:spLocks noGrp="1"/>
          </p:cNvSpPr>
          <p:nvPr>
            <p:ph type="subTitle" idx="1"/>
          </p:nvPr>
        </p:nvSpPr>
        <p:spPr>
          <a:xfrm>
            <a:off x="8229599" y="1603935"/>
            <a:ext cx="3635829" cy="786089"/>
          </a:xfrm>
        </p:spPr>
        <p:txBody>
          <a:bodyPr anchor="b">
            <a:normAutofit/>
          </a:bodyPr>
          <a:lstStyle/>
          <a:p>
            <a:pPr algn="l"/>
            <a:r>
              <a:rPr lang="en-GB" dirty="0">
                <a:solidFill>
                  <a:schemeClr val="bg2">
                    <a:lumMod val="10000"/>
                  </a:schemeClr>
                </a:solidFill>
              </a:rPr>
              <a:t>By Adithyaa Swaminathan </a:t>
            </a:r>
          </a:p>
        </p:txBody>
      </p:sp>
      <p:cxnSp>
        <p:nvCxnSpPr>
          <p:cNvPr id="13" name="Straight Connector 12">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338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AD5AE5E5-A3D0-EB95-4054-EE7754AE1E26}"/>
              </a:ext>
            </a:extLst>
          </p:cNvPr>
          <p:cNvPicPr>
            <a:picLocks noGrp="1" noChangeAspect="1"/>
          </p:cNvPicPr>
          <p:nvPr>
            <p:ph idx="1"/>
          </p:nvPr>
        </p:nvPicPr>
        <p:blipFill>
          <a:blip r:embed="rId2"/>
          <a:stretch>
            <a:fillRect/>
          </a:stretch>
        </p:blipFill>
        <p:spPr>
          <a:xfrm>
            <a:off x="413657" y="270058"/>
            <a:ext cx="4146618" cy="3333168"/>
          </a:xfrm>
        </p:spPr>
      </p:pic>
      <p:sp>
        <p:nvSpPr>
          <p:cNvPr id="11" name="TextBox 10">
            <a:extLst>
              <a:ext uri="{FF2B5EF4-FFF2-40B4-BE49-F238E27FC236}">
                <a16:creationId xmlns:a16="http://schemas.microsoft.com/office/drawing/2014/main" id="{7270D0B1-6F79-115F-FC0A-8EFE2C68A032}"/>
              </a:ext>
            </a:extLst>
          </p:cNvPr>
          <p:cNvSpPr txBox="1"/>
          <p:nvPr/>
        </p:nvSpPr>
        <p:spPr>
          <a:xfrm>
            <a:off x="7364156" y="438366"/>
            <a:ext cx="4146618" cy="923330"/>
          </a:xfrm>
          <a:prstGeom prst="rect">
            <a:avLst/>
          </a:prstGeom>
          <a:noFill/>
        </p:spPr>
        <p:txBody>
          <a:bodyPr wrap="square" rtlCol="0">
            <a:spAutoFit/>
          </a:bodyPr>
          <a:lstStyle/>
          <a:p>
            <a:pPr marL="285750" indent="-285750">
              <a:buFont typeface="Arial" panose="020B0604020202020204" pitchFamily="34" charset="0"/>
              <a:buChar char="•"/>
            </a:pPr>
            <a:r>
              <a:rPr lang="en-GB" dirty="0"/>
              <a:t>The graph below shows the number of movies over the years from 1928 to 2023</a:t>
            </a:r>
          </a:p>
        </p:txBody>
      </p:sp>
      <p:cxnSp>
        <p:nvCxnSpPr>
          <p:cNvPr id="13" name="Connector: Elbow 12">
            <a:extLst>
              <a:ext uri="{FF2B5EF4-FFF2-40B4-BE49-F238E27FC236}">
                <a16:creationId xmlns:a16="http://schemas.microsoft.com/office/drawing/2014/main" id="{8DFBFFF9-2097-46C4-DF59-6AC25D982388}"/>
              </a:ext>
            </a:extLst>
          </p:cNvPr>
          <p:cNvCxnSpPr>
            <a:cxnSpLocks/>
          </p:cNvCxnSpPr>
          <p:nvPr/>
        </p:nvCxnSpPr>
        <p:spPr>
          <a:xfrm rot="16200000" flipH="1">
            <a:off x="1959022" y="4123187"/>
            <a:ext cx="1055888" cy="298938"/>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pic>
        <p:nvPicPr>
          <p:cNvPr id="18" name="Picture 17">
            <a:extLst>
              <a:ext uri="{FF2B5EF4-FFF2-40B4-BE49-F238E27FC236}">
                <a16:creationId xmlns:a16="http://schemas.microsoft.com/office/drawing/2014/main" id="{E6C7712E-8D34-CBEC-B44D-FDA38C5A3550}"/>
              </a:ext>
            </a:extLst>
          </p:cNvPr>
          <p:cNvPicPr>
            <a:picLocks noChangeAspect="1"/>
          </p:cNvPicPr>
          <p:nvPr/>
        </p:nvPicPr>
        <p:blipFill>
          <a:blip r:embed="rId3"/>
          <a:stretch>
            <a:fillRect/>
          </a:stretch>
        </p:blipFill>
        <p:spPr>
          <a:xfrm>
            <a:off x="6806962" y="2797629"/>
            <a:ext cx="4731447" cy="3622005"/>
          </a:xfrm>
          <a:prstGeom prst="rect">
            <a:avLst/>
          </a:prstGeom>
        </p:spPr>
      </p:pic>
      <p:sp>
        <p:nvSpPr>
          <p:cNvPr id="21" name="TextBox 20">
            <a:extLst>
              <a:ext uri="{FF2B5EF4-FFF2-40B4-BE49-F238E27FC236}">
                <a16:creationId xmlns:a16="http://schemas.microsoft.com/office/drawing/2014/main" id="{2D5FC43B-C6AF-2333-0367-6224F0F509E7}"/>
              </a:ext>
            </a:extLst>
          </p:cNvPr>
          <p:cNvSpPr txBox="1"/>
          <p:nvPr/>
        </p:nvSpPr>
        <p:spPr>
          <a:xfrm>
            <a:off x="566057" y="4953000"/>
            <a:ext cx="4146618" cy="1477328"/>
          </a:xfrm>
          <a:prstGeom prst="rect">
            <a:avLst/>
          </a:prstGeom>
          <a:noFill/>
        </p:spPr>
        <p:txBody>
          <a:bodyPr wrap="square" rtlCol="0">
            <a:spAutoFit/>
          </a:bodyPr>
          <a:lstStyle/>
          <a:p>
            <a:pPr marL="285750" indent="-285750">
              <a:buFont typeface="Arial" panose="020B0604020202020204" pitchFamily="34" charset="0"/>
              <a:buChar char="•"/>
            </a:pPr>
            <a:r>
              <a:rPr lang="en-GB" dirty="0"/>
              <a:t>The above chart depicts the spread of Age rating over Movies and Tv shows</a:t>
            </a:r>
          </a:p>
          <a:p>
            <a:pPr marL="285750" indent="-285750">
              <a:buFont typeface="Arial" panose="020B0604020202020204" pitchFamily="34" charset="0"/>
              <a:buChar char="•"/>
            </a:pPr>
            <a:r>
              <a:rPr lang="en-GB" dirty="0"/>
              <a:t>U/A 13+ leads and constitutes to 43.35%</a:t>
            </a:r>
          </a:p>
        </p:txBody>
      </p:sp>
      <p:cxnSp>
        <p:nvCxnSpPr>
          <p:cNvPr id="22" name="Connector: Elbow 21">
            <a:extLst>
              <a:ext uri="{FF2B5EF4-FFF2-40B4-BE49-F238E27FC236}">
                <a16:creationId xmlns:a16="http://schemas.microsoft.com/office/drawing/2014/main" id="{1D2EA1BB-98ED-90D2-2A5F-705AEDB516D4}"/>
              </a:ext>
            </a:extLst>
          </p:cNvPr>
          <p:cNvCxnSpPr>
            <a:cxnSpLocks/>
          </p:cNvCxnSpPr>
          <p:nvPr/>
        </p:nvCxnSpPr>
        <p:spPr>
          <a:xfrm rot="5400000">
            <a:off x="8701147" y="1909459"/>
            <a:ext cx="1269188" cy="258718"/>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9912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DBDA07D-43D9-56EA-34B2-F287A1123324}"/>
              </a:ext>
            </a:extLst>
          </p:cNvPr>
          <p:cNvPicPr>
            <a:picLocks noChangeAspect="1"/>
          </p:cNvPicPr>
          <p:nvPr/>
        </p:nvPicPr>
        <p:blipFill>
          <a:blip r:embed="rId2"/>
          <a:stretch>
            <a:fillRect/>
          </a:stretch>
        </p:blipFill>
        <p:spPr>
          <a:xfrm>
            <a:off x="825156" y="130627"/>
            <a:ext cx="10541687" cy="4887965"/>
          </a:xfrm>
          <a:prstGeom prst="rect">
            <a:avLst/>
          </a:prstGeom>
        </p:spPr>
      </p:pic>
      <p:sp>
        <p:nvSpPr>
          <p:cNvPr id="12" name="TextBox 11">
            <a:extLst>
              <a:ext uri="{FF2B5EF4-FFF2-40B4-BE49-F238E27FC236}">
                <a16:creationId xmlns:a16="http://schemas.microsoft.com/office/drawing/2014/main" id="{B926C27E-21D6-722A-FB59-3F6C19BD456C}"/>
              </a:ext>
            </a:extLst>
          </p:cNvPr>
          <p:cNvSpPr txBox="1"/>
          <p:nvPr/>
        </p:nvSpPr>
        <p:spPr>
          <a:xfrm>
            <a:off x="947056" y="5113385"/>
            <a:ext cx="9862458" cy="830997"/>
          </a:xfrm>
          <a:prstGeom prst="rect">
            <a:avLst/>
          </a:prstGeom>
          <a:noFill/>
        </p:spPr>
        <p:txBody>
          <a:bodyPr wrap="square" rtlCol="0">
            <a:spAutoFit/>
          </a:bodyPr>
          <a:lstStyle/>
          <a:p>
            <a:pPr marL="342900" indent="-342900">
              <a:buFont typeface="Wingdings" panose="05000000000000000000" pitchFamily="2" charset="2"/>
              <a:buChar char="Ø"/>
            </a:pPr>
            <a:r>
              <a:rPr lang="en-GB" sz="2400" dirty="0"/>
              <a:t>Top 10 longest movies based on the run time where 2022 rock and roll hall of fame has a run time of 229 minutes </a:t>
            </a:r>
          </a:p>
        </p:txBody>
      </p:sp>
    </p:spTree>
    <p:extLst>
      <p:ext uri="{BB962C8B-B14F-4D97-AF65-F5344CB8AC3E}">
        <p14:creationId xmlns:p14="http://schemas.microsoft.com/office/powerpoint/2010/main" val="3750527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CDE5570-3EC8-F57E-1F53-0E542EB70CB5}"/>
              </a:ext>
            </a:extLst>
          </p:cNvPr>
          <p:cNvPicPr>
            <a:picLocks noChangeAspect="1"/>
          </p:cNvPicPr>
          <p:nvPr/>
        </p:nvPicPr>
        <p:blipFill>
          <a:blip r:embed="rId2"/>
          <a:stretch>
            <a:fillRect/>
          </a:stretch>
        </p:blipFill>
        <p:spPr>
          <a:xfrm>
            <a:off x="293914" y="200075"/>
            <a:ext cx="11571515" cy="4667274"/>
          </a:xfrm>
          <a:prstGeom prst="rect">
            <a:avLst/>
          </a:prstGeom>
        </p:spPr>
      </p:pic>
      <p:sp>
        <p:nvSpPr>
          <p:cNvPr id="10" name="TextBox 9">
            <a:extLst>
              <a:ext uri="{FF2B5EF4-FFF2-40B4-BE49-F238E27FC236}">
                <a16:creationId xmlns:a16="http://schemas.microsoft.com/office/drawing/2014/main" id="{54236B64-FB48-92B4-9665-08DCE516CE4A}"/>
              </a:ext>
            </a:extLst>
          </p:cNvPr>
          <p:cNvSpPr txBox="1"/>
          <p:nvPr/>
        </p:nvSpPr>
        <p:spPr>
          <a:xfrm>
            <a:off x="729341" y="5105399"/>
            <a:ext cx="9002488" cy="830997"/>
          </a:xfrm>
          <a:prstGeom prst="rect">
            <a:avLst/>
          </a:prstGeom>
          <a:noFill/>
        </p:spPr>
        <p:txBody>
          <a:bodyPr wrap="square" rtlCol="0">
            <a:spAutoFit/>
          </a:bodyPr>
          <a:lstStyle/>
          <a:p>
            <a:pPr marL="342900" indent="-342900">
              <a:buFont typeface="Wingdings" panose="05000000000000000000" pitchFamily="2" charset="2"/>
              <a:buChar char="Ø"/>
            </a:pPr>
            <a:r>
              <a:rPr lang="en-GB" sz="2400" dirty="0"/>
              <a:t>The above Graph shows the distribution of movies and their running time</a:t>
            </a:r>
          </a:p>
        </p:txBody>
      </p:sp>
    </p:spTree>
    <p:extLst>
      <p:ext uri="{BB962C8B-B14F-4D97-AF65-F5344CB8AC3E}">
        <p14:creationId xmlns:p14="http://schemas.microsoft.com/office/powerpoint/2010/main" val="1251858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46C484-611A-E3B0-5A53-DA950225759F}"/>
              </a:ext>
            </a:extLst>
          </p:cNvPr>
          <p:cNvPicPr>
            <a:picLocks noChangeAspect="1"/>
          </p:cNvPicPr>
          <p:nvPr/>
        </p:nvPicPr>
        <p:blipFill>
          <a:blip r:embed="rId2"/>
          <a:stretch>
            <a:fillRect/>
          </a:stretch>
        </p:blipFill>
        <p:spPr>
          <a:xfrm>
            <a:off x="199218" y="130630"/>
            <a:ext cx="11829496" cy="5204208"/>
          </a:xfrm>
          <a:prstGeom prst="rect">
            <a:avLst/>
          </a:prstGeom>
        </p:spPr>
      </p:pic>
      <p:sp>
        <p:nvSpPr>
          <p:cNvPr id="6" name="TextBox 5">
            <a:extLst>
              <a:ext uri="{FF2B5EF4-FFF2-40B4-BE49-F238E27FC236}">
                <a16:creationId xmlns:a16="http://schemas.microsoft.com/office/drawing/2014/main" id="{E0CD8CE7-44A1-E7D5-381D-56D5E37A37E5}"/>
              </a:ext>
            </a:extLst>
          </p:cNvPr>
          <p:cNvSpPr txBox="1"/>
          <p:nvPr/>
        </p:nvSpPr>
        <p:spPr>
          <a:xfrm>
            <a:off x="199218" y="5475514"/>
            <a:ext cx="11263439" cy="646331"/>
          </a:xfrm>
          <a:prstGeom prst="rect">
            <a:avLst/>
          </a:prstGeom>
          <a:noFill/>
        </p:spPr>
        <p:txBody>
          <a:bodyPr wrap="square" rtlCol="0">
            <a:spAutoFit/>
          </a:bodyPr>
          <a:lstStyle/>
          <a:p>
            <a:r>
              <a:rPr lang="en-GB" dirty="0"/>
              <a:t>The above tree map shows the spread of movies and Tv shows based on Genre and Age Rating out of which Drama tops the list and followed by Comedy and Romance</a:t>
            </a:r>
          </a:p>
        </p:txBody>
      </p:sp>
    </p:spTree>
    <p:extLst>
      <p:ext uri="{BB962C8B-B14F-4D97-AF65-F5344CB8AC3E}">
        <p14:creationId xmlns:p14="http://schemas.microsoft.com/office/powerpoint/2010/main" val="3978262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E39B88-9856-1B31-88AD-A142D9272F36}"/>
              </a:ext>
            </a:extLst>
          </p:cNvPr>
          <p:cNvPicPr>
            <a:picLocks noChangeAspect="1"/>
          </p:cNvPicPr>
          <p:nvPr/>
        </p:nvPicPr>
        <p:blipFill>
          <a:blip r:embed="rId2"/>
          <a:stretch>
            <a:fillRect/>
          </a:stretch>
        </p:blipFill>
        <p:spPr>
          <a:xfrm>
            <a:off x="486906" y="170315"/>
            <a:ext cx="11237008" cy="4848000"/>
          </a:xfrm>
          <a:prstGeom prst="rect">
            <a:avLst/>
          </a:prstGeom>
        </p:spPr>
      </p:pic>
      <p:sp>
        <p:nvSpPr>
          <p:cNvPr id="6" name="TextBox 5">
            <a:extLst>
              <a:ext uri="{FF2B5EF4-FFF2-40B4-BE49-F238E27FC236}">
                <a16:creationId xmlns:a16="http://schemas.microsoft.com/office/drawing/2014/main" id="{0CB18DFE-217F-9FA3-8FC3-DDFE0DB166D8}"/>
              </a:ext>
            </a:extLst>
          </p:cNvPr>
          <p:cNvSpPr txBox="1"/>
          <p:nvPr/>
        </p:nvSpPr>
        <p:spPr>
          <a:xfrm>
            <a:off x="827315" y="5236029"/>
            <a:ext cx="9437913" cy="1328057"/>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1633860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TotalTime>
  <Words>115</Words>
  <Application>Microsoft Office PowerPoint</Application>
  <PresentationFormat>Widescreen</PresentationFormat>
  <Paragraphs>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Aptos Display</vt:lpstr>
      <vt:lpstr>Arial</vt:lpstr>
      <vt:lpstr>Arial Black</vt:lpstr>
      <vt:lpstr>Wingdings</vt:lpstr>
      <vt:lpstr>Office Theme</vt:lpstr>
      <vt:lpstr>Disney+ &amp; Hotstar Analysis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Adithyaa Swaminathan</dc:creator>
  <cp:lastModifiedBy>Adithyaa Swaminathan</cp:lastModifiedBy>
  <cp:revision>1</cp:revision>
  <dcterms:created xsi:type="dcterms:W3CDTF">2024-11-08T06:59:06Z</dcterms:created>
  <dcterms:modified xsi:type="dcterms:W3CDTF">2024-11-10T05:09:18Z</dcterms:modified>
</cp:coreProperties>
</file>