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85F0F-97F4-4C01-AF22-D89FD31FA822}" v="97" dt="2024-10-25T12:45:3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hyaa Swaminathan" userId="ab13344b09c48f10" providerId="LiveId" clId="{E7485F0F-97F4-4C01-AF22-D89FD31FA822}"/>
    <pc:docChg chg="undo custSel addSld modSld">
      <pc:chgData name="Adithyaa Swaminathan" userId="ab13344b09c48f10" providerId="LiveId" clId="{E7485F0F-97F4-4C01-AF22-D89FD31FA822}" dt="2024-10-25T12:47:42.690" v="814" actId="207"/>
      <pc:docMkLst>
        <pc:docMk/>
      </pc:docMkLst>
      <pc:sldChg chg="addSp delSp modSp mod setBg setClrOvrMap delDesignElem chgLayout">
        <pc:chgData name="Adithyaa Swaminathan" userId="ab13344b09c48f10" providerId="LiveId" clId="{E7485F0F-97F4-4C01-AF22-D89FD31FA822}" dt="2024-10-25T12:37:50.034" v="688" actId="207"/>
        <pc:sldMkLst>
          <pc:docMk/>
          <pc:sldMk cId="4280118264" sldId="256"/>
        </pc:sldMkLst>
        <pc:spChg chg="mod ord">
          <ac:chgData name="Adithyaa Swaminathan" userId="ab13344b09c48f10" providerId="LiveId" clId="{E7485F0F-97F4-4C01-AF22-D89FD31FA822}" dt="2024-10-25T12:37:50.034" v="688" actId="207"/>
          <ac:spMkLst>
            <pc:docMk/>
            <pc:sldMk cId="4280118264" sldId="256"/>
            <ac:spMk id="2" creationId="{2CFC01A0-1588-3132-6E64-45B2BD688236}"/>
          </ac:spMkLst>
        </pc:spChg>
        <pc:spChg chg="mod ord">
          <ac:chgData name="Adithyaa Swaminathan" userId="ab13344b09c48f10" providerId="LiveId" clId="{E7485F0F-97F4-4C01-AF22-D89FD31FA822}" dt="2024-10-25T12:37:39.340" v="685" actId="207"/>
          <ac:spMkLst>
            <pc:docMk/>
            <pc:sldMk cId="4280118264" sldId="256"/>
            <ac:spMk id="3" creationId="{58176544-CC90-3E2B-FC27-9FFC2BB0B74C}"/>
          </ac:spMkLst>
        </pc:spChg>
        <pc:spChg chg="add del mod">
          <ac:chgData name="Adithyaa Swaminathan" userId="ab13344b09c48f10" providerId="LiveId" clId="{E7485F0F-97F4-4C01-AF22-D89FD31FA822}" dt="2024-10-25T06:04:11.729" v="0" actId="6264"/>
          <ac:spMkLst>
            <pc:docMk/>
            <pc:sldMk cId="4280118264" sldId="256"/>
            <ac:spMk id="4" creationId="{3E00D3FA-10D5-7DA5-5FC1-C8484A4BC856}"/>
          </ac:spMkLst>
        </pc:spChg>
        <pc:spChg chg="add del mod">
          <ac:chgData name="Adithyaa Swaminathan" userId="ab13344b09c48f10" providerId="LiveId" clId="{E7485F0F-97F4-4C01-AF22-D89FD31FA822}" dt="2024-10-25T06:04:11.729" v="0" actId="6264"/>
          <ac:spMkLst>
            <pc:docMk/>
            <pc:sldMk cId="4280118264" sldId="256"/>
            <ac:spMk id="6" creationId="{7886DD6A-EA88-FAC3-F95A-86CEB2AE9C4D}"/>
          </ac:spMkLst>
        </pc:spChg>
        <pc:spChg chg="add del mod">
          <ac:chgData name="Adithyaa Swaminathan" userId="ab13344b09c48f10" providerId="LiveId" clId="{E7485F0F-97F4-4C01-AF22-D89FD31FA822}" dt="2024-10-25T06:04:13.748" v="1" actId="6264"/>
          <ac:spMkLst>
            <pc:docMk/>
            <pc:sldMk cId="4280118264" sldId="256"/>
            <ac:spMk id="7" creationId="{7600E18D-254C-FF40-6F73-79DC5DAEB958}"/>
          </ac:spMkLst>
        </pc:spChg>
        <pc:spChg chg="add del mod">
          <ac:chgData name="Adithyaa Swaminathan" userId="ab13344b09c48f10" providerId="LiveId" clId="{E7485F0F-97F4-4C01-AF22-D89FD31FA822}" dt="2024-10-25T06:04:13.748" v="1" actId="6264"/>
          <ac:spMkLst>
            <pc:docMk/>
            <pc:sldMk cId="4280118264" sldId="256"/>
            <ac:spMk id="8" creationId="{41A10698-349F-3F75-5A4E-19378F18EB46}"/>
          </ac:spMkLst>
        </pc:spChg>
        <pc:spChg chg="add del">
          <ac:chgData name="Adithyaa Swaminathan" userId="ab13344b09c48f10" providerId="LiveId" clId="{E7485F0F-97F4-4C01-AF22-D89FD31FA822}" dt="2024-10-25T06:04:45.328" v="5" actId="26606"/>
          <ac:spMkLst>
            <pc:docMk/>
            <pc:sldMk cId="4280118264" sldId="256"/>
            <ac:spMk id="9" creationId="{3AD630B4-4CCC-7B1D-1803-DAED942D7E50}"/>
          </ac:spMkLst>
        </pc:spChg>
        <pc:spChg chg="add del mod">
          <ac:chgData name="Adithyaa Swaminathan" userId="ab13344b09c48f10" providerId="LiveId" clId="{E7485F0F-97F4-4C01-AF22-D89FD31FA822}" dt="2024-10-25T06:04:15.825" v="2" actId="6264"/>
          <ac:spMkLst>
            <pc:docMk/>
            <pc:sldMk cId="4280118264" sldId="256"/>
            <ac:spMk id="10" creationId="{9FE4C96B-C335-C54A-04B9-7980D13DFCC4}"/>
          </ac:spMkLst>
        </pc:spChg>
        <pc:spChg chg="add del mod">
          <ac:chgData name="Adithyaa Swaminathan" userId="ab13344b09c48f10" providerId="LiveId" clId="{E7485F0F-97F4-4C01-AF22-D89FD31FA822}" dt="2024-10-25T06:04:15.825" v="2" actId="6264"/>
          <ac:spMkLst>
            <pc:docMk/>
            <pc:sldMk cId="4280118264" sldId="256"/>
            <ac:spMk id="12" creationId="{A4E6F61A-7A3D-911F-A022-00DB7CA5FC6D}"/>
          </ac:spMkLst>
        </pc:spChg>
        <pc:spChg chg="add del">
          <ac:chgData name="Adithyaa Swaminathan" userId="ab13344b09c48f10" providerId="LiveId" clId="{E7485F0F-97F4-4C01-AF22-D89FD31FA822}" dt="2024-10-25T06:04:51.463" v="7" actId="26606"/>
          <ac:spMkLst>
            <pc:docMk/>
            <pc:sldMk cId="4280118264" sldId="256"/>
            <ac:spMk id="14" creationId="{AEA7509D-F04F-40CB-A0B3-EEF16499CC9F}"/>
          </ac:spMkLst>
        </pc:spChg>
        <pc:spChg chg="add del">
          <ac:chgData name="Adithyaa Swaminathan" userId="ab13344b09c48f10" providerId="LiveId" clId="{E7485F0F-97F4-4C01-AF22-D89FD31FA822}" dt="2024-10-25T06:04:51.463" v="7" actId="26606"/>
          <ac:spMkLst>
            <pc:docMk/>
            <pc:sldMk cId="4280118264" sldId="256"/>
            <ac:spMk id="15" creationId="{EFA9B6C6-A247-48A8-9A1C-1E36FA9456B5}"/>
          </ac:spMkLst>
        </pc:spChg>
        <pc:spChg chg="add del">
          <ac:chgData name="Adithyaa Swaminathan" userId="ab13344b09c48f10" providerId="LiveId" clId="{E7485F0F-97F4-4C01-AF22-D89FD31FA822}" dt="2024-10-25T06:04:51.463" v="7" actId="26606"/>
          <ac:spMkLst>
            <pc:docMk/>
            <pc:sldMk cId="4280118264" sldId="256"/>
            <ac:spMk id="17" creationId="{C5CB530E-515E-412C-9DF1-5F8FFBD6F383}"/>
          </ac:spMkLst>
        </pc:spChg>
        <pc:spChg chg="del">
          <ac:chgData name="Adithyaa Swaminathan" userId="ab13344b09c48f10" providerId="LiveId" clId="{E7485F0F-97F4-4C01-AF22-D89FD31FA822}" dt="2024-10-25T06:04:11.729" v="0" actId="6264"/>
          <ac:spMkLst>
            <pc:docMk/>
            <pc:sldMk cId="4280118264" sldId="256"/>
            <ac:spMk id="18" creationId="{68115176-AEC9-4FF7-8DF7-318ECB832D13}"/>
          </ac:spMkLst>
        </pc:spChg>
        <pc:spChg chg="add del">
          <ac:chgData name="Adithyaa Swaminathan" userId="ab13344b09c48f10" providerId="LiveId" clId="{E7485F0F-97F4-4C01-AF22-D89FD31FA822}" dt="2024-10-25T06:04:51.463" v="7" actId="26606"/>
          <ac:spMkLst>
            <pc:docMk/>
            <pc:sldMk cId="4280118264" sldId="256"/>
            <ac:spMk id="19" creationId="{712D4376-A578-4FF1-94FC-245E7A6A489F}"/>
          </ac:spMkLst>
        </pc:spChg>
        <pc:spChg chg="del">
          <ac:chgData name="Adithyaa Swaminathan" userId="ab13344b09c48f10" providerId="LiveId" clId="{E7485F0F-97F4-4C01-AF22-D89FD31FA822}" dt="2024-10-25T06:04:11.729" v="0" actId="6264"/>
          <ac:spMkLst>
            <pc:docMk/>
            <pc:sldMk cId="4280118264" sldId="256"/>
            <ac:spMk id="20" creationId="{7BC5096B-3782-42A4-8A8B-866FA29BC3DA}"/>
          </ac:spMkLst>
        </pc:spChg>
        <pc:spChg chg="add del">
          <ac:chgData name="Adithyaa Swaminathan" userId="ab13344b09c48f10" providerId="LiveId" clId="{E7485F0F-97F4-4C01-AF22-D89FD31FA822}" dt="2024-10-25T06:06:25.376" v="9" actId="26606"/>
          <ac:spMkLst>
            <pc:docMk/>
            <pc:sldMk cId="4280118264" sldId="256"/>
            <ac:spMk id="21" creationId="{C8320351-9FA2-4A26-885B-BB8F3E4902D2}"/>
          </ac:spMkLst>
        </pc:spChg>
        <pc:spChg chg="add del">
          <ac:chgData name="Adithyaa Swaminathan" userId="ab13344b09c48f10" providerId="LiveId" clId="{E7485F0F-97F4-4C01-AF22-D89FD31FA822}" dt="2024-10-25T06:06:25.376" v="9" actId="26606"/>
          <ac:spMkLst>
            <pc:docMk/>
            <pc:sldMk cId="4280118264" sldId="256"/>
            <ac:spMk id="22" creationId="{68CD2EFB-78C2-4C6E-A6B9-4ED12FAD5B99}"/>
          </ac:spMkLst>
        </pc:spChg>
        <pc:spChg chg="add del">
          <ac:chgData name="Adithyaa Swaminathan" userId="ab13344b09c48f10" providerId="LiveId" clId="{E7485F0F-97F4-4C01-AF22-D89FD31FA822}" dt="2024-10-25T12:34:07.036" v="658" actId="26606"/>
          <ac:spMkLst>
            <pc:docMk/>
            <pc:sldMk cId="4280118264" sldId="256"/>
            <ac:spMk id="26" creationId="{8870DEF6-46A2-D4F8-8BE6-91165D93ECC4}"/>
          </ac:spMkLst>
        </pc:spChg>
        <pc:spChg chg="add del">
          <ac:chgData name="Adithyaa Swaminathan" userId="ab13344b09c48f10" providerId="LiveId" clId="{E7485F0F-97F4-4C01-AF22-D89FD31FA822}" dt="2024-10-25T12:34:50.778" v="670" actId="26606"/>
          <ac:spMkLst>
            <pc:docMk/>
            <pc:sldMk cId="4280118264" sldId="256"/>
            <ac:spMk id="33" creationId="{4D60F200-5EB0-B223-2439-C96C67F0FEE1}"/>
          </ac:spMkLst>
        </pc:spChg>
        <pc:spChg chg="add del">
          <ac:chgData name="Adithyaa Swaminathan" userId="ab13344b09c48f10" providerId="LiveId" clId="{E7485F0F-97F4-4C01-AF22-D89FD31FA822}" dt="2024-10-25T12:34:50.778" v="670" actId="26606"/>
          <ac:spMkLst>
            <pc:docMk/>
            <pc:sldMk cId="4280118264" sldId="256"/>
            <ac:spMk id="35" creationId="{F92CB243-67C5-E304-31A0-4D7D607BAFBA}"/>
          </ac:spMkLst>
        </pc:spChg>
        <pc:spChg chg="add del">
          <ac:chgData name="Adithyaa Swaminathan" userId="ab13344b09c48f10" providerId="LiveId" clId="{E7485F0F-97F4-4C01-AF22-D89FD31FA822}" dt="2024-10-25T12:34:50.778" v="670" actId="26606"/>
          <ac:spMkLst>
            <pc:docMk/>
            <pc:sldMk cId="4280118264" sldId="256"/>
            <ac:spMk id="37" creationId="{11A95761-C93E-94BF-087D-D2A823789EAB}"/>
          </ac:spMkLst>
        </pc:spChg>
        <pc:spChg chg="add del">
          <ac:chgData name="Adithyaa Swaminathan" userId="ab13344b09c48f10" providerId="LiveId" clId="{E7485F0F-97F4-4C01-AF22-D89FD31FA822}" dt="2024-10-25T12:34:50.778" v="670" actId="26606"/>
          <ac:spMkLst>
            <pc:docMk/>
            <pc:sldMk cId="4280118264" sldId="256"/>
            <ac:spMk id="39" creationId="{6E63D1A5-FD49-4756-F62E-786C34E631EF}"/>
          </ac:spMkLst>
        </pc:spChg>
        <pc:spChg chg="add del">
          <ac:chgData name="Adithyaa Swaminathan" userId="ab13344b09c48f10" providerId="LiveId" clId="{E7485F0F-97F4-4C01-AF22-D89FD31FA822}" dt="2024-10-25T12:34:49.208" v="667" actId="26606"/>
          <ac:spMkLst>
            <pc:docMk/>
            <pc:sldMk cId="4280118264" sldId="256"/>
            <ac:spMk id="44" creationId="{E91DC736-0EF8-4F87-9146-EBF1D2EE4D3D}"/>
          </ac:spMkLst>
        </pc:spChg>
        <pc:spChg chg="add del">
          <ac:chgData name="Adithyaa Swaminathan" userId="ab13344b09c48f10" providerId="LiveId" clId="{E7485F0F-97F4-4C01-AF22-D89FD31FA822}" dt="2024-10-25T12:34:49.208" v="667" actId="26606"/>
          <ac:spMkLst>
            <pc:docMk/>
            <pc:sldMk cId="4280118264" sldId="256"/>
            <ac:spMk id="46" creationId="{097CD68E-23E3-4007-8847-CD0944C4F7BE}"/>
          </ac:spMkLst>
        </pc:spChg>
        <pc:spChg chg="add del">
          <ac:chgData name="Adithyaa Swaminathan" userId="ab13344b09c48f10" providerId="LiveId" clId="{E7485F0F-97F4-4C01-AF22-D89FD31FA822}" dt="2024-10-25T12:34:49.208" v="667" actId="26606"/>
          <ac:spMkLst>
            <pc:docMk/>
            <pc:sldMk cId="4280118264" sldId="256"/>
            <ac:spMk id="48" creationId="{AF2F604E-43BE-4DC3-B983-E071523364F8}"/>
          </ac:spMkLst>
        </pc:spChg>
        <pc:spChg chg="add del">
          <ac:chgData name="Adithyaa Swaminathan" userId="ab13344b09c48f10" providerId="LiveId" clId="{E7485F0F-97F4-4C01-AF22-D89FD31FA822}" dt="2024-10-25T12:34:49.208" v="667" actId="26606"/>
          <ac:spMkLst>
            <pc:docMk/>
            <pc:sldMk cId="4280118264" sldId="256"/>
            <ac:spMk id="50" creationId="{08C9B587-E65E-4B52-B37C-ABEBB6E87928}"/>
          </ac:spMkLst>
        </pc:spChg>
        <pc:spChg chg="add del">
          <ac:chgData name="Adithyaa Swaminathan" userId="ab13344b09c48f10" providerId="LiveId" clId="{E7485F0F-97F4-4C01-AF22-D89FD31FA822}" dt="2024-10-25T12:34:50.756" v="669" actId="26606"/>
          <ac:spMkLst>
            <pc:docMk/>
            <pc:sldMk cId="4280118264" sldId="256"/>
            <ac:spMk id="52" creationId="{71B2258F-86CA-4D4D-8270-BC05FCDEBFB3}"/>
          </ac:spMkLst>
        </pc:spChg>
        <pc:spChg chg="add del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54" creationId="{ECC07320-C2CA-4E29-8481-9D9E143C7788}"/>
          </ac:spMkLst>
        </pc:spChg>
        <pc:spChg chg="add del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55" creationId="{178FB36B-5BFE-42CA-BC60-1115E0D95EEC}"/>
          </ac:spMkLst>
        </pc:spChg>
        <pc:spChg chg="add del">
          <ac:chgData name="Adithyaa Swaminathan" userId="ab13344b09c48f10" providerId="LiveId" clId="{E7485F0F-97F4-4C01-AF22-D89FD31FA822}" dt="2024-10-25T12:35:56.363" v="677" actId="26606"/>
          <ac:spMkLst>
            <pc:docMk/>
            <pc:sldMk cId="4280118264" sldId="256"/>
            <ac:spMk id="60" creationId="{FA6B11DC-B628-C037-678F-9B711F9740E3}"/>
          </ac:spMkLst>
        </pc:spChg>
        <pc:spChg chg="add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61" creationId="{4D60F200-5EB0-B223-2439-C96C67F0FEE1}"/>
          </ac:spMkLst>
        </pc:spChg>
        <pc:spChg chg="add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63" creationId="{A6567EA8-C72D-4B9B-D23F-6B2E9F9C9F47}"/>
          </ac:spMkLst>
        </pc:spChg>
        <pc:spChg chg="add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65" creationId="{FEFBFA78-9360-1E01-5448-6D5AE0A32601}"/>
          </ac:spMkLst>
        </pc:spChg>
        <pc:spChg chg="add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67" creationId="{1740453C-744F-DB3A-47EC-15EACE1DC117}"/>
          </ac:spMkLst>
        </pc:spChg>
        <pc:spChg chg="add del">
          <ac:chgData name="Adithyaa Swaminathan" userId="ab13344b09c48f10" providerId="LiveId" clId="{E7485F0F-97F4-4C01-AF22-D89FD31FA822}" dt="2024-10-25T12:35:56.363" v="677" actId="26606"/>
          <ac:spMkLst>
            <pc:docMk/>
            <pc:sldMk cId="4280118264" sldId="256"/>
            <ac:spMk id="68" creationId="{D4EF69EE-F5F0-8DDB-CE09-95345B8C5323}"/>
          </ac:spMkLst>
        </pc:spChg>
        <pc:spChg chg="add">
          <ac:chgData name="Adithyaa Swaminathan" userId="ab13344b09c48f10" providerId="LiveId" clId="{E7485F0F-97F4-4C01-AF22-D89FD31FA822}" dt="2024-10-25T12:37:11.433" v="679" actId="26606"/>
          <ac:spMkLst>
            <pc:docMk/>
            <pc:sldMk cId="4280118264" sldId="256"/>
            <ac:spMk id="69" creationId="{B6924B03-77BD-EAE3-2854-43363FF8E6BB}"/>
          </ac:spMkLst>
        </pc:spChg>
        <pc:grpChg chg="add del">
          <ac:chgData name="Adithyaa Swaminathan" userId="ab13344b09c48f10" providerId="LiveId" clId="{E7485F0F-97F4-4C01-AF22-D89FD31FA822}" dt="2024-10-25T12:35:56.363" v="677" actId="26606"/>
          <ac:grpSpMkLst>
            <pc:docMk/>
            <pc:sldMk cId="4280118264" sldId="256"/>
            <ac:grpSpMk id="62" creationId="{9C068EDF-41EF-0762-9B5F-381BE515CCB8}"/>
          </ac:grpSpMkLst>
        </pc:grpChg>
        <pc:picChg chg="add del">
          <ac:chgData name="Adithyaa Swaminathan" userId="ab13344b09c48f10" providerId="LiveId" clId="{E7485F0F-97F4-4C01-AF22-D89FD31FA822}" dt="2024-10-25T06:04:45.328" v="5" actId="26606"/>
          <ac:picMkLst>
            <pc:docMk/>
            <pc:sldMk cId="4280118264" sldId="256"/>
            <ac:picMk id="5" creationId="{CD2E3DC1-9ACD-0A69-FB25-42BA13F6B1B5}"/>
          </ac:picMkLst>
        </pc:picChg>
        <pc:picChg chg="del">
          <ac:chgData name="Adithyaa Swaminathan" userId="ab13344b09c48f10" providerId="LiveId" clId="{E7485F0F-97F4-4C01-AF22-D89FD31FA822}" dt="2024-10-25T06:04:18.562" v="3" actId="478"/>
          <ac:picMkLst>
            <pc:docMk/>
            <pc:sldMk cId="4280118264" sldId="256"/>
            <ac:picMk id="13" creationId="{4D855F4D-2A23-E539-2944-FFE656EB9410}"/>
          </ac:picMkLst>
        </pc:picChg>
        <pc:picChg chg="add del">
          <ac:chgData name="Adithyaa Swaminathan" userId="ab13344b09c48f10" providerId="LiveId" clId="{E7485F0F-97F4-4C01-AF22-D89FD31FA822}" dt="2024-10-25T06:06:25.376" v="9" actId="26606"/>
          <ac:picMkLst>
            <pc:docMk/>
            <pc:sldMk cId="4280118264" sldId="256"/>
            <ac:picMk id="23" creationId="{3B6B71A5-9C91-38F4-693C-2D91469FE1CE}"/>
          </ac:picMkLst>
        </pc:picChg>
        <pc:picChg chg="add del mod">
          <ac:chgData name="Adithyaa Swaminathan" userId="ab13344b09c48f10" providerId="LiveId" clId="{E7485F0F-97F4-4C01-AF22-D89FD31FA822}" dt="2024-10-25T12:33:49.756" v="657" actId="478"/>
          <ac:picMkLst>
            <pc:docMk/>
            <pc:sldMk cId="4280118264" sldId="256"/>
            <ac:picMk id="25" creationId="{CF759C3A-ABF9-2EF7-19D4-EB7121571105}"/>
          </ac:picMkLst>
        </pc:picChg>
        <pc:picChg chg="add del mod">
          <ac:chgData name="Adithyaa Swaminathan" userId="ab13344b09c48f10" providerId="LiveId" clId="{E7485F0F-97F4-4C01-AF22-D89FD31FA822}" dt="2024-10-25T12:35:57.955" v="678" actId="478"/>
          <ac:picMkLst>
            <pc:docMk/>
            <pc:sldMk cId="4280118264" sldId="256"/>
            <ac:picMk id="29" creationId="{05F95726-28F0-D385-3BAE-4B29D05B4C09}"/>
          </ac:picMkLst>
        </pc:picChg>
        <pc:picChg chg="add">
          <ac:chgData name="Adithyaa Swaminathan" userId="ab13344b09c48f10" providerId="LiveId" clId="{E7485F0F-97F4-4C01-AF22-D89FD31FA822}" dt="2024-10-25T12:37:11.433" v="679" actId="26606"/>
          <ac:picMkLst>
            <pc:docMk/>
            <pc:sldMk cId="4280118264" sldId="256"/>
            <ac:picMk id="57" creationId="{CD2E40D1-7C2C-A610-930C-233C190307E3}"/>
          </ac:picMkLst>
        </pc:picChg>
        <pc:cxnChg chg="add del">
          <ac:chgData name="Adithyaa Swaminathan" userId="ab13344b09c48f10" providerId="LiveId" clId="{E7485F0F-97F4-4C01-AF22-D89FD31FA822}" dt="2024-10-25T06:04:45.328" v="5" actId="26606"/>
          <ac:cxnSpMkLst>
            <pc:docMk/>
            <pc:sldMk cId="4280118264" sldId="256"/>
            <ac:cxnSpMk id="11" creationId="{49264613-F0F7-08CE-0ADF-98407A64DAE6}"/>
          </ac:cxnSpMkLst>
        </pc:cxnChg>
        <pc:cxnChg chg="add del">
          <ac:chgData name="Adithyaa Swaminathan" userId="ab13344b09c48f10" providerId="LiveId" clId="{E7485F0F-97F4-4C01-AF22-D89FD31FA822}" dt="2024-10-25T06:04:51.463" v="7" actId="26606"/>
          <ac:cxnSpMkLst>
            <pc:docMk/>
            <pc:sldMk cId="4280118264" sldId="256"/>
            <ac:cxnSpMk id="16" creationId="{56020367-4FD5-4596-8E10-C5F095CD8DBF}"/>
          </ac:cxnSpMkLst>
        </pc:cxnChg>
        <pc:cxnChg chg="add del">
          <ac:chgData name="Adithyaa Swaminathan" userId="ab13344b09c48f10" providerId="LiveId" clId="{E7485F0F-97F4-4C01-AF22-D89FD31FA822}" dt="2024-10-25T12:34:07.036" v="658" actId="26606"/>
          <ac:cxnSpMkLst>
            <pc:docMk/>
            <pc:sldMk cId="4280118264" sldId="256"/>
            <ac:cxnSpMk id="27" creationId="{522632D6-DED9-FDEC-FD9F-09FF0A4544CC}"/>
          </ac:cxnSpMkLst>
        </pc:cxnChg>
      </pc:sldChg>
      <pc:sldChg chg="addSp modSp mod">
        <pc:chgData name="Adithyaa Swaminathan" userId="ab13344b09c48f10" providerId="LiveId" clId="{E7485F0F-97F4-4C01-AF22-D89FD31FA822}" dt="2024-10-25T12:38:35.411" v="692" actId="255"/>
        <pc:sldMkLst>
          <pc:docMk/>
          <pc:sldMk cId="4097448952" sldId="257"/>
        </pc:sldMkLst>
        <pc:spChg chg="add mod">
          <ac:chgData name="Adithyaa Swaminathan" userId="ab13344b09c48f10" providerId="LiveId" clId="{E7485F0F-97F4-4C01-AF22-D89FD31FA822}" dt="2024-10-25T12:38:35.411" v="692" actId="255"/>
          <ac:spMkLst>
            <pc:docMk/>
            <pc:sldMk cId="4097448952" sldId="257"/>
            <ac:spMk id="28" creationId="{B9F2A019-C0A9-64F6-52C6-0F69FFD1E133}"/>
          </ac:spMkLst>
        </pc:spChg>
      </pc:sldChg>
      <pc:sldChg chg="addSp delSp modSp mod">
        <pc:chgData name="Adithyaa Swaminathan" userId="ab13344b09c48f10" providerId="LiveId" clId="{E7485F0F-97F4-4C01-AF22-D89FD31FA822}" dt="2024-10-25T06:26:55.317" v="313" actId="1076"/>
        <pc:sldMkLst>
          <pc:docMk/>
          <pc:sldMk cId="2957997615" sldId="258"/>
        </pc:sldMkLst>
        <pc:spChg chg="add del mod">
          <ac:chgData name="Adithyaa Swaminathan" userId="ab13344b09c48f10" providerId="LiveId" clId="{E7485F0F-97F4-4C01-AF22-D89FD31FA822}" dt="2024-10-25T06:09:11.314" v="27" actId="478"/>
          <ac:spMkLst>
            <pc:docMk/>
            <pc:sldMk cId="2957997615" sldId="258"/>
            <ac:spMk id="7" creationId="{F8994119-3798-9927-9421-39EDE63F9C10}"/>
          </ac:spMkLst>
        </pc:spChg>
        <pc:spChg chg="add del mod">
          <ac:chgData name="Adithyaa Swaminathan" userId="ab13344b09c48f10" providerId="LiveId" clId="{E7485F0F-97F4-4C01-AF22-D89FD31FA822}" dt="2024-10-25T06:09:35.822" v="31" actId="478"/>
          <ac:spMkLst>
            <pc:docMk/>
            <pc:sldMk cId="2957997615" sldId="258"/>
            <ac:spMk id="11" creationId="{69E3F2E4-F704-97DE-3A4A-0518CFFE095F}"/>
          </ac:spMkLst>
        </pc:spChg>
        <pc:spChg chg="add mod">
          <ac:chgData name="Adithyaa Swaminathan" userId="ab13344b09c48f10" providerId="LiveId" clId="{E7485F0F-97F4-4C01-AF22-D89FD31FA822}" dt="2024-10-25T06:26:41.923" v="308" actId="1076"/>
          <ac:spMkLst>
            <pc:docMk/>
            <pc:sldMk cId="2957997615" sldId="258"/>
            <ac:spMk id="12" creationId="{8A2A574E-3F1D-3A4F-C777-CCED60ECD43F}"/>
          </ac:spMkLst>
        </pc:spChg>
        <pc:spChg chg="add mod">
          <ac:chgData name="Adithyaa Swaminathan" userId="ab13344b09c48f10" providerId="LiveId" clId="{E7485F0F-97F4-4C01-AF22-D89FD31FA822}" dt="2024-10-25T06:26:55.317" v="313" actId="1076"/>
          <ac:spMkLst>
            <pc:docMk/>
            <pc:sldMk cId="2957997615" sldId="258"/>
            <ac:spMk id="22" creationId="{2FA3ADBC-3B0D-BE16-7E0A-3D234FBCCC1E}"/>
          </ac:spMkLst>
        </pc:spChg>
        <pc:picChg chg="add del">
          <ac:chgData name="Adithyaa Swaminathan" userId="ab13344b09c48f10" providerId="LiveId" clId="{E7485F0F-97F4-4C01-AF22-D89FD31FA822}" dt="2024-10-25T06:09:33.469" v="30" actId="478"/>
          <ac:picMkLst>
            <pc:docMk/>
            <pc:sldMk cId="2957997615" sldId="258"/>
            <ac:picMk id="5" creationId="{1EDDEE9E-820A-FCDF-7666-872C469B5152}"/>
          </ac:picMkLst>
        </pc:picChg>
        <pc:picChg chg="add mod">
          <ac:chgData name="Adithyaa Swaminathan" userId="ab13344b09c48f10" providerId="LiveId" clId="{E7485F0F-97F4-4C01-AF22-D89FD31FA822}" dt="2024-10-25T06:26:06.633" v="301" actId="1076"/>
          <ac:picMkLst>
            <pc:docMk/>
            <pc:sldMk cId="2957997615" sldId="258"/>
            <ac:picMk id="9" creationId="{679AA18F-6FBF-013F-26AC-73692C116F03}"/>
          </ac:picMkLst>
        </pc:picChg>
        <pc:picChg chg="add mod">
          <ac:chgData name="Adithyaa Swaminathan" userId="ab13344b09c48f10" providerId="LiveId" clId="{E7485F0F-97F4-4C01-AF22-D89FD31FA822}" dt="2024-10-25T06:15:46.244" v="292" actId="1076"/>
          <ac:picMkLst>
            <pc:docMk/>
            <pc:sldMk cId="2957997615" sldId="258"/>
            <ac:picMk id="19" creationId="{529D3D01-156D-2DE9-F5C1-B1D3A740832D}"/>
          </ac:picMkLst>
        </pc:picChg>
        <pc:picChg chg="add del">
          <ac:chgData name="Adithyaa Swaminathan" userId="ab13344b09c48f10" providerId="LiveId" clId="{E7485F0F-97F4-4C01-AF22-D89FD31FA822}" dt="2024-10-25T06:14:06.573" v="192" actId="478"/>
          <ac:picMkLst>
            <pc:docMk/>
            <pc:sldMk cId="2957997615" sldId="258"/>
            <ac:picMk id="21" creationId="{4F1A8991-2D75-8D54-88A2-66E4486E1D4D}"/>
          </ac:picMkLst>
        </pc:picChg>
        <pc:cxnChg chg="add mod">
          <ac:chgData name="Adithyaa Swaminathan" userId="ab13344b09c48f10" providerId="LiveId" clId="{E7485F0F-97F4-4C01-AF22-D89FD31FA822}" dt="2024-10-25T06:26:45.187" v="309" actId="14100"/>
          <ac:cxnSpMkLst>
            <pc:docMk/>
            <pc:sldMk cId="2957997615" sldId="258"/>
            <ac:cxnSpMk id="14" creationId="{37C9612F-FC6A-CA3D-5ECF-94503A0D9149}"/>
          </ac:cxnSpMkLst>
        </pc:cxnChg>
        <pc:cxnChg chg="add mod">
          <ac:chgData name="Adithyaa Swaminathan" userId="ab13344b09c48f10" providerId="LiveId" clId="{E7485F0F-97F4-4C01-AF22-D89FD31FA822}" dt="2024-10-25T06:16:13.585" v="300" actId="14100"/>
          <ac:cxnSpMkLst>
            <pc:docMk/>
            <pc:sldMk cId="2957997615" sldId="258"/>
            <ac:cxnSpMk id="23" creationId="{A7E874BF-CF16-E9DB-F8D3-42EFC4075893}"/>
          </ac:cxnSpMkLst>
        </pc:cxnChg>
      </pc:sldChg>
      <pc:sldChg chg="modSp mod">
        <pc:chgData name="Adithyaa Swaminathan" userId="ab13344b09c48f10" providerId="LiveId" clId="{E7485F0F-97F4-4C01-AF22-D89FD31FA822}" dt="2024-10-25T11:31:25.302" v="471" actId="14100"/>
        <pc:sldMkLst>
          <pc:docMk/>
          <pc:sldMk cId="3621765414" sldId="259"/>
        </pc:sldMkLst>
        <pc:cxnChg chg="mod">
          <ac:chgData name="Adithyaa Swaminathan" userId="ab13344b09c48f10" providerId="LiveId" clId="{E7485F0F-97F4-4C01-AF22-D89FD31FA822}" dt="2024-10-25T11:31:25.302" v="471" actId="14100"/>
          <ac:cxnSpMkLst>
            <pc:docMk/>
            <pc:sldMk cId="3621765414" sldId="259"/>
            <ac:cxnSpMk id="15" creationId="{BA42DC6F-78F3-786A-F2AD-C837A0C5FF84}"/>
          </ac:cxnSpMkLst>
        </pc:cxnChg>
      </pc:sldChg>
      <pc:sldChg chg="addSp delSp modSp new mod">
        <pc:chgData name="Adithyaa Swaminathan" userId="ab13344b09c48f10" providerId="LiveId" clId="{E7485F0F-97F4-4C01-AF22-D89FD31FA822}" dt="2024-10-25T06:43:06.293" v="469" actId="1076"/>
        <pc:sldMkLst>
          <pc:docMk/>
          <pc:sldMk cId="3517683842" sldId="260"/>
        </pc:sldMkLst>
        <pc:spChg chg="del">
          <ac:chgData name="Adithyaa Swaminathan" userId="ab13344b09c48f10" providerId="LiveId" clId="{E7485F0F-97F4-4C01-AF22-D89FD31FA822}" dt="2024-10-25T06:27:07.711" v="315" actId="478"/>
          <ac:spMkLst>
            <pc:docMk/>
            <pc:sldMk cId="3517683842" sldId="260"/>
            <ac:spMk id="2" creationId="{3267C5EB-1F7F-D69E-0771-BD8FFC593F03}"/>
          </ac:spMkLst>
        </pc:spChg>
        <pc:spChg chg="del mod">
          <ac:chgData name="Adithyaa Swaminathan" userId="ab13344b09c48f10" providerId="LiveId" clId="{E7485F0F-97F4-4C01-AF22-D89FD31FA822}" dt="2024-10-25T06:28:14.411" v="318" actId="22"/>
          <ac:spMkLst>
            <pc:docMk/>
            <pc:sldMk cId="3517683842" sldId="260"/>
            <ac:spMk id="3" creationId="{41BDE583-A53D-F222-CD52-6F8E90DF8EB8}"/>
          </ac:spMkLst>
        </pc:spChg>
        <pc:spChg chg="add mod">
          <ac:chgData name="Adithyaa Swaminathan" userId="ab13344b09c48f10" providerId="LiveId" clId="{E7485F0F-97F4-4C01-AF22-D89FD31FA822}" dt="2024-10-25T06:30:52.920" v="456" actId="1076"/>
          <ac:spMkLst>
            <pc:docMk/>
            <pc:sldMk cId="3517683842" sldId="260"/>
            <ac:spMk id="6" creationId="{97343233-0C77-0765-0ED6-94646891D5CE}"/>
          </ac:spMkLst>
        </pc:spChg>
        <pc:picChg chg="add mod ord">
          <ac:chgData name="Adithyaa Swaminathan" userId="ab13344b09c48f10" providerId="LiveId" clId="{E7485F0F-97F4-4C01-AF22-D89FD31FA822}" dt="2024-10-25T06:30:45.259" v="455" actId="1076"/>
          <ac:picMkLst>
            <pc:docMk/>
            <pc:sldMk cId="3517683842" sldId="260"/>
            <ac:picMk id="5" creationId="{BC8F38F8-4894-CA08-24D2-A75A610FD1C9}"/>
          </ac:picMkLst>
        </pc:picChg>
        <pc:picChg chg="add mod">
          <ac:chgData name="Adithyaa Swaminathan" userId="ab13344b09c48f10" providerId="LiveId" clId="{E7485F0F-97F4-4C01-AF22-D89FD31FA822}" dt="2024-10-25T06:43:00.760" v="467" actId="1076"/>
          <ac:picMkLst>
            <pc:docMk/>
            <pc:sldMk cId="3517683842" sldId="260"/>
            <ac:picMk id="14" creationId="{3B30DE89-0B33-FE61-D71D-F36648A38BE9}"/>
          </ac:picMkLst>
        </pc:picChg>
        <pc:picChg chg="add mod">
          <ac:chgData name="Adithyaa Swaminathan" userId="ab13344b09c48f10" providerId="LiveId" clId="{E7485F0F-97F4-4C01-AF22-D89FD31FA822}" dt="2024-10-25T06:43:06.293" v="469" actId="1076"/>
          <ac:picMkLst>
            <pc:docMk/>
            <pc:sldMk cId="3517683842" sldId="260"/>
            <ac:picMk id="16" creationId="{43B66C93-6904-74F2-1FB7-130D1CA19AD6}"/>
          </ac:picMkLst>
        </pc:picChg>
        <pc:cxnChg chg="add mod">
          <ac:chgData name="Adithyaa Swaminathan" userId="ab13344b09c48f10" providerId="LiveId" clId="{E7485F0F-97F4-4C01-AF22-D89FD31FA822}" dt="2024-10-25T06:30:57.835" v="457" actId="14100"/>
          <ac:cxnSpMkLst>
            <pc:docMk/>
            <pc:sldMk cId="3517683842" sldId="260"/>
            <ac:cxnSpMk id="8" creationId="{C48DFC08-B391-5401-C6AC-ECC120FE9732}"/>
          </ac:cxnSpMkLst>
        </pc:cxnChg>
      </pc:sldChg>
      <pc:sldChg chg="addSp modSp new mod setBg">
        <pc:chgData name="Adithyaa Swaminathan" userId="ab13344b09c48f10" providerId="LiveId" clId="{E7485F0F-97F4-4C01-AF22-D89FD31FA822}" dt="2024-10-25T12:29:12.274" v="603" actId="113"/>
        <pc:sldMkLst>
          <pc:docMk/>
          <pc:sldMk cId="3028217678" sldId="261"/>
        </pc:sldMkLst>
        <pc:spChg chg="mod">
          <ac:chgData name="Adithyaa Swaminathan" userId="ab13344b09c48f10" providerId="LiveId" clId="{E7485F0F-97F4-4C01-AF22-D89FD31FA822}" dt="2024-10-25T12:28:52.290" v="599" actId="26606"/>
          <ac:spMkLst>
            <pc:docMk/>
            <pc:sldMk cId="3028217678" sldId="261"/>
            <ac:spMk id="2" creationId="{AE0F6D53-E54C-B5D6-D737-740359DE5F2F}"/>
          </ac:spMkLst>
        </pc:spChg>
        <pc:spChg chg="mod">
          <ac:chgData name="Adithyaa Swaminathan" userId="ab13344b09c48f10" providerId="LiveId" clId="{E7485F0F-97F4-4C01-AF22-D89FD31FA822}" dt="2024-10-25T12:29:12.274" v="603" actId="113"/>
          <ac:spMkLst>
            <pc:docMk/>
            <pc:sldMk cId="3028217678" sldId="261"/>
            <ac:spMk id="3" creationId="{DD6BAFCD-F22E-7EA2-0F5C-32C196D32082}"/>
          </ac:spMkLst>
        </pc:spChg>
        <pc:spChg chg="add">
          <ac:chgData name="Adithyaa Swaminathan" userId="ab13344b09c48f10" providerId="LiveId" clId="{E7485F0F-97F4-4C01-AF22-D89FD31FA822}" dt="2024-10-25T12:00:42.397" v="493"/>
          <ac:spMkLst>
            <pc:docMk/>
            <pc:sldMk cId="3028217678" sldId="261"/>
            <ac:spMk id="4" creationId="{E294AC21-5C99-16E7-24AA-6723013F74D8}"/>
          </ac:spMkLst>
        </pc:spChg>
        <pc:spChg chg="add">
          <ac:chgData name="Adithyaa Swaminathan" userId="ab13344b09c48f10" providerId="LiveId" clId="{E7485F0F-97F4-4C01-AF22-D89FD31FA822}" dt="2024-10-25T12:00:45.426" v="494"/>
          <ac:spMkLst>
            <pc:docMk/>
            <pc:sldMk cId="3028217678" sldId="261"/>
            <ac:spMk id="5" creationId="{C84C728B-A939-0B0A-6EF8-AC334A6682BE}"/>
          </ac:spMkLst>
        </pc:spChg>
        <pc:spChg chg="add">
          <ac:chgData name="Adithyaa Swaminathan" userId="ab13344b09c48f10" providerId="LiveId" clId="{E7485F0F-97F4-4C01-AF22-D89FD31FA822}" dt="2024-10-25T12:00:48.667" v="495"/>
          <ac:spMkLst>
            <pc:docMk/>
            <pc:sldMk cId="3028217678" sldId="261"/>
            <ac:spMk id="6" creationId="{A7854663-7E39-656A-4214-7A7D7DFD72EC}"/>
          </ac:spMkLst>
        </pc:spChg>
        <pc:spChg chg="add">
          <ac:chgData name="Adithyaa Swaminathan" userId="ab13344b09c48f10" providerId="LiveId" clId="{E7485F0F-97F4-4C01-AF22-D89FD31FA822}" dt="2024-10-25T12:00:53.319" v="499"/>
          <ac:spMkLst>
            <pc:docMk/>
            <pc:sldMk cId="3028217678" sldId="261"/>
            <ac:spMk id="7" creationId="{738C6FAE-204F-6400-F297-5300ADCE77D1}"/>
          </ac:spMkLst>
        </pc:spChg>
        <pc:spChg chg="add">
          <ac:chgData name="Adithyaa Swaminathan" userId="ab13344b09c48f10" providerId="LiveId" clId="{E7485F0F-97F4-4C01-AF22-D89FD31FA822}" dt="2024-10-25T12:01:04.801" v="502"/>
          <ac:spMkLst>
            <pc:docMk/>
            <pc:sldMk cId="3028217678" sldId="261"/>
            <ac:spMk id="8" creationId="{BBF8F57F-45BC-A5FC-E7DE-044EE4F50EFF}"/>
          </ac:spMkLst>
        </pc:spChg>
        <pc:spChg chg="add">
          <ac:chgData name="Adithyaa Swaminathan" userId="ab13344b09c48f10" providerId="LiveId" clId="{E7485F0F-97F4-4C01-AF22-D89FD31FA822}" dt="2024-10-25T12:01:12.338" v="503"/>
          <ac:spMkLst>
            <pc:docMk/>
            <pc:sldMk cId="3028217678" sldId="261"/>
            <ac:spMk id="9" creationId="{D735BB32-C70A-7A59-BEFF-1588A9E665F3}"/>
          </ac:spMkLst>
        </pc:spChg>
        <pc:spChg chg="add">
          <ac:chgData name="Adithyaa Swaminathan" userId="ab13344b09c48f10" providerId="LiveId" clId="{E7485F0F-97F4-4C01-AF22-D89FD31FA822}" dt="2024-10-25T12:28:52.290" v="599" actId="26606"/>
          <ac:spMkLst>
            <pc:docMk/>
            <pc:sldMk cId="3028217678" sldId="261"/>
            <ac:spMk id="10" creationId="{8BB56887-D0D5-4F0C-9E19-7247EB83C8B7}"/>
          </ac:spMkLst>
        </pc:spChg>
        <pc:spChg chg="add">
          <ac:chgData name="Adithyaa Swaminathan" userId="ab13344b09c48f10" providerId="LiveId" clId="{E7485F0F-97F4-4C01-AF22-D89FD31FA822}" dt="2024-10-25T12:28:52.290" v="599" actId="26606"/>
          <ac:spMkLst>
            <pc:docMk/>
            <pc:sldMk cId="3028217678" sldId="261"/>
            <ac:spMk id="11" creationId="{1BB867FF-FC45-48F7-8104-F89BE54909F1}"/>
          </ac:spMkLst>
        </pc:spChg>
        <pc:spChg chg="add">
          <ac:chgData name="Adithyaa Swaminathan" userId="ab13344b09c48f10" providerId="LiveId" clId="{E7485F0F-97F4-4C01-AF22-D89FD31FA822}" dt="2024-10-25T12:28:52.290" v="599" actId="26606"/>
          <ac:spMkLst>
            <pc:docMk/>
            <pc:sldMk cId="3028217678" sldId="261"/>
            <ac:spMk id="12" creationId="{081E4A58-353D-44AE-B2FC-2A74E2E400F7}"/>
          </ac:spMkLst>
        </pc:spChg>
      </pc:sldChg>
      <pc:sldChg chg="addSp delSp modSp new mod setBg">
        <pc:chgData name="Adithyaa Swaminathan" userId="ab13344b09c48f10" providerId="LiveId" clId="{E7485F0F-97F4-4C01-AF22-D89FD31FA822}" dt="2024-10-25T12:29:43.401" v="608" actId="1076"/>
        <pc:sldMkLst>
          <pc:docMk/>
          <pc:sldMk cId="510899534" sldId="262"/>
        </pc:sldMkLst>
        <pc:spChg chg="mod">
          <ac:chgData name="Adithyaa Swaminathan" userId="ab13344b09c48f10" providerId="LiveId" clId="{E7485F0F-97F4-4C01-AF22-D89FD31FA822}" dt="2024-10-25T12:29:33.176" v="606" actId="26606"/>
          <ac:spMkLst>
            <pc:docMk/>
            <pc:sldMk cId="510899534" sldId="262"/>
            <ac:spMk id="2" creationId="{93020ED7-B651-E8FF-EA60-9B3F2C94A73A}"/>
          </ac:spMkLst>
        </pc:spChg>
        <pc:spChg chg="del mod">
          <ac:chgData name="Adithyaa Swaminathan" userId="ab13344b09c48f10" providerId="LiveId" clId="{E7485F0F-97F4-4C01-AF22-D89FD31FA822}" dt="2024-10-25T12:04:58.723" v="525"/>
          <ac:spMkLst>
            <pc:docMk/>
            <pc:sldMk cId="510899534" sldId="262"/>
            <ac:spMk id="3" creationId="{EA97BD8D-0A0B-7925-AB66-A1DE4DF85501}"/>
          </ac:spMkLst>
        </pc:spChg>
        <pc:spChg chg="add mod">
          <ac:chgData name="Adithyaa Swaminathan" userId="ab13344b09c48f10" providerId="LiveId" clId="{E7485F0F-97F4-4C01-AF22-D89FD31FA822}" dt="2024-10-25T12:29:43.401" v="608" actId="1076"/>
          <ac:spMkLst>
            <pc:docMk/>
            <pc:sldMk cId="510899534" sldId="262"/>
            <ac:spMk id="4" creationId="{642F4C41-2788-C51D-B059-5D8CCDA4995A}"/>
          </ac:spMkLst>
        </pc:spChg>
        <pc:spChg chg="add del">
          <ac:chgData name="Adithyaa Swaminathan" userId="ab13344b09c48f10" providerId="LiveId" clId="{E7485F0F-97F4-4C01-AF22-D89FD31FA822}" dt="2024-10-25T12:29:33.106" v="605" actId="26606"/>
          <ac:spMkLst>
            <pc:docMk/>
            <pc:sldMk cId="510899534" sldId="262"/>
            <ac:spMk id="11" creationId="{EDDBB197-D710-4A4F-A9CA-FD2177498BE8}"/>
          </ac:spMkLst>
        </pc:spChg>
        <pc:spChg chg="add del">
          <ac:chgData name="Adithyaa Swaminathan" userId="ab13344b09c48f10" providerId="LiveId" clId="{E7485F0F-97F4-4C01-AF22-D89FD31FA822}" dt="2024-10-25T12:29:33.106" v="605" actId="26606"/>
          <ac:spMkLst>
            <pc:docMk/>
            <pc:sldMk cId="510899534" sldId="262"/>
            <ac:spMk id="13" creationId="{975D1CFA-2CDB-4B64-BD9F-85744E8DA12F}"/>
          </ac:spMkLst>
        </pc:spChg>
        <pc:spChg chg="add">
          <ac:chgData name="Adithyaa Swaminathan" userId="ab13344b09c48f10" providerId="LiveId" clId="{E7485F0F-97F4-4C01-AF22-D89FD31FA822}" dt="2024-10-25T12:29:33.176" v="606" actId="26606"/>
          <ac:spMkLst>
            <pc:docMk/>
            <pc:sldMk cId="510899534" sldId="262"/>
            <ac:spMk id="21" creationId="{B14C2221-2B8C-494D-9442-F812DF4E8794}"/>
          </ac:spMkLst>
        </pc:spChg>
        <pc:grpChg chg="add del">
          <ac:chgData name="Adithyaa Swaminathan" userId="ab13344b09c48f10" providerId="LiveId" clId="{E7485F0F-97F4-4C01-AF22-D89FD31FA822}" dt="2024-10-25T12:29:33.106" v="605" actId="26606"/>
          <ac:grpSpMkLst>
            <pc:docMk/>
            <pc:sldMk cId="510899534" sldId="262"/>
            <ac:grpSpMk id="15" creationId="{25EE5136-01F1-466C-962D-BA9B4C6757AA}"/>
          </ac:grpSpMkLst>
        </pc:grpChg>
        <pc:picChg chg="add del">
          <ac:chgData name="Adithyaa Swaminathan" userId="ab13344b09c48f10" providerId="LiveId" clId="{E7485F0F-97F4-4C01-AF22-D89FD31FA822}" dt="2024-10-25T12:29:33.106" v="605" actId="26606"/>
          <ac:picMkLst>
            <pc:docMk/>
            <pc:sldMk cId="510899534" sldId="262"/>
            <ac:picMk id="8" creationId="{69561FF5-6F64-3C00-5279-113B8A248267}"/>
          </ac:picMkLst>
        </pc:picChg>
        <pc:picChg chg="add">
          <ac:chgData name="Adithyaa Swaminathan" userId="ab13344b09c48f10" providerId="LiveId" clId="{E7485F0F-97F4-4C01-AF22-D89FD31FA822}" dt="2024-10-25T12:29:33.176" v="606" actId="26606"/>
          <ac:picMkLst>
            <pc:docMk/>
            <pc:sldMk cId="510899534" sldId="262"/>
            <ac:picMk id="22" creationId="{9D29D80F-930C-1524-E00B-DBE3EF8C353A}"/>
          </ac:picMkLst>
        </pc:picChg>
      </pc:sldChg>
      <pc:sldChg chg="addSp delSp modSp new mod setBg">
        <pc:chgData name="Adithyaa Swaminathan" userId="ab13344b09c48f10" providerId="LiveId" clId="{E7485F0F-97F4-4C01-AF22-D89FD31FA822}" dt="2024-10-25T12:32:19.834" v="636" actId="1076"/>
        <pc:sldMkLst>
          <pc:docMk/>
          <pc:sldMk cId="1143628303" sldId="263"/>
        </pc:sldMkLst>
        <pc:spChg chg="mod">
          <ac:chgData name="Adithyaa Swaminathan" userId="ab13344b09c48f10" providerId="LiveId" clId="{E7485F0F-97F4-4C01-AF22-D89FD31FA822}" dt="2024-10-25T12:32:19.834" v="636" actId="1076"/>
          <ac:spMkLst>
            <pc:docMk/>
            <pc:sldMk cId="1143628303" sldId="263"/>
            <ac:spMk id="2" creationId="{301145C4-2A5A-650E-8780-4DC3C95B3C96}"/>
          </ac:spMkLst>
        </pc:spChg>
        <pc:spChg chg="del">
          <ac:chgData name="Adithyaa Swaminathan" userId="ab13344b09c48f10" providerId="LiveId" clId="{E7485F0F-97F4-4C01-AF22-D89FD31FA822}" dt="2024-10-25T12:07:33.981" v="535"/>
          <ac:spMkLst>
            <pc:docMk/>
            <pc:sldMk cId="1143628303" sldId="263"/>
            <ac:spMk id="3" creationId="{E10C9879-80C9-DAC4-9610-E257269740CC}"/>
          </ac:spMkLst>
        </pc:spChg>
        <pc:spChg chg="add mod">
          <ac:chgData name="Adithyaa Swaminathan" userId="ab13344b09c48f10" providerId="LiveId" clId="{E7485F0F-97F4-4C01-AF22-D89FD31FA822}" dt="2024-10-25T12:32:06.008" v="635" actId="1076"/>
          <ac:spMkLst>
            <pc:docMk/>
            <pc:sldMk cId="1143628303" sldId="263"/>
            <ac:spMk id="4" creationId="{EA90A094-EDA5-2A81-2243-C880F3A74BDE}"/>
          </ac:spMkLst>
        </pc:spChg>
        <pc:spChg chg="add del">
          <ac:chgData name="Adithyaa Swaminathan" userId="ab13344b09c48f10" providerId="LiveId" clId="{E7485F0F-97F4-4C01-AF22-D89FD31FA822}" dt="2024-10-25T12:30:18" v="611" actId="26606"/>
          <ac:spMkLst>
            <pc:docMk/>
            <pc:sldMk cId="1143628303" sldId="263"/>
            <ac:spMk id="11" creationId="{B14C2221-2B8C-494D-9442-F812DF4E8794}"/>
          </ac:spMkLst>
        </pc:spChg>
        <pc:spChg chg="add">
          <ac:chgData name="Adithyaa Swaminathan" userId="ab13344b09c48f10" providerId="LiveId" clId="{E7485F0F-97F4-4C01-AF22-D89FD31FA822}" dt="2024-10-25T12:30:18" v="611" actId="26606"/>
          <ac:spMkLst>
            <pc:docMk/>
            <pc:sldMk cId="1143628303" sldId="263"/>
            <ac:spMk id="16" creationId="{3346177D-ADC4-4968-B747-5CFCD390B5B9}"/>
          </ac:spMkLst>
        </pc:spChg>
        <pc:spChg chg="add">
          <ac:chgData name="Adithyaa Swaminathan" userId="ab13344b09c48f10" providerId="LiveId" clId="{E7485F0F-97F4-4C01-AF22-D89FD31FA822}" dt="2024-10-25T12:30:18" v="611" actId="26606"/>
          <ac:spMkLst>
            <pc:docMk/>
            <pc:sldMk cId="1143628303" sldId="263"/>
            <ac:spMk id="18" creationId="{0844A943-BF79-4FEA-ABB1-3BD54D236606}"/>
          </ac:spMkLst>
        </pc:spChg>
        <pc:spChg chg="add">
          <ac:chgData name="Adithyaa Swaminathan" userId="ab13344b09c48f10" providerId="LiveId" clId="{E7485F0F-97F4-4C01-AF22-D89FD31FA822}" dt="2024-10-25T12:30:18" v="611" actId="26606"/>
          <ac:spMkLst>
            <pc:docMk/>
            <pc:sldMk cId="1143628303" sldId="263"/>
            <ac:spMk id="20" creationId="{6437CC72-F4A8-4DC3-AFAB-D22C482C8100}"/>
          </ac:spMkLst>
        </pc:spChg>
        <pc:picChg chg="add mod">
          <ac:chgData name="Adithyaa Swaminathan" userId="ab13344b09c48f10" providerId="LiveId" clId="{E7485F0F-97F4-4C01-AF22-D89FD31FA822}" dt="2024-10-25T12:30:18" v="611" actId="26606"/>
          <ac:picMkLst>
            <pc:docMk/>
            <pc:sldMk cId="1143628303" sldId="263"/>
            <ac:picMk id="8" creationId="{F4A456E6-4D1C-1D0A-E168-14E6F015D24B}"/>
          </ac:picMkLst>
        </pc:picChg>
      </pc:sldChg>
      <pc:sldChg chg="addSp delSp modSp new mod setBg">
        <pc:chgData name="Adithyaa Swaminathan" userId="ab13344b09c48f10" providerId="LiveId" clId="{E7485F0F-97F4-4C01-AF22-D89FD31FA822}" dt="2024-10-25T12:32:40.669" v="642" actId="14100"/>
        <pc:sldMkLst>
          <pc:docMk/>
          <pc:sldMk cId="1117726452" sldId="264"/>
        </pc:sldMkLst>
        <pc:spChg chg="mod">
          <ac:chgData name="Adithyaa Swaminathan" userId="ab13344b09c48f10" providerId="LiveId" clId="{E7485F0F-97F4-4C01-AF22-D89FD31FA822}" dt="2024-10-25T12:32:27.473" v="638" actId="1076"/>
          <ac:spMkLst>
            <pc:docMk/>
            <pc:sldMk cId="1117726452" sldId="264"/>
            <ac:spMk id="2" creationId="{436D91F6-91E3-B557-49D2-583CDAA56156}"/>
          </ac:spMkLst>
        </pc:spChg>
        <pc:spChg chg="del mod">
          <ac:chgData name="Adithyaa Swaminathan" userId="ab13344b09c48f10" providerId="LiveId" clId="{E7485F0F-97F4-4C01-AF22-D89FD31FA822}" dt="2024-10-25T12:13:05.269" v="577"/>
          <ac:spMkLst>
            <pc:docMk/>
            <pc:sldMk cId="1117726452" sldId="264"/>
            <ac:spMk id="3" creationId="{5956A839-01B4-9655-BD7A-9742968E2784}"/>
          </ac:spMkLst>
        </pc:spChg>
        <pc:spChg chg="add del">
          <ac:chgData name="Adithyaa Swaminathan" userId="ab13344b09c48f10" providerId="LiveId" clId="{E7485F0F-97F4-4C01-AF22-D89FD31FA822}" dt="2024-10-25T12:12:22.726" v="566" actId="22"/>
          <ac:spMkLst>
            <pc:docMk/>
            <pc:sldMk cId="1117726452" sldId="264"/>
            <ac:spMk id="5" creationId="{C5E09482-F019-61FB-C199-C006301BB13B}"/>
          </ac:spMkLst>
        </pc:spChg>
        <pc:spChg chg="add mod">
          <ac:chgData name="Adithyaa Swaminathan" userId="ab13344b09c48f10" providerId="LiveId" clId="{E7485F0F-97F4-4C01-AF22-D89FD31FA822}" dt="2024-10-25T12:32:40.669" v="642" actId="14100"/>
          <ac:spMkLst>
            <pc:docMk/>
            <pc:sldMk cId="1117726452" sldId="264"/>
            <ac:spMk id="6" creationId="{19071D6A-8876-4A84-E7EF-2F476E54008F}"/>
          </ac:spMkLst>
        </pc:spChg>
        <pc:spChg chg="add">
          <ac:chgData name="Adithyaa Swaminathan" userId="ab13344b09c48f10" providerId="LiveId" clId="{E7485F0F-97F4-4C01-AF22-D89FD31FA822}" dt="2024-10-25T12:31:05.819" v="622" actId="26606"/>
          <ac:spMkLst>
            <pc:docMk/>
            <pc:sldMk cId="1117726452" sldId="264"/>
            <ac:spMk id="13" creationId="{3346177D-ADC4-4968-B747-5CFCD390B5B9}"/>
          </ac:spMkLst>
        </pc:spChg>
        <pc:spChg chg="add">
          <ac:chgData name="Adithyaa Swaminathan" userId="ab13344b09c48f10" providerId="LiveId" clId="{E7485F0F-97F4-4C01-AF22-D89FD31FA822}" dt="2024-10-25T12:31:05.819" v="622" actId="26606"/>
          <ac:spMkLst>
            <pc:docMk/>
            <pc:sldMk cId="1117726452" sldId="264"/>
            <ac:spMk id="15" creationId="{0844A943-BF79-4FEA-ABB1-3BD54D236606}"/>
          </ac:spMkLst>
        </pc:spChg>
        <pc:spChg chg="add">
          <ac:chgData name="Adithyaa Swaminathan" userId="ab13344b09c48f10" providerId="LiveId" clId="{E7485F0F-97F4-4C01-AF22-D89FD31FA822}" dt="2024-10-25T12:31:05.819" v="622" actId="26606"/>
          <ac:spMkLst>
            <pc:docMk/>
            <pc:sldMk cId="1117726452" sldId="264"/>
            <ac:spMk id="17" creationId="{6437CC72-F4A8-4DC3-AFAB-D22C482C8100}"/>
          </ac:spMkLst>
        </pc:spChg>
        <pc:picChg chg="add">
          <ac:chgData name="Adithyaa Swaminathan" userId="ab13344b09c48f10" providerId="LiveId" clId="{E7485F0F-97F4-4C01-AF22-D89FD31FA822}" dt="2024-10-25T12:31:05.819" v="622" actId="26606"/>
          <ac:picMkLst>
            <pc:docMk/>
            <pc:sldMk cId="1117726452" sldId="264"/>
            <ac:picMk id="10" creationId="{E034597D-2C32-B6A6-5051-8D33A2BEDEE2}"/>
          </ac:picMkLst>
        </pc:picChg>
      </pc:sldChg>
      <pc:sldChg chg="addSp delSp modSp new mod setBg">
        <pc:chgData name="Adithyaa Swaminathan" userId="ab13344b09c48f10" providerId="LiveId" clId="{E7485F0F-97F4-4C01-AF22-D89FD31FA822}" dt="2024-10-25T12:33:41.714" v="656" actId="14100"/>
        <pc:sldMkLst>
          <pc:docMk/>
          <pc:sldMk cId="1429046976" sldId="265"/>
        </pc:sldMkLst>
        <pc:spChg chg="mod">
          <ac:chgData name="Adithyaa Swaminathan" userId="ab13344b09c48f10" providerId="LiveId" clId="{E7485F0F-97F4-4C01-AF22-D89FD31FA822}" dt="2024-10-25T12:33:20.110" v="650" actId="1076"/>
          <ac:spMkLst>
            <pc:docMk/>
            <pc:sldMk cId="1429046976" sldId="265"/>
            <ac:spMk id="2" creationId="{F1352BD7-6962-BCE9-0CF2-B12AECF839EC}"/>
          </ac:spMkLst>
        </pc:spChg>
        <pc:spChg chg="del">
          <ac:chgData name="Adithyaa Swaminathan" userId="ab13344b09c48f10" providerId="LiveId" clId="{E7485F0F-97F4-4C01-AF22-D89FD31FA822}" dt="2024-10-25T12:15:56.804" v="594"/>
          <ac:spMkLst>
            <pc:docMk/>
            <pc:sldMk cId="1429046976" sldId="265"/>
            <ac:spMk id="3" creationId="{700DE049-DC03-E8D8-CC24-A19FB1BEE4ED}"/>
          </ac:spMkLst>
        </pc:spChg>
        <pc:spChg chg="add del">
          <ac:chgData name="Adithyaa Swaminathan" userId="ab13344b09c48f10" providerId="LiveId" clId="{E7485F0F-97F4-4C01-AF22-D89FD31FA822}" dt="2024-10-25T12:15:29.462" v="587" actId="22"/>
          <ac:spMkLst>
            <pc:docMk/>
            <pc:sldMk cId="1429046976" sldId="265"/>
            <ac:spMk id="5" creationId="{D49F2360-4D30-7C0F-C5C1-2354E539710C}"/>
          </ac:spMkLst>
        </pc:spChg>
        <pc:spChg chg="add mod">
          <ac:chgData name="Adithyaa Swaminathan" userId="ab13344b09c48f10" providerId="LiveId" clId="{E7485F0F-97F4-4C01-AF22-D89FD31FA822}" dt="2024-10-25T12:33:41.714" v="656" actId="14100"/>
          <ac:spMkLst>
            <pc:docMk/>
            <pc:sldMk cId="1429046976" sldId="265"/>
            <ac:spMk id="6" creationId="{CE3E7AD9-001D-35A4-C38F-9ED6791BCD92}"/>
          </ac:spMkLst>
        </pc:spChg>
        <pc:spChg chg="add">
          <ac:chgData name="Adithyaa Swaminathan" userId="ab13344b09c48f10" providerId="LiveId" clId="{E7485F0F-97F4-4C01-AF22-D89FD31FA822}" dt="2024-10-25T12:32:52.289" v="643" actId="26606"/>
          <ac:spMkLst>
            <pc:docMk/>
            <pc:sldMk cId="1429046976" sldId="265"/>
            <ac:spMk id="13" creationId="{3346177D-ADC4-4968-B747-5CFCD390B5B9}"/>
          </ac:spMkLst>
        </pc:spChg>
        <pc:spChg chg="add">
          <ac:chgData name="Adithyaa Swaminathan" userId="ab13344b09c48f10" providerId="LiveId" clId="{E7485F0F-97F4-4C01-AF22-D89FD31FA822}" dt="2024-10-25T12:32:52.289" v="643" actId="26606"/>
          <ac:spMkLst>
            <pc:docMk/>
            <pc:sldMk cId="1429046976" sldId="265"/>
            <ac:spMk id="15" creationId="{0844A943-BF79-4FEA-ABB1-3BD54D236606}"/>
          </ac:spMkLst>
        </pc:spChg>
        <pc:spChg chg="add">
          <ac:chgData name="Adithyaa Swaminathan" userId="ab13344b09c48f10" providerId="LiveId" clId="{E7485F0F-97F4-4C01-AF22-D89FD31FA822}" dt="2024-10-25T12:32:52.289" v="643" actId="26606"/>
          <ac:spMkLst>
            <pc:docMk/>
            <pc:sldMk cId="1429046976" sldId="265"/>
            <ac:spMk id="17" creationId="{6437CC72-F4A8-4DC3-AFAB-D22C482C8100}"/>
          </ac:spMkLst>
        </pc:spChg>
        <pc:picChg chg="add mod">
          <ac:chgData name="Adithyaa Swaminathan" userId="ab13344b09c48f10" providerId="LiveId" clId="{E7485F0F-97F4-4C01-AF22-D89FD31FA822}" dt="2024-10-25T12:33:02.794" v="646" actId="14100"/>
          <ac:picMkLst>
            <pc:docMk/>
            <pc:sldMk cId="1429046976" sldId="265"/>
            <ac:picMk id="10" creationId="{EE5FE3C2-BE13-CA08-820E-046A541A326D}"/>
          </ac:picMkLst>
        </pc:picChg>
      </pc:sldChg>
      <pc:sldChg chg="addSp delSp modSp new mod modClrScheme chgLayout">
        <pc:chgData name="Adithyaa Swaminathan" userId="ab13344b09c48f10" providerId="LiveId" clId="{E7485F0F-97F4-4C01-AF22-D89FD31FA822}" dt="2024-10-25T12:45:42.104" v="796" actId="14100"/>
        <pc:sldMkLst>
          <pc:docMk/>
          <pc:sldMk cId="184490301" sldId="266"/>
        </pc:sldMkLst>
        <pc:spChg chg="mod ord">
          <ac:chgData name="Adithyaa Swaminathan" userId="ab13344b09c48f10" providerId="LiveId" clId="{E7485F0F-97F4-4C01-AF22-D89FD31FA822}" dt="2024-10-25T12:45:06.090" v="789" actId="122"/>
          <ac:spMkLst>
            <pc:docMk/>
            <pc:sldMk cId="184490301" sldId="266"/>
            <ac:spMk id="2" creationId="{8F9DEAFA-1353-594E-13D6-B3EE1F33BF69}"/>
          </ac:spMkLst>
        </pc:spChg>
        <pc:spChg chg="add del mod ord">
          <ac:chgData name="Adithyaa Swaminathan" userId="ab13344b09c48f10" providerId="LiveId" clId="{E7485F0F-97F4-4C01-AF22-D89FD31FA822}" dt="2024-10-25T12:41:01.649" v="744" actId="700"/>
          <ac:spMkLst>
            <pc:docMk/>
            <pc:sldMk cId="184490301" sldId="266"/>
            <ac:spMk id="3" creationId="{73A91F83-A8A3-24A5-CC7D-A458B4C6F649}"/>
          </ac:spMkLst>
        </pc:spChg>
        <pc:spChg chg="add mod">
          <ac:chgData name="Adithyaa Swaminathan" userId="ab13344b09c48f10" providerId="LiveId" clId="{E7485F0F-97F4-4C01-AF22-D89FD31FA822}" dt="2024-10-25T12:40:55.591" v="743"/>
          <ac:spMkLst>
            <pc:docMk/>
            <pc:sldMk cId="184490301" sldId="266"/>
            <ac:spMk id="4" creationId="{716FC3D6-9BDD-EE47-1E4D-07E80FD9FC91}"/>
          </ac:spMkLst>
        </pc:spChg>
        <pc:spChg chg="add del mod ord">
          <ac:chgData name="Adithyaa Swaminathan" userId="ab13344b09c48f10" providerId="LiveId" clId="{E7485F0F-97F4-4C01-AF22-D89FD31FA822}" dt="2024-10-25T12:41:34.561" v="759"/>
          <ac:spMkLst>
            <pc:docMk/>
            <pc:sldMk cId="184490301" sldId="266"/>
            <ac:spMk id="5" creationId="{1F6DE0FD-7674-79F0-53A1-599BF7F5D1EC}"/>
          </ac:spMkLst>
        </pc:spChg>
        <pc:spChg chg="add del mod ord">
          <ac:chgData name="Adithyaa Swaminathan" userId="ab13344b09c48f10" providerId="LiveId" clId="{E7485F0F-97F4-4C01-AF22-D89FD31FA822}" dt="2024-10-25T12:44:23.188" v="777"/>
          <ac:spMkLst>
            <pc:docMk/>
            <pc:sldMk cId="184490301" sldId="266"/>
            <ac:spMk id="6" creationId="{75EF1330-420D-FAB4-D745-3CE872D9E823}"/>
          </ac:spMkLst>
        </pc:spChg>
        <pc:spChg chg="add mod">
          <ac:chgData name="Adithyaa Swaminathan" userId="ab13344b09c48f10" providerId="LiveId" clId="{E7485F0F-97F4-4C01-AF22-D89FD31FA822}" dt="2024-10-25T12:41:09.997" v="746"/>
          <ac:spMkLst>
            <pc:docMk/>
            <pc:sldMk cId="184490301" sldId="266"/>
            <ac:spMk id="7" creationId="{9F7C7F49-0C04-A6D8-A3F7-4A5540C1971A}"/>
          </ac:spMkLst>
        </pc:spChg>
        <pc:spChg chg="add mod">
          <ac:chgData name="Adithyaa Swaminathan" userId="ab13344b09c48f10" providerId="LiveId" clId="{E7485F0F-97F4-4C01-AF22-D89FD31FA822}" dt="2024-10-25T12:41:29.039" v="756" actId="767"/>
          <ac:spMkLst>
            <pc:docMk/>
            <pc:sldMk cId="184490301" sldId="266"/>
            <ac:spMk id="8" creationId="{00218C08-DD7B-9A4D-9071-DAECCA048E58}"/>
          </ac:spMkLst>
        </pc:spChg>
        <pc:spChg chg="add">
          <ac:chgData name="Adithyaa Swaminathan" userId="ab13344b09c48f10" providerId="LiveId" clId="{E7485F0F-97F4-4C01-AF22-D89FD31FA822}" dt="2024-10-25T12:41:18.418" v="750"/>
          <ac:spMkLst>
            <pc:docMk/>
            <pc:sldMk cId="184490301" sldId="266"/>
            <ac:spMk id="9" creationId="{B2368B58-FA38-78E9-8F17-5F703FC24902}"/>
          </ac:spMkLst>
        </pc:spChg>
        <pc:spChg chg="add">
          <ac:chgData name="Adithyaa Swaminathan" userId="ab13344b09c48f10" providerId="LiveId" clId="{E7485F0F-97F4-4C01-AF22-D89FD31FA822}" dt="2024-10-25T12:41:23.127" v="752"/>
          <ac:spMkLst>
            <pc:docMk/>
            <pc:sldMk cId="184490301" sldId="266"/>
            <ac:spMk id="10" creationId="{40622B0B-6418-CD65-D602-E085BFE652BF}"/>
          </ac:spMkLst>
        </pc:spChg>
        <pc:spChg chg="add">
          <ac:chgData name="Adithyaa Swaminathan" userId="ab13344b09c48f10" providerId="LiveId" clId="{E7485F0F-97F4-4C01-AF22-D89FD31FA822}" dt="2024-10-25T12:41:25.714" v="753"/>
          <ac:spMkLst>
            <pc:docMk/>
            <pc:sldMk cId="184490301" sldId="266"/>
            <ac:spMk id="11" creationId="{FFEF7265-5339-7D76-B1E0-D1E0FD79BC3F}"/>
          </ac:spMkLst>
        </pc:spChg>
        <pc:spChg chg="add del mod">
          <ac:chgData name="Adithyaa Swaminathan" userId="ab13344b09c48f10" providerId="LiveId" clId="{E7485F0F-97F4-4C01-AF22-D89FD31FA822}" dt="2024-10-25T12:44:36.564" v="780" actId="26606"/>
          <ac:spMkLst>
            <pc:docMk/>
            <pc:sldMk cId="184490301" sldId="266"/>
            <ac:spMk id="12" creationId="{CA096D44-1D9E-7539-3B47-FA7ABC01144C}"/>
          </ac:spMkLst>
        </pc:spChg>
        <pc:spChg chg="add mod">
          <ac:chgData name="Adithyaa Swaminathan" userId="ab13344b09c48f10" providerId="LiveId" clId="{E7485F0F-97F4-4C01-AF22-D89FD31FA822}" dt="2024-10-25T12:43:42.254" v="774" actId="14100"/>
          <ac:spMkLst>
            <pc:docMk/>
            <pc:sldMk cId="184490301" sldId="266"/>
            <ac:spMk id="13" creationId="{14F0E506-2F5A-25A1-26DD-D51D9C900151}"/>
          </ac:spMkLst>
        </pc:spChg>
        <pc:spChg chg="add mod">
          <ac:chgData name="Adithyaa Swaminathan" userId="ab13344b09c48f10" providerId="LiveId" clId="{E7485F0F-97F4-4C01-AF22-D89FD31FA822}" dt="2024-10-25T12:45:36.050" v="795" actId="1076"/>
          <ac:spMkLst>
            <pc:docMk/>
            <pc:sldMk cId="184490301" sldId="266"/>
            <ac:spMk id="14" creationId="{8B5C72DB-656E-5279-AB6A-5800F39669EB}"/>
          </ac:spMkLst>
        </pc:spChg>
        <pc:graphicFrameChg chg="add del">
          <ac:chgData name="Adithyaa Swaminathan" userId="ab13344b09c48f10" providerId="LiveId" clId="{E7485F0F-97F4-4C01-AF22-D89FD31FA822}" dt="2024-10-25T12:44:36.534" v="779" actId="26606"/>
          <ac:graphicFrameMkLst>
            <pc:docMk/>
            <pc:sldMk cId="184490301" sldId="266"/>
            <ac:graphicFrameMk id="16" creationId="{7EB45A7F-093C-0F12-0AFB-F9670B8549A9}"/>
          </ac:graphicFrameMkLst>
        </pc:graphicFrameChg>
        <pc:graphicFrameChg chg="add mod">
          <ac:chgData name="Adithyaa Swaminathan" userId="ab13344b09c48f10" providerId="LiveId" clId="{E7485F0F-97F4-4C01-AF22-D89FD31FA822}" dt="2024-10-25T12:45:42.104" v="796" actId="14100"/>
          <ac:graphicFrameMkLst>
            <pc:docMk/>
            <pc:sldMk cId="184490301" sldId="266"/>
            <ac:graphicFrameMk id="18" creationId="{92083E15-118A-6BFC-94AE-CF7842CAE211}"/>
          </ac:graphicFrameMkLst>
        </pc:graphicFrameChg>
      </pc:sldChg>
      <pc:sldChg chg="addSp delSp modSp new mod setBg">
        <pc:chgData name="Adithyaa Swaminathan" userId="ab13344b09c48f10" providerId="LiveId" clId="{E7485F0F-97F4-4C01-AF22-D89FD31FA822}" dt="2024-10-25T12:47:42.690" v="814" actId="207"/>
        <pc:sldMkLst>
          <pc:docMk/>
          <pc:sldMk cId="2582533943" sldId="267"/>
        </pc:sldMkLst>
        <pc:spChg chg="mod">
          <ac:chgData name="Adithyaa Swaminathan" userId="ab13344b09c48f10" providerId="LiveId" clId="{E7485F0F-97F4-4C01-AF22-D89FD31FA822}" dt="2024-10-25T12:47:42.690" v="814" actId="207"/>
          <ac:spMkLst>
            <pc:docMk/>
            <pc:sldMk cId="2582533943" sldId="267"/>
            <ac:spMk id="2" creationId="{D7E9D772-E35A-EB2F-F65B-474A2AFF6A16}"/>
          </ac:spMkLst>
        </pc:spChg>
        <pc:spChg chg="del">
          <ac:chgData name="Adithyaa Swaminathan" userId="ab13344b09c48f10" providerId="LiveId" clId="{E7485F0F-97F4-4C01-AF22-D89FD31FA822}" dt="2024-10-25T12:46:54.633" v="809" actId="478"/>
          <ac:spMkLst>
            <pc:docMk/>
            <pc:sldMk cId="2582533943" sldId="267"/>
            <ac:spMk id="3" creationId="{06DA57FA-5B2E-1050-DB9F-DA2091FCDE70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7" creationId="{0E30439A-8A5B-46EC-8283-9B6B031D40D0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9" creationId="{5CEAD642-85CF-4750-8432-7C80C901F001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11" creationId="{FA33EEAE-15D5-4119-8C1E-89D943F911EF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13" creationId="{730D8B3B-9B80-4025-B934-26DC7D7CD231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15" creationId="{B5A1B09C-1565-46F8-B70F-621C5EB48A09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17" creationId="{8C516CC8-80AC-446C-A56E-9F54B7210402}"/>
          </ac:spMkLst>
        </pc:spChg>
        <pc:spChg chg="add del">
          <ac:chgData name="Adithyaa Swaminathan" userId="ab13344b09c48f10" providerId="LiveId" clId="{E7485F0F-97F4-4C01-AF22-D89FD31FA822}" dt="2024-10-25T12:47:27.258" v="812" actId="26606"/>
          <ac:spMkLst>
            <pc:docMk/>
            <pc:sldMk cId="2582533943" sldId="267"/>
            <ac:spMk id="19" creationId="{53947E58-F088-49F1-A3D1-DEA690192E84}"/>
          </ac:spMkLst>
        </pc:spChg>
        <pc:spChg chg="add">
          <ac:chgData name="Adithyaa Swaminathan" userId="ab13344b09c48f10" providerId="LiveId" clId="{E7485F0F-97F4-4C01-AF22-D89FD31FA822}" dt="2024-10-25T12:47:27.271" v="813" actId="26606"/>
          <ac:spMkLst>
            <pc:docMk/>
            <pc:sldMk cId="2582533943" sldId="267"/>
            <ac:spMk id="21" creationId="{9095C1F4-AE7F-44E4-8693-40D3D6831140}"/>
          </ac:spMkLst>
        </pc:spChg>
        <pc:spChg chg="add">
          <ac:chgData name="Adithyaa Swaminathan" userId="ab13344b09c48f10" providerId="LiveId" clId="{E7485F0F-97F4-4C01-AF22-D89FD31FA822}" dt="2024-10-25T12:47:27.271" v="813" actId="26606"/>
          <ac:spMkLst>
            <pc:docMk/>
            <pc:sldMk cId="2582533943" sldId="267"/>
            <ac:spMk id="24" creationId="{871AEA07-1E14-44B4-8E55-64EF049CD66F}"/>
          </ac:spMkLst>
        </pc:spChg>
        <pc:grpChg chg="add">
          <ac:chgData name="Adithyaa Swaminathan" userId="ab13344b09c48f10" providerId="LiveId" clId="{E7485F0F-97F4-4C01-AF22-D89FD31FA822}" dt="2024-10-25T12:47:27.271" v="813" actId="26606"/>
          <ac:grpSpMkLst>
            <pc:docMk/>
            <pc:sldMk cId="2582533943" sldId="267"/>
            <ac:grpSpMk id="22" creationId="{8734DDD3-F723-4DD3-8ABE-EC0B2AC87D74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BD76D-AF88-48C7-AB3F-F93C371E889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80F8C-4D8C-45CA-B1AC-A6BB768C9A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Company Overview</a:t>
          </a:r>
          <a:r>
            <a:rPr lang="en-US" b="0" i="0" baseline="0"/>
            <a:t>: Founded in 2014, Swiggy has grown to become one of India's largest online food delivery platforms, known for its wide restaurant selection and fast delivery service.</a:t>
          </a:r>
          <a:endParaRPr lang="en-US"/>
        </a:p>
      </dgm:t>
    </dgm:pt>
    <dgm:pt modelId="{728DDEED-8255-4BF2-8663-7B667F22A8AC}" type="parTrans" cxnId="{DEBDBF0F-FF74-4041-9DB2-7D4FE90B0DD6}">
      <dgm:prSet/>
      <dgm:spPr/>
      <dgm:t>
        <a:bodyPr/>
        <a:lstStyle/>
        <a:p>
          <a:endParaRPr lang="en-US"/>
        </a:p>
      </dgm:t>
    </dgm:pt>
    <dgm:pt modelId="{B946EEC8-7A27-4225-A4E2-8DCE23E9F1C3}" type="sibTrans" cxnId="{DEBDBF0F-FF74-4041-9DB2-7D4FE90B0DD6}">
      <dgm:prSet/>
      <dgm:spPr/>
      <dgm:t>
        <a:bodyPr/>
        <a:lstStyle/>
        <a:p>
          <a:endParaRPr lang="en-US"/>
        </a:p>
      </dgm:t>
    </dgm:pt>
    <dgm:pt modelId="{0DCB36CD-2D50-4260-8F2F-4B468FDBCF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Core Offerings</a:t>
          </a:r>
          <a:r>
            <a:rPr lang="en-US" b="0" i="0" baseline="0" dirty="0"/>
            <a:t>: Swiggy provides food delivery from restaurants, Swiggy Genie (for instant parcel delivery), and Swiggy </a:t>
          </a:r>
          <a:r>
            <a:rPr lang="en-US" b="0" i="0" baseline="0" dirty="0" err="1"/>
            <a:t>Instamart</a:t>
          </a:r>
          <a:r>
            <a:rPr lang="en-US" b="0" i="0" baseline="0" dirty="0"/>
            <a:t> (for grocery and essentials delivery), making it a comprehensive convenience platform.</a:t>
          </a:r>
          <a:endParaRPr lang="en-US" dirty="0"/>
        </a:p>
      </dgm:t>
    </dgm:pt>
    <dgm:pt modelId="{1610D14A-C84F-4641-9546-3549378919D2}" type="parTrans" cxnId="{DCBD873D-A792-4D74-B253-696686DA7935}">
      <dgm:prSet/>
      <dgm:spPr/>
      <dgm:t>
        <a:bodyPr/>
        <a:lstStyle/>
        <a:p>
          <a:endParaRPr lang="en-US"/>
        </a:p>
      </dgm:t>
    </dgm:pt>
    <dgm:pt modelId="{9C8692A2-1BDF-4573-A44B-C54F565AFDEF}" type="sibTrans" cxnId="{DCBD873D-A792-4D74-B253-696686DA7935}">
      <dgm:prSet/>
      <dgm:spPr/>
      <dgm:t>
        <a:bodyPr/>
        <a:lstStyle/>
        <a:p>
          <a:endParaRPr lang="en-US"/>
        </a:p>
      </dgm:t>
    </dgm:pt>
    <dgm:pt modelId="{C52CA97B-45FE-4A45-9131-87D9ECA67C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Coverage and Reach</a:t>
          </a:r>
          <a:r>
            <a:rPr lang="en-US" b="0" i="0" baseline="0"/>
            <a:t>: Swiggy operates in over 500 cities across India, with a vast delivery network covering both urban and semi-urban areas, making it accessible to a diverse customer base.</a:t>
          </a:r>
          <a:endParaRPr lang="en-US"/>
        </a:p>
      </dgm:t>
    </dgm:pt>
    <dgm:pt modelId="{EF0E4F43-6564-4C0F-8826-D82338E720F7}" type="parTrans" cxnId="{62F40528-31AC-4112-A6FF-9D9C82DAF830}">
      <dgm:prSet/>
      <dgm:spPr/>
      <dgm:t>
        <a:bodyPr/>
        <a:lstStyle/>
        <a:p>
          <a:endParaRPr lang="en-US"/>
        </a:p>
      </dgm:t>
    </dgm:pt>
    <dgm:pt modelId="{12BB6783-8A9B-4CD6-BE4C-8612E4773336}" type="sibTrans" cxnId="{62F40528-31AC-4112-A6FF-9D9C82DAF830}">
      <dgm:prSet/>
      <dgm:spPr/>
      <dgm:t>
        <a:bodyPr/>
        <a:lstStyle/>
        <a:p>
          <a:endParaRPr lang="en-US"/>
        </a:p>
      </dgm:t>
    </dgm:pt>
    <dgm:pt modelId="{8C400CB9-8D63-46ED-9314-DC090CF31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Delivery Fleet</a:t>
          </a:r>
          <a:r>
            <a:rPr lang="en-US" b="0" i="0" baseline="0"/>
            <a:t>: Swiggy has an extensive delivery fleet, with thousands of delivery partners working across various shifts to ensure quick and efficient delivery times.</a:t>
          </a:r>
          <a:endParaRPr lang="en-US"/>
        </a:p>
      </dgm:t>
    </dgm:pt>
    <dgm:pt modelId="{78BC2B85-3A06-4BF6-A991-29562A463544}" type="parTrans" cxnId="{1B38D99C-ADCD-4413-B066-E39651B4F0B8}">
      <dgm:prSet/>
      <dgm:spPr/>
      <dgm:t>
        <a:bodyPr/>
        <a:lstStyle/>
        <a:p>
          <a:endParaRPr lang="en-US"/>
        </a:p>
      </dgm:t>
    </dgm:pt>
    <dgm:pt modelId="{EC623653-36DD-4A66-8329-A7A4CCB41FFF}" type="sibTrans" cxnId="{1B38D99C-ADCD-4413-B066-E39651B4F0B8}">
      <dgm:prSet/>
      <dgm:spPr/>
      <dgm:t>
        <a:bodyPr/>
        <a:lstStyle/>
        <a:p>
          <a:endParaRPr lang="en-US"/>
        </a:p>
      </dgm:t>
    </dgm:pt>
    <dgm:pt modelId="{D859C02B-A801-468A-BE55-C8C2D6A17F89}" type="pres">
      <dgm:prSet presAssocID="{FC0BD76D-AF88-48C7-AB3F-F93C371E8899}" presName="root" presStyleCnt="0">
        <dgm:presLayoutVars>
          <dgm:dir/>
          <dgm:resizeHandles val="exact"/>
        </dgm:presLayoutVars>
      </dgm:prSet>
      <dgm:spPr/>
    </dgm:pt>
    <dgm:pt modelId="{7DD92F43-99D8-4639-974F-4828D1765991}" type="pres">
      <dgm:prSet presAssocID="{3D780F8C-4D8C-45CA-B1AC-A6BB768C9A28}" presName="compNode" presStyleCnt="0"/>
      <dgm:spPr/>
    </dgm:pt>
    <dgm:pt modelId="{AEF18E91-93FC-4B5C-8BEA-DD28D609A514}" type="pres">
      <dgm:prSet presAssocID="{3D780F8C-4D8C-45CA-B1AC-A6BB768C9A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FC5C9DE-D1C3-4381-A9DF-87F2F70DF0BD}" type="pres">
      <dgm:prSet presAssocID="{3D780F8C-4D8C-45CA-B1AC-A6BB768C9A28}" presName="spaceRect" presStyleCnt="0"/>
      <dgm:spPr/>
    </dgm:pt>
    <dgm:pt modelId="{F4036273-FF4F-449E-BD2B-9918CE9D8503}" type="pres">
      <dgm:prSet presAssocID="{3D780F8C-4D8C-45CA-B1AC-A6BB768C9A28}" presName="textRect" presStyleLbl="revTx" presStyleIdx="0" presStyleCnt="4">
        <dgm:presLayoutVars>
          <dgm:chMax val="1"/>
          <dgm:chPref val="1"/>
        </dgm:presLayoutVars>
      </dgm:prSet>
      <dgm:spPr/>
    </dgm:pt>
    <dgm:pt modelId="{D56D7F66-B341-4E99-94A2-2D2849A33B01}" type="pres">
      <dgm:prSet presAssocID="{B946EEC8-7A27-4225-A4E2-8DCE23E9F1C3}" presName="sibTrans" presStyleCnt="0"/>
      <dgm:spPr/>
    </dgm:pt>
    <dgm:pt modelId="{DF5FDDFD-23FE-42E8-AB53-26E3970D52DB}" type="pres">
      <dgm:prSet presAssocID="{0DCB36CD-2D50-4260-8F2F-4B468FDBCF85}" presName="compNode" presStyleCnt="0"/>
      <dgm:spPr/>
    </dgm:pt>
    <dgm:pt modelId="{F54DD5FF-AC04-4838-91FB-3AE0B5F540B9}" type="pres">
      <dgm:prSet presAssocID="{0DCB36CD-2D50-4260-8F2F-4B468FDBCF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D419583A-EE4F-46FC-88D6-ACF5895B2FB5}" type="pres">
      <dgm:prSet presAssocID="{0DCB36CD-2D50-4260-8F2F-4B468FDBCF85}" presName="spaceRect" presStyleCnt="0"/>
      <dgm:spPr/>
    </dgm:pt>
    <dgm:pt modelId="{C62EA581-43C3-42EC-8E8C-FACF81243D6F}" type="pres">
      <dgm:prSet presAssocID="{0DCB36CD-2D50-4260-8F2F-4B468FDBCF85}" presName="textRect" presStyleLbl="revTx" presStyleIdx="1" presStyleCnt="4">
        <dgm:presLayoutVars>
          <dgm:chMax val="1"/>
          <dgm:chPref val="1"/>
        </dgm:presLayoutVars>
      </dgm:prSet>
      <dgm:spPr/>
    </dgm:pt>
    <dgm:pt modelId="{30591E61-437F-4F75-A9AE-E89056278973}" type="pres">
      <dgm:prSet presAssocID="{9C8692A2-1BDF-4573-A44B-C54F565AFDEF}" presName="sibTrans" presStyleCnt="0"/>
      <dgm:spPr/>
    </dgm:pt>
    <dgm:pt modelId="{C8274053-5243-4982-8FC2-326119A0539F}" type="pres">
      <dgm:prSet presAssocID="{C52CA97B-45FE-4A45-9131-87D9ECA67CC3}" presName="compNode" presStyleCnt="0"/>
      <dgm:spPr/>
    </dgm:pt>
    <dgm:pt modelId="{3105357C-4078-40E0-93DB-74BA8AAA1C38}" type="pres">
      <dgm:prSet presAssocID="{C52CA97B-45FE-4A45-9131-87D9ECA67C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B86C4A7-3D11-4A05-8BE8-DE742B170022}" type="pres">
      <dgm:prSet presAssocID="{C52CA97B-45FE-4A45-9131-87D9ECA67CC3}" presName="spaceRect" presStyleCnt="0"/>
      <dgm:spPr/>
    </dgm:pt>
    <dgm:pt modelId="{C758559A-1FB0-4C5E-B0C2-61AB033547ED}" type="pres">
      <dgm:prSet presAssocID="{C52CA97B-45FE-4A45-9131-87D9ECA67CC3}" presName="textRect" presStyleLbl="revTx" presStyleIdx="2" presStyleCnt="4">
        <dgm:presLayoutVars>
          <dgm:chMax val="1"/>
          <dgm:chPref val="1"/>
        </dgm:presLayoutVars>
      </dgm:prSet>
      <dgm:spPr/>
    </dgm:pt>
    <dgm:pt modelId="{006DEE5F-C3B6-4319-9ED4-6325F99208BC}" type="pres">
      <dgm:prSet presAssocID="{12BB6783-8A9B-4CD6-BE4C-8612E4773336}" presName="sibTrans" presStyleCnt="0"/>
      <dgm:spPr/>
    </dgm:pt>
    <dgm:pt modelId="{6794A270-45BF-4D76-80C9-5EC99EBCF692}" type="pres">
      <dgm:prSet presAssocID="{8C400CB9-8D63-46ED-9314-DC090CF31B4A}" presName="compNode" presStyleCnt="0"/>
      <dgm:spPr/>
    </dgm:pt>
    <dgm:pt modelId="{CB735A58-3D67-4234-82A3-B679883BA65C}" type="pres">
      <dgm:prSet presAssocID="{8C400CB9-8D63-46ED-9314-DC090CF31B4A}" presName="iconRect" presStyleLbl="node1" presStyleIdx="3" presStyleCnt="4" custLinFactNeighborX="-2934" custLinFactNeighborY="7041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EBEC670-1CC0-4940-9DE7-7F8413462CB3}" type="pres">
      <dgm:prSet presAssocID="{8C400CB9-8D63-46ED-9314-DC090CF31B4A}" presName="spaceRect" presStyleCnt="0"/>
      <dgm:spPr/>
    </dgm:pt>
    <dgm:pt modelId="{F4CD3131-4B37-43D2-B02A-173489B3C85F}" type="pres">
      <dgm:prSet presAssocID="{8C400CB9-8D63-46ED-9314-DC090CF31B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953707-0989-4AA0-99F1-135B43D9D103}" type="presOf" srcId="{FC0BD76D-AF88-48C7-AB3F-F93C371E8899}" destId="{D859C02B-A801-468A-BE55-C8C2D6A17F89}" srcOrd="0" destOrd="0" presId="urn:microsoft.com/office/officeart/2018/2/layout/IconLabelList"/>
    <dgm:cxn modelId="{DEBDBF0F-FF74-4041-9DB2-7D4FE90B0DD6}" srcId="{FC0BD76D-AF88-48C7-AB3F-F93C371E8899}" destId="{3D780F8C-4D8C-45CA-B1AC-A6BB768C9A28}" srcOrd="0" destOrd="0" parTransId="{728DDEED-8255-4BF2-8663-7B667F22A8AC}" sibTransId="{B946EEC8-7A27-4225-A4E2-8DCE23E9F1C3}"/>
    <dgm:cxn modelId="{A3B2A721-1FFF-4B98-9824-2524F29FDD90}" type="presOf" srcId="{8C400CB9-8D63-46ED-9314-DC090CF31B4A}" destId="{F4CD3131-4B37-43D2-B02A-173489B3C85F}" srcOrd="0" destOrd="0" presId="urn:microsoft.com/office/officeart/2018/2/layout/IconLabelList"/>
    <dgm:cxn modelId="{62F40528-31AC-4112-A6FF-9D9C82DAF830}" srcId="{FC0BD76D-AF88-48C7-AB3F-F93C371E8899}" destId="{C52CA97B-45FE-4A45-9131-87D9ECA67CC3}" srcOrd="2" destOrd="0" parTransId="{EF0E4F43-6564-4C0F-8826-D82338E720F7}" sibTransId="{12BB6783-8A9B-4CD6-BE4C-8612E4773336}"/>
    <dgm:cxn modelId="{DCBD873D-A792-4D74-B253-696686DA7935}" srcId="{FC0BD76D-AF88-48C7-AB3F-F93C371E8899}" destId="{0DCB36CD-2D50-4260-8F2F-4B468FDBCF85}" srcOrd="1" destOrd="0" parTransId="{1610D14A-C84F-4641-9546-3549378919D2}" sibTransId="{9C8692A2-1BDF-4573-A44B-C54F565AFDEF}"/>
    <dgm:cxn modelId="{782E894D-334D-4A0A-8D12-AA01E1A2BDC9}" type="presOf" srcId="{0DCB36CD-2D50-4260-8F2F-4B468FDBCF85}" destId="{C62EA581-43C3-42EC-8E8C-FACF81243D6F}" srcOrd="0" destOrd="0" presId="urn:microsoft.com/office/officeart/2018/2/layout/IconLabelList"/>
    <dgm:cxn modelId="{16F5FC7E-C3C6-424E-BBAC-934F1DE357F6}" type="presOf" srcId="{C52CA97B-45FE-4A45-9131-87D9ECA67CC3}" destId="{C758559A-1FB0-4C5E-B0C2-61AB033547ED}" srcOrd="0" destOrd="0" presId="urn:microsoft.com/office/officeart/2018/2/layout/IconLabelList"/>
    <dgm:cxn modelId="{1B38D99C-ADCD-4413-B066-E39651B4F0B8}" srcId="{FC0BD76D-AF88-48C7-AB3F-F93C371E8899}" destId="{8C400CB9-8D63-46ED-9314-DC090CF31B4A}" srcOrd="3" destOrd="0" parTransId="{78BC2B85-3A06-4BF6-A991-29562A463544}" sibTransId="{EC623653-36DD-4A66-8329-A7A4CCB41FFF}"/>
    <dgm:cxn modelId="{CF18F2C7-70D6-425D-8F76-8EB57733B29A}" type="presOf" srcId="{3D780F8C-4D8C-45CA-B1AC-A6BB768C9A28}" destId="{F4036273-FF4F-449E-BD2B-9918CE9D8503}" srcOrd="0" destOrd="0" presId="urn:microsoft.com/office/officeart/2018/2/layout/IconLabelList"/>
    <dgm:cxn modelId="{0423C5B5-D2C2-4BC0-AC80-D4F3F5DE5BD7}" type="presParOf" srcId="{D859C02B-A801-468A-BE55-C8C2D6A17F89}" destId="{7DD92F43-99D8-4639-974F-4828D1765991}" srcOrd="0" destOrd="0" presId="urn:microsoft.com/office/officeart/2018/2/layout/IconLabelList"/>
    <dgm:cxn modelId="{02629145-837E-40BC-AC75-F9510B7FBB55}" type="presParOf" srcId="{7DD92F43-99D8-4639-974F-4828D1765991}" destId="{AEF18E91-93FC-4B5C-8BEA-DD28D609A514}" srcOrd="0" destOrd="0" presId="urn:microsoft.com/office/officeart/2018/2/layout/IconLabelList"/>
    <dgm:cxn modelId="{CBB4274B-2698-4D92-8808-F53C41FF9AA0}" type="presParOf" srcId="{7DD92F43-99D8-4639-974F-4828D1765991}" destId="{AFC5C9DE-D1C3-4381-A9DF-87F2F70DF0BD}" srcOrd="1" destOrd="0" presId="urn:microsoft.com/office/officeart/2018/2/layout/IconLabelList"/>
    <dgm:cxn modelId="{2D262096-586D-494F-91FB-DEF3C4AC4DF7}" type="presParOf" srcId="{7DD92F43-99D8-4639-974F-4828D1765991}" destId="{F4036273-FF4F-449E-BD2B-9918CE9D8503}" srcOrd="2" destOrd="0" presId="urn:microsoft.com/office/officeart/2018/2/layout/IconLabelList"/>
    <dgm:cxn modelId="{29E304C1-A99D-4962-A1AD-EC1E53281B13}" type="presParOf" srcId="{D859C02B-A801-468A-BE55-C8C2D6A17F89}" destId="{D56D7F66-B341-4E99-94A2-2D2849A33B01}" srcOrd="1" destOrd="0" presId="urn:microsoft.com/office/officeart/2018/2/layout/IconLabelList"/>
    <dgm:cxn modelId="{0865358B-03B5-4CA3-BC99-DAED2C63556F}" type="presParOf" srcId="{D859C02B-A801-468A-BE55-C8C2D6A17F89}" destId="{DF5FDDFD-23FE-42E8-AB53-26E3970D52DB}" srcOrd="2" destOrd="0" presId="urn:microsoft.com/office/officeart/2018/2/layout/IconLabelList"/>
    <dgm:cxn modelId="{5DDC6F5C-1136-4850-89E3-FEBE5CDC1C42}" type="presParOf" srcId="{DF5FDDFD-23FE-42E8-AB53-26E3970D52DB}" destId="{F54DD5FF-AC04-4838-91FB-3AE0B5F540B9}" srcOrd="0" destOrd="0" presId="urn:microsoft.com/office/officeart/2018/2/layout/IconLabelList"/>
    <dgm:cxn modelId="{C9BB6689-917C-4DAA-B8F4-7AD2A7FA6CCD}" type="presParOf" srcId="{DF5FDDFD-23FE-42E8-AB53-26E3970D52DB}" destId="{D419583A-EE4F-46FC-88D6-ACF5895B2FB5}" srcOrd="1" destOrd="0" presId="urn:microsoft.com/office/officeart/2018/2/layout/IconLabelList"/>
    <dgm:cxn modelId="{7A206438-CB47-4EE8-8990-0663B6F0570C}" type="presParOf" srcId="{DF5FDDFD-23FE-42E8-AB53-26E3970D52DB}" destId="{C62EA581-43C3-42EC-8E8C-FACF81243D6F}" srcOrd="2" destOrd="0" presId="urn:microsoft.com/office/officeart/2018/2/layout/IconLabelList"/>
    <dgm:cxn modelId="{B8A9499A-39B1-47C4-96FD-81A335A133E7}" type="presParOf" srcId="{D859C02B-A801-468A-BE55-C8C2D6A17F89}" destId="{30591E61-437F-4F75-A9AE-E89056278973}" srcOrd="3" destOrd="0" presId="urn:microsoft.com/office/officeart/2018/2/layout/IconLabelList"/>
    <dgm:cxn modelId="{1A4220A3-6C3B-4D51-A2CD-A9E5D709DD2D}" type="presParOf" srcId="{D859C02B-A801-468A-BE55-C8C2D6A17F89}" destId="{C8274053-5243-4982-8FC2-326119A0539F}" srcOrd="4" destOrd="0" presId="urn:microsoft.com/office/officeart/2018/2/layout/IconLabelList"/>
    <dgm:cxn modelId="{30AF163F-7F9D-4660-A07E-B9B8FD21A34D}" type="presParOf" srcId="{C8274053-5243-4982-8FC2-326119A0539F}" destId="{3105357C-4078-40E0-93DB-74BA8AAA1C38}" srcOrd="0" destOrd="0" presId="urn:microsoft.com/office/officeart/2018/2/layout/IconLabelList"/>
    <dgm:cxn modelId="{1AF7D57F-E9A2-4872-8423-DBF48E63E81E}" type="presParOf" srcId="{C8274053-5243-4982-8FC2-326119A0539F}" destId="{EB86C4A7-3D11-4A05-8BE8-DE742B170022}" srcOrd="1" destOrd="0" presId="urn:microsoft.com/office/officeart/2018/2/layout/IconLabelList"/>
    <dgm:cxn modelId="{726AEB1D-0AE1-4E87-94BF-F969E1CFB218}" type="presParOf" srcId="{C8274053-5243-4982-8FC2-326119A0539F}" destId="{C758559A-1FB0-4C5E-B0C2-61AB033547ED}" srcOrd="2" destOrd="0" presId="urn:microsoft.com/office/officeart/2018/2/layout/IconLabelList"/>
    <dgm:cxn modelId="{01696B8D-5185-451A-9375-108086694B86}" type="presParOf" srcId="{D859C02B-A801-468A-BE55-C8C2D6A17F89}" destId="{006DEE5F-C3B6-4319-9ED4-6325F99208BC}" srcOrd="5" destOrd="0" presId="urn:microsoft.com/office/officeart/2018/2/layout/IconLabelList"/>
    <dgm:cxn modelId="{3B667355-C3A2-49D3-B519-E38624525756}" type="presParOf" srcId="{D859C02B-A801-468A-BE55-C8C2D6A17F89}" destId="{6794A270-45BF-4D76-80C9-5EC99EBCF692}" srcOrd="6" destOrd="0" presId="urn:microsoft.com/office/officeart/2018/2/layout/IconLabelList"/>
    <dgm:cxn modelId="{2698BC77-3E39-47FA-8279-32B525EB56A6}" type="presParOf" srcId="{6794A270-45BF-4D76-80C9-5EC99EBCF692}" destId="{CB735A58-3D67-4234-82A3-B679883BA65C}" srcOrd="0" destOrd="0" presId="urn:microsoft.com/office/officeart/2018/2/layout/IconLabelList"/>
    <dgm:cxn modelId="{83F927B2-C7D8-42AB-90A8-CC07BE3464CD}" type="presParOf" srcId="{6794A270-45BF-4D76-80C9-5EC99EBCF692}" destId="{0EBEC670-1CC0-4940-9DE7-7F8413462CB3}" srcOrd="1" destOrd="0" presId="urn:microsoft.com/office/officeart/2018/2/layout/IconLabelList"/>
    <dgm:cxn modelId="{2855AA7E-5A7D-4604-B224-31844F4541BD}" type="presParOf" srcId="{6794A270-45BF-4D76-80C9-5EC99EBCF692}" destId="{F4CD3131-4B37-43D2-B02A-173489B3C8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18E91-93FC-4B5C-8BEA-DD28D609A514}">
      <dsp:nvSpPr>
        <dsp:cNvPr id="0" name=""/>
        <dsp:cNvSpPr/>
      </dsp:nvSpPr>
      <dsp:spPr>
        <a:xfrm>
          <a:off x="934368" y="124119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36273-FF4F-449E-BD2B-9918CE9D8503}">
      <dsp:nvSpPr>
        <dsp:cNvPr id="0" name=""/>
        <dsp:cNvSpPr/>
      </dsp:nvSpPr>
      <dsp:spPr>
        <a:xfrm>
          <a:off x="441302" y="1313643"/>
          <a:ext cx="1792968" cy="136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Company Overview</a:t>
          </a:r>
          <a:r>
            <a:rPr lang="en-US" sz="1100" b="0" i="0" kern="1200" baseline="0"/>
            <a:t>: Founded in 2014, Swiggy has grown to become one of India's largest online food delivery platforms, known for its wide restaurant selection and fast delivery service.</a:t>
          </a:r>
          <a:endParaRPr lang="en-US" sz="1100" kern="1200"/>
        </a:p>
      </dsp:txBody>
      <dsp:txXfrm>
        <a:off x="441302" y="1313643"/>
        <a:ext cx="1792968" cy="1361535"/>
      </dsp:txXfrm>
    </dsp:sp>
    <dsp:sp modelId="{F54DD5FF-AC04-4838-91FB-3AE0B5F540B9}">
      <dsp:nvSpPr>
        <dsp:cNvPr id="0" name=""/>
        <dsp:cNvSpPr/>
      </dsp:nvSpPr>
      <dsp:spPr>
        <a:xfrm>
          <a:off x="3041107" y="124119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EA581-43C3-42EC-8E8C-FACF81243D6F}">
      <dsp:nvSpPr>
        <dsp:cNvPr id="0" name=""/>
        <dsp:cNvSpPr/>
      </dsp:nvSpPr>
      <dsp:spPr>
        <a:xfrm>
          <a:off x="2548040" y="1313643"/>
          <a:ext cx="1792968" cy="136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Core Offerings</a:t>
          </a:r>
          <a:r>
            <a:rPr lang="en-US" sz="1100" b="0" i="0" kern="1200" baseline="0" dirty="0"/>
            <a:t>: Swiggy provides food delivery from restaurants, Swiggy Genie (for instant parcel delivery), and Swiggy </a:t>
          </a:r>
          <a:r>
            <a:rPr lang="en-US" sz="1100" b="0" i="0" kern="1200" baseline="0" dirty="0" err="1"/>
            <a:t>Instamart</a:t>
          </a:r>
          <a:r>
            <a:rPr lang="en-US" sz="1100" b="0" i="0" kern="1200" baseline="0" dirty="0"/>
            <a:t> (for grocery and essentials delivery), making it a comprehensive convenience platform.</a:t>
          </a:r>
          <a:endParaRPr lang="en-US" sz="1100" kern="1200" dirty="0"/>
        </a:p>
      </dsp:txBody>
      <dsp:txXfrm>
        <a:off x="2548040" y="1313643"/>
        <a:ext cx="1792968" cy="1361535"/>
      </dsp:txXfrm>
    </dsp:sp>
    <dsp:sp modelId="{3105357C-4078-40E0-93DB-74BA8AAA1C38}">
      <dsp:nvSpPr>
        <dsp:cNvPr id="0" name=""/>
        <dsp:cNvSpPr/>
      </dsp:nvSpPr>
      <dsp:spPr>
        <a:xfrm>
          <a:off x="934368" y="3123421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8559A-1FB0-4C5E-B0C2-61AB033547ED}">
      <dsp:nvSpPr>
        <dsp:cNvPr id="0" name=""/>
        <dsp:cNvSpPr/>
      </dsp:nvSpPr>
      <dsp:spPr>
        <a:xfrm>
          <a:off x="441302" y="4312945"/>
          <a:ext cx="1792968" cy="136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Coverage and Reach</a:t>
          </a:r>
          <a:r>
            <a:rPr lang="en-US" sz="1100" b="0" i="0" kern="1200" baseline="0"/>
            <a:t>: Swiggy operates in over 500 cities across India, with a vast delivery network covering both urban and semi-urban areas, making it accessible to a diverse customer base.</a:t>
          </a:r>
          <a:endParaRPr lang="en-US" sz="1100" kern="1200"/>
        </a:p>
      </dsp:txBody>
      <dsp:txXfrm>
        <a:off x="441302" y="4312945"/>
        <a:ext cx="1792968" cy="1361535"/>
      </dsp:txXfrm>
    </dsp:sp>
    <dsp:sp modelId="{CB735A58-3D67-4234-82A3-B679883BA65C}">
      <dsp:nvSpPr>
        <dsp:cNvPr id="0" name=""/>
        <dsp:cNvSpPr/>
      </dsp:nvSpPr>
      <dsp:spPr>
        <a:xfrm>
          <a:off x="3017434" y="3691530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D3131-4B37-43D2-B02A-173489B3C85F}">
      <dsp:nvSpPr>
        <dsp:cNvPr id="0" name=""/>
        <dsp:cNvSpPr/>
      </dsp:nvSpPr>
      <dsp:spPr>
        <a:xfrm>
          <a:off x="2548040" y="4312945"/>
          <a:ext cx="1792968" cy="136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Delivery Fleet</a:t>
          </a:r>
          <a:r>
            <a:rPr lang="en-US" sz="1100" b="0" i="0" kern="1200" baseline="0"/>
            <a:t>: Swiggy has an extensive delivery fleet, with thousands of delivery partners working across various shifts to ensure quick and efficient delivery times.</a:t>
          </a:r>
          <a:endParaRPr lang="en-US" sz="1100" kern="1200"/>
        </a:p>
      </dsp:txBody>
      <dsp:txXfrm>
        <a:off x="2548040" y="4312945"/>
        <a:ext cx="1792968" cy="1361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39B-0DF8-B97A-DBE7-3A423AC0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7A3C-C645-8733-7BA9-153D5F1DE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8BC74-337A-BF79-61BE-DCCEFBA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DB7C-F3C4-9001-1A3F-28F331F4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EDF0-2C4D-913C-4BBE-8333D82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54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38AB-7167-6949-416F-9DC03142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5B12E-25FB-DA2E-093D-C717EBFD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7CFB-3F22-CDA6-E376-F1678E2E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FFB1-B877-7B5E-2274-B086C016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916DC-D07C-D265-1293-5873E1E4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716AE-A923-4F0E-09B1-090D2B76E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1057A-C024-828F-7017-177D70D51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AE72-75CE-0F1D-514C-622EABD0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303F-817D-B739-CC66-14BA7AE5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D1DF-E02F-95CB-781D-EB1F05E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3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AE16-13A2-01CA-A1EF-E6A07237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707B-2B50-A5C1-781E-1E03B343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5E83-2DA0-3417-FAB9-EE48E500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D994-D3E2-5C80-43A9-9E30C21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AC96-8B63-66F6-F0FE-FBE92A6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58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2827-EC28-5844-DA20-568D81FE3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9054-C61A-095A-D307-C65BF365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21DF-0380-9968-9306-27330698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A3B5-06F3-7AA1-E8A9-07606B45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AB81-B264-0021-F022-ED55B10F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5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ABCD-61F1-47E2-BDC4-EB6CA214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E8D1-3798-3F41-5FE6-01EAB97D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AF213-F68A-EDCA-B9A9-B90719B8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D85DB-171C-2F77-7E8F-EF13759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4CF54-4A57-6050-16AF-2F94880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CB364-4AA3-669A-63CF-611F3C61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4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7435-81F5-CB72-4D23-23CEC12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E8A2E-3590-F7D1-2E8D-2BCE9AEB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D12F4-1304-FB87-15FD-09F19589E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0ECE2-6706-F4F6-C199-6C6CB6829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764EB-106C-0DFD-BA78-35DA93FB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BAA1-474B-954D-6BAD-B5A44380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A8E98-A349-5F79-7F86-D9254E09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7A3D0-EA83-DC2A-D8A0-872DF785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42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DC2-731C-06D8-CFBB-BA0C3D30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0606D-8A37-C26F-70AD-401E8F7B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F30A5-276C-D7D7-26E0-6DF3234E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F28A5-138C-B903-FFFE-65C9D1F1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8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78D59-CA1C-7F43-B7A7-35959711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CC3C5-1A90-D811-CBEA-5D27C67E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F86FE-BE90-4017-246A-B30DA805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082-6204-63D1-97CB-1E069F8D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4D44-B971-FFEF-763B-DB5C651B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BBB60-A507-DDF8-EC2C-4B2AED644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1372A-1FED-2E19-6178-BD30E7F8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887F-3B83-F605-F4E9-8136F346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63725-B93D-A9B5-BC82-B8B1B180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9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8D13-DAB7-28CC-E7C0-C78D3298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B6528-570A-D847-FE6A-5DA61B009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E3AB-0809-F07C-8100-4CFC99E3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EE25D-C887-88D6-FE93-B14C2F9C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CDF4-5BE4-3898-1578-3EEC51AD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11E7F-2F21-6241-961E-FB1DEF4B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37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38CEC-100F-9EA2-980E-223B8C4C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52473-15F9-A1A5-4003-AD855F1DD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8B73-8559-4DD6-BD8C-590690221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F759C-B42A-4408-8F19-C4848BEF16E4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6290-0FE3-9379-FE5D-3584467A4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4550-EB36-21B0-10D0-739554E7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D0413-CD0F-472C-B6DA-C6659A81F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7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ngled shot of pen on a graph">
            <a:extLst>
              <a:ext uri="{FF2B5EF4-FFF2-40B4-BE49-F238E27FC236}">
                <a16:creationId xmlns:a16="http://schemas.microsoft.com/office/drawing/2014/main" id="{CD2E40D1-7C2C-A610-930C-233C1903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19" r="1" b="6169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01A0-1588-3132-6E64-45B2BD688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011" y="628073"/>
            <a:ext cx="4580384" cy="718027"/>
          </a:xfrm>
        </p:spPr>
        <p:txBody>
          <a:bodyPr>
            <a:normAutofit/>
          </a:bodyPr>
          <a:lstStyle/>
          <a:p>
            <a:pPr algn="l"/>
            <a:r>
              <a:rPr lang="en-GB" sz="4000" b="1" dirty="0">
                <a:solidFill>
                  <a:schemeClr val="accent2">
                    <a:lumMod val="75000"/>
                  </a:schemeClr>
                </a:solidFill>
              </a:rPr>
              <a:t>SWIGGY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76544-CC90-3E2B-FC27-9FFC2BB0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837" y="1367836"/>
            <a:ext cx="3904995" cy="416045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Adithyaa Swaminathan – MBE11</a:t>
            </a:r>
          </a:p>
        </p:txBody>
      </p:sp>
    </p:spTree>
    <p:extLst>
      <p:ext uri="{BB962C8B-B14F-4D97-AF65-F5344CB8AC3E}">
        <p14:creationId xmlns:p14="http://schemas.microsoft.com/office/powerpoint/2010/main" val="42801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D91F6-91E3-B557-49D2-583CDAA5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130" y="936743"/>
            <a:ext cx="3705929" cy="572674"/>
          </a:xfrm>
        </p:spPr>
        <p:txBody>
          <a:bodyPr anchor="b">
            <a:normAutofit/>
          </a:bodyPr>
          <a:lstStyle/>
          <a:p>
            <a:r>
              <a:rPr lang="en-GB" sz="3200" dirty="0"/>
              <a:t>Competitive Analysis</a:t>
            </a:r>
          </a:p>
        </p:txBody>
      </p:sp>
      <p:pic>
        <p:nvPicPr>
          <p:cNvPr id="10" name="Graphic 9" descr="Bar Graph with Upward Trend">
            <a:extLst>
              <a:ext uri="{FF2B5EF4-FFF2-40B4-BE49-F238E27FC236}">
                <a16:creationId xmlns:a16="http://schemas.microsoft.com/office/drawing/2014/main" id="{E034597D-2C32-B6A6-5051-8D33A2BED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9071D6A-8876-4A84-E7EF-2F476E540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4064" y="448056"/>
            <a:ext cx="6181344" cy="56144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Price-to-Rating Correlation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Analyze the correlation between restaurant prices and ratings to understand if higher prices are associated with higher ratings, which may reflect perceived value.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Identifying High-Value Restaurants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Highlight restaurants that offer high ratings at lower-than-average prices, positioning them as strong value options for customers.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Price Segmentation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Group restaurants into price segments (e.g., low, medium, high) and assess the average ratings within each segment to determine if any price range has a competitive quality advantage.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Top-Rated Restaurants in Each Price Range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Identify top-rated restaurants within each price tier to understand where each segment's leaders stand and how they might influence customer choice.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Popular Cuisines by Price and Rating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Examine if specific cuisines consistently perform well in certain price ranges, revealing potential competitive strengths by cuisine type.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Competitor Pricing in Key Areas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Compare prices and ratings of restaurants within specific areas to identify regions where competition is high or low based on quality or affordability.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Discount Effectiveness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Analyze if restaurants with frequent discounts or promotions tend to have higher ratings, suggesting that affordability improvements might boost customer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Price and Rating Discrepancies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Pinpoint restaurants with relatively high prices but low ratings to identify businesses where customers feel overcharged relative to the quality received.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Customer Perception of Premium Offerings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Examine if premium-priced restaurants have ratings that justify their prices, which can inform whether they are meeting customer expectations for higher quality.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Opportunities for Differentiation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Identify gaps in the market where either low-priced, high-rated, or high-priced, high-rated options are underrepresented, indicating potential areas for new market entrants.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2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52BD7-6962-BCE9-0CF2-B12AECF8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4" y="1129819"/>
            <a:ext cx="3245747" cy="548624"/>
          </a:xfrm>
        </p:spPr>
        <p:txBody>
          <a:bodyPr anchor="b">
            <a:normAutofit/>
          </a:bodyPr>
          <a:lstStyle/>
          <a:p>
            <a:r>
              <a:rPr lang="en-GB" sz="3200" dirty="0"/>
              <a:t>Decision Support</a:t>
            </a:r>
          </a:p>
        </p:txBody>
      </p:sp>
      <p:pic>
        <p:nvPicPr>
          <p:cNvPr id="10" name="Graphic 9" descr="CRM Customer Insights App">
            <a:extLst>
              <a:ext uri="{FF2B5EF4-FFF2-40B4-BE49-F238E27FC236}">
                <a16:creationId xmlns:a16="http://schemas.microsoft.com/office/drawing/2014/main" id="{EE5FE3C2-BE13-CA08-820E-046A541A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1" y="1554479"/>
            <a:ext cx="3596755" cy="359675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E3E7AD9-001D-35A4-C38F-9ED6791BC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8072" y="320040"/>
            <a:ext cx="5975797" cy="57515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Customer Satisfaction Optimization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Use data on high-rated restaurants to identify key factors (such as menu variety or service quality) that contribute to customer satisfaction and replicate these strategies across other outlets.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Market Expansion Strategy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Identify underserved areas with high demand but few high-rated options to recommend locations for new branches, potentially tapping into untapped markets.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Promotions for High-Rated, Low-Volume Areas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Target high-rated restaurants in low-volume areas with promotions to boost visibility and drive customer acquisition.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Pricing Adjustments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Leverage price and rating comparisons to set competitive price points for each market segment, attracting customers while ensuring profitability.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Delivery Efficiency Improvements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Use delivery time data to optimize routes, staffing, and resource allocation, especially in areas with high delivery delays, to enhance the customer experience.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Tailoring Menu Offerings by 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Analyze local preferences and high-demand cuisines to adjust menu offerings, focusing on popular or unique dishes that can differentiate locations.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High-Margin Item Focus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Identify top-rated items that are also high-margin to recommend for upselling and marketing efforts, increasing revenue per order without raising prices.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Resource Allocation for Peak Times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Analyze demand and rating trends by time of day or week to adjust staffing, ensuring efficiency during peak hours and maintaining service quality.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Customer Retention Strategies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Identify regions or customer segments with high satisfaction but low repeat orders, recommending loyalty programs or personalized promotions to increase repeat business.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Competitive Benchmarking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 Compare competitor pricing, ratings, and service offerings to set goals for improvement in specific areas, such as rating targets or response times, to strengthen market position.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9D772-E35A-EB2F-F65B-474A2AFF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53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EAFA-1353-594E-13D6-B3EE1F33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8472" cy="35725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400" dirty="0">
                <a:latin typeface="Aptos" panose="020B0004020202020204" pitchFamily="34" charset="0"/>
              </a:rPr>
              <a:t>About the Company</a:t>
            </a:r>
          </a:p>
        </p:txBody>
      </p:sp>
      <p:graphicFrame>
        <p:nvGraphicFramePr>
          <p:cNvPr id="18" name="Rectangle 6">
            <a:extLst>
              <a:ext uri="{FF2B5EF4-FFF2-40B4-BE49-F238E27FC236}">
                <a16:creationId xmlns:a16="http://schemas.microsoft.com/office/drawing/2014/main" id="{92083E15-118A-6BFC-94AE-CF7842CAE2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5790109"/>
              </p:ext>
            </p:extLst>
          </p:nvPr>
        </p:nvGraphicFramePr>
        <p:xfrm>
          <a:off x="594360" y="876520"/>
          <a:ext cx="4782312" cy="579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F0E506-2F5A-25A1-26DD-D51D9C900151}"/>
              </a:ext>
            </a:extLst>
          </p:cNvPr>
          <p:cNvSpPr txBox="1"/>
          <p:nvPr/>
        </p:nvSpPr>
        <p:spPr>
          <a:xfrm>
            <a:off x="6272784" y="230189"/>
            <a:ext cx="308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Key Variables in the Dataset:</a:t>
            </a:r>
          </a:p>
          <a:p>
            <a:endParaRPr lang="en-GB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B5C72DB-656E-5279-AB6A-5800F39669E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72784" y="876520"/>
            <a:ext cx="42793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Unique identifier for each restaurant.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Area where the restaurant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City where the restaurant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Restaurant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Name of the restaurant.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Average price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Avg 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Average rating for the restaurant.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Total number of ratings received.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Food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Types of food offered.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Address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Specific address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Delivery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Estimated delivery time in minutes. </a:t>
            </a:r>
          </a:p>
        </p:txBody>
      </p:sp>
    </p:spTree>
    <p:extLst>
      <p:ext uri="{BB962C8B-B14F-4D97-AF65-F5344CB8AC3E}">
        <p14:creationId xmlns:p14="http://schemas.microsoft.com/office/powerpoint/2010/main" val="18449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51454-1A3F-924F-B7E3-31FA1967C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38" y="3429000"/>
            <a:ext cx="4784319" cy="32551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E5176-C895-5328-A72D-0201E0EF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157" y="182018"/>
            <a:ext cx="5119838" cy="316468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32CCE0-B6AE-5BE2-8FE0-C82FF00E4A21}"/>
              </a:ext>
            </a:extLst>
          </p:cNvPr>
          <p:cNvSpPr/>
          <p:nvPr/>
        </p:nvSpPr>
        <p:spPr>
          <a:xfrm>
            <a:off x="1133856" y="996264"/>
            <a:ext cx="3364992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Kolkata tops the list with the most number of restaurants followed by Mumbai and Chennai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1BF931-D7CC-0308-349A-59F85CFE2D86}"/>
              </a:ext>
            </a:extLst>
          </p:cNvPr>
          <p:cNvCxnSpPr>
            <a:cxnSpLocks/>
          </p:cNvCxnSpPr>
          <p:nvPr/>
        </p:nvCxnSpPr>
        <p:spPr>
          <a:xfrm rot="5400000">
            <a:off x="2048148" y="2898540"/>
            <a:ext cx="1207224" cy="3291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AF93F8D-A87E-0DD5-6DEA-334AC45E3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47032" y="3744259"/>
            <a:ext cx="1179575" cy="38446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A0C998-A3A2-A5F7-5312-3E7E7E5D54B6}"/>
              </a:ext>
            </a:extLst>
          </p:cNvPr>
          <p:cNvSpPr/>
          <p:nvPr/>
        </p:nvSpPr>
        <p:spPr>
          <a:xfrm>
            <a:off x="7946556" y="4659960"/>
            <a:ext cx="3364992" cy="1298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Rohini (Delhi) tops the list with the most number of restaurants followed by Chembur and Kothrud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2A019-C0A9-64F6-52C6-0F69FFD1E133}"/>
              </a:ext>
            </a:extLst>
          </p:cNvPr>
          <p:cNvSpPr txBox="1"/>
          <p:nvPr/>
        </p:nvSpPr>
        <p:spPr>
          <a:xfrm>
            <a:off x="1133856" y="244454"/>
            <a:ext cx="3547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Exploratory Data Analysis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9744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C5F0-BA3C-0169-0719-3E7279A4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B8A5EB-27A6-8D1A-62CA-29D2F5729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10" y="432169"/>
            <a:ext cx="4646681" cy="2996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7F59A-8551-3E7C-F956-CB8195BC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64" y="3339029"/>
            <a:ext cx="3803825" cy="330309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7C0E6D0-4D3D-82F9-1284-6A1B5FB646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2171" y="2650594"/>
            <a:ext cx="1216153" cy="34065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A42DC6F-78F3-786A-F2AD-C837A0C5FF8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585682" y="3829262"/>
            <a:ext cx="1225296" cy="42477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803B2B-8DAA-ECC5-83D9-D683D89BD67D}"/>
              </a:ext>
            </a:extLst>
          </p:cNvPr>
          <p:cNvSpPr/>
          <p:nvPr/>
        </p:nvSpPr>
        <p:spPr>
          <a:xfrm>
            <a:off x="7856259" y="832100"/>
            <a:ext cx="3152891" cy="12161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Average time taken by the restaurants to deliver the food. Kolkata tops the list with 67.81 minutes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8445E9-ECF4-64D0-8734-0CB69C323C27}"/>
              </a:ext>
            </a:extLst>
          </p:cNvPr>
          <p:cNvSpPr/>
          <p:nvPr/>
        </p:nvSpPr>
        <p:spPr>
          <a:xfrm>
            <a:off x="1319785" y="4723614"/>
            <a:ext cx="2991660" cy="11376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/>
              <a:t>The analysis shows that North Indian food tops list as it is widely ordered across cities</a:t>
            </a:r>
          </a:p>
        </p:txBody>
      </p:sp>
    </p:spTree>
    <p:extLst>
      <p:ext uri="{BB962C8B-B14F-4D97-AF65-F5344CB8AC3E}">
        <p14:creationId xmlns:p14="http://schemas.microsoft.com/office/powerpoint/2010/main" val="362176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9AA18F-6FBF-013F-26AC-73692C11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7" y="356085"/>
            <a:ext cx="4465238" cy="274660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2A574E-3F1D-3A4F-C777-CCED60ECD43F}"/>
              </a:ext>
            </a:extLst>
          </p:cNvPr>
          <p:cNvSpPr/>
          <p:nvPr/>
        </p:nvSpPr>
        <p:spPr>
          <a:xfrm>
            <a:off x="978409" y="4864606"/>
            <a:ext cx="3026664" cy="1231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Chennai tops the list with 62 restaurants having an average rating of more than 4.5 followed by Kolkata and Mumbai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C9612F-FC6A-CA3D-5ECF-94503A0D91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3991" y="3736964"/>
            <a:ext cx="1490474" cy="4356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9D3D01-156D-2DE9-F5C1-B1D3A740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3429000"/>
            <a:ext cx="4530306" cy="3330869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A3ADBC-3B0D-BE16-7E0A-3D234FBCCC1E}"/>
              </a:ext>
            </a:extLst>
          </p:cNvPr>
          <p:cNvSpPr/>
          <p:nvPr/>
        </p:nvSpPr>
        <p:spPr>
          <a:xfrm>
            <a:off x="7873845" y="777242"/>
            <a:ext cx="2923681" cy="1124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Chinese Pan-Asian tops the Cuisine’s list with an average price of 1800 INR followed by Japanese and Indian seafood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E874BF-CF16-E9DB-F8D3-42EFC4075893}"/>
              </a:ext>
            </a:extLst>
          </p:cNvPr>
          <p:cNvCxnSpPr>
            <a:cxnSpLocks/>
          </p:cNvCxnSpPr>
          <p:nvPr/>
        </p:nvCxnSpPr>
        <p:spPr>
          <a:xfrm rot="5400000">
            <a:off x="8576769" y="2532923"/>
            <a:ext cx="1124981" cy="39285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99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8F38F8-4894-CA08-24D2-A75A610FD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28" y="3429000"/>
            <a:ext cx="4706019" cy="306877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343233-0C77-0765-0ED6-94646891D5CE}"/>
              </a:ext>
            </a:extLst>
          </p:cNvPr>
          <p:cNvSpPr/>
          <p:nvPr/>
        </p:nvSpPr>
        <p:spPr>
          <a:xfrm>
            <a:off x="763471" y="707557"/>
            <a:ext cx="3118104" cy="1271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Based on the analysis below we can see the rating increases when the average delivery time decreases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48DFC08-B391-5401-C6AC-ECC120FE97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40454" y="2573194"/>
            <a:ext cx="1364191" cy="3474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0DE89-0B33-FE61-D71D-F36648A38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131"/>
            <a:ext cx="4913686" cy="3068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B66C93-6904-74F2-1FB7-130D1CA1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4333"/>
            <a:ext cx="4999155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8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F6D53-E54C-B5D6-D737-740359DE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Customer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AFCD-F22E-7EA2-0F5C-32C196D32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054"/>
            <a:ext cx="10515600" cy="4902345"/>
          </a:xfrm>
        </p:spPr>
        <p:txBody>
          <a:bodyPr>
            <a:normAutofit/>
          </a:bodyPr>
          <a:lstStyle/>
          <a:p>
            <a:r>
              <a:rPr lang="en-GB" sz="1500" b="1" dirty="0"/>
              <a:t>Top-Rated Food Types</a:t>
            </a:r>
            <a:r>
              <a:rPr lang="en-GB" sz="1500" dirty="0"/>
              <a:t>: Desserts, ice cream, and beverages rank highest, with average ratings close to 5.0.</a:t>
            </a:r>
          </a:p>
          <a:p>
            <a:r>
              <a:rPr lang="en-GB" sz="1500" b="1" dirty="0"/>
              <a:t>Popular Food Types by Total Ratings</a:t>
            </a:r>
            <a:r>
              <a:rPr lang="en-GB" sz="1500" dirty="0"/>
              <a:t>: Chinese, North Indian, and Biryani receive the most customer engagement, indicating high popularity.</a:t>
            </a:r>
          </a:p>
          <a:p>
            <a:r>
              <a:rPr lang="en-GB" sz="1500" b="1" dirty="0"/>
              <a:t>Top Areas by Rating</a:t>
            </a:r>
            <a:r>
              <a:rPr lang="en-GB" sz="1500" dirty="0"/>
              <a:t>: Girish Park, Vardhman Premium Mall, and </a:t>
            </a:r>
            <a:r>
              <a:rPr lang="en-GB" sz="1500" dirty="0" err="1"/>
              <a:t>Ekdalia</a:t>
            </a:r>
            <a:r>
              <a:rPr lang="en-GB" sz="1500" dirty="0"/>
              <a:t> are among the highest-rated areas.</a:t>
            </a:r>
          </a:p>
          <a:p>
            <a:r>
              <a:rPr lang="en-GB" sz="1500" b="1" dirty="0"/>
              <a:t>Multi-Cuisine Combinations</a:t>
            </a:r>
            <a:r>
              <a:rPr lang="en-GB" sz="1500" dirty="0"/>
              <a:t>: Food types combining Chinese, Indian, and beverages tend to receive higher ratings, suggesting a favourable response to diverse options.</a:t>
            </a:r>
          </a:p>
          <a:p>
            <a:r>
              <a:rPr lang="en-GB" sz="1500" b="1" dirty="0"/>
              <a:t>Fast Food and Combo Meals</a:t>
            </a:r>
            <a:r>
              <a:rPr lang="en-GB" sz="1500" dirty="0"/>
              <a:t>: Combo meal options that include fast food and beverages are well-rated, appealing to customers looking for quick and varied options.</a:t>
            </a:r>
          </a:p>
          <a:p>
            <a:r>
              <a:rPr lang="en-GB" sz="1500" b="1" dirty="0"/>
              <a:t>Customer Engagement with Chinese Cuisine: </a:t>
            </a:r>
            <a:r>
              <a:rPr lang="en-GB" sz="1500" dirty="0"/>
              <a:t>Chinese cuisine, with the highest total ratings, reflects both popularity and consistency in customer satisfaction.</a:t>
            </a:r>
          </a:p>
          <a:p>
            <a:r>
              <a:rPr lang="en-GB" sz="1500" b="1" dirty="0"/>
              <a:t>Price vs. Rating Trends: </a:t>
            </a:r>
            <a:r>
              <a:rPr lang="en-GB" sz="1500" dirty="0"/>
              <a:t>Additional analysis may reveal insights on how price impacts ratings, valuable for targeting customer segments more effectively.</a:t>
            </a:r>
          </a:p>
          <a:p>
            <a:r>
              <a:rPr lang="en-GB" sz="1500" b="1" dirty="0"/>
              <a:t>Dessert Preference: </a:t>
            </a:r>
            <a:r>
              <a:rPr lang="en-GB" sz="1500" dirty="0"/>
              <a:t>High ratings for dessert-related categories indicate a strong preference for sweet options.</a:t>
            </a:r>
          </a:p>
        </p:txBody>
      </p:sp>
    </p:spTree>
    <p:extLst>
      <p:ext uri="{BB962C8B-B14F-4D97-AF65-F5344CB8AC3E}">
        <p14:creationId xmlns:p14="http://schemas.microsoft.com/office/powerpoint/2010/main" val="302821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20ED7-B651-E8FF-EA60-9B3F2C94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GB" sz="4000"/>
              <a:t>Operational Efficiency</a:t>
            </a:r>
          </a:p>
        </p:txBody>
      </p:sp>
      <p:pic>
        <p:nvPicPr>
          <p:cNvPr id="22" name="Graphic 21" descr="Stopwatch">
            <a:extLst>
              <a:ext uri="{FF2B5EF4-FFF2-40B4-BE49-F238E27FC236}">
                <a16:creationId xmlns:a16="http://schemas.microsoft.com/office/drawing/2014/main" id="{9D29D80F-930C-1524-E00B-DBE3EF8C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2F4C41-2788-C51D-B059-5D8CCDA49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5997" y="341745"/>
            <a:ext cx="7153147" cy="57733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Area-Specific Delivery Times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Identify areas with the shortest and longest average delivery times. This can help pinpoint logistical bottlenecks or high-performing regions for potential best practices.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City-Level Comparison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 delivery times across cities to identify if certain cities face systematic delays, which could indicate the need for city-specific strategies or additional resources.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Rush Hour Trends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Analyze if delivery times fluctuate during peak hours. This insight can guide staffing adjustments, such as increasing delivery personnel during high-demand periods.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 of Distance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Assess the correlation between the distance from the restaurant to delivery points in specific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areas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the delivery times to optimize location-based logistics.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Traffic Patterns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Consider overlaying traffic data to understand if delivery delays align with high-traffic areas, leading to route optimizations or strategic placement of delivery staff.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Restaurant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Evaluate if certain types of restaurants (like those with higher demand) consistently have longer delivery times, suggesting a need for dedicated resources or time-specific promotions.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Weather Impact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Look for patterns of delay during certain weather conditions to prepare better for adverse weather with additional delivery resources or extended delivery estimates.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Delivery Route Optimization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Examine if existing routes can be optimized by analyzing routes with the longest delays, possibly through clustering deliveries to nearby locations.</a:t>
            </a:r>
          </a:p>
        </p:txBody>
      </p:sp>
    </p:spTree>
    <p:extLst>
      <p:ext uri="{BB962C8B-B14F-4D97-AF65-F5344CB8AC3E}">
        <p14:creationId xmlns:p14="http://schemas.microsoft.com/office/powerpoint/2010/main" val="51089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145C4-2A5A-650E-8780-4DC3C95B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444" y="992924"/>
            <a:ext cx="3353535" cy="563437"/>
          </a:xfrm>
        </p:spPr>
        <p:txBody>
          <a:bodyPr anchor="b">
            <a:normAutofit/>
          </a:bodyPr>
          <a:lstStyle/>
          <a:p>
            <a:r>
              <a:rPr lang="en-GB" sz="3200" dirty="0"/>
              <a:t>Market Positioning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F4A456E6-4D1C-1D0A-E168-14E6F015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A90A094-EDA5-2A81-2243-C880F3A7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90836" y="738873"/>
            <a:ext cx="6160562" cy="51077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High-Rated Area Identification: </a:t>
            </a:r>
            <a:r>
              <a:rPr lang="en-US" altLang="en-US" sz="1200" dirty="0"/>
              <a:t>Identify areas with the highest average restaurant ratings to determine where customer satisfaction is strongest.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City Comparison: </a:t>
            </a:r>
            <a:r>
              <a:rPr lang="en-US" altLang="en-US" sz="1200" dirty="0"/>
              <a:t>Analyze which cities have the most high-rated restaurants, indicating strong market positioning in terms of quality offerings.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Rating Density Mapping: </a:t>
            </a:r>
            <a:r>
              <a:rPr lang="en-US" altLang="en-US" sz="1200" dirty="0"/>
              <a:t>Examine the concentration of high-rated restaurants in specific neighborhoods, revealing potential hotspots for quality dining.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Cuisine-Specific Performance: </a:t>
            </a:r>
            <a:r>
              <a:rPr lang="en-US" altLang="en-US" sz="1200" dirty="0"/>
              <a:t>Determine if certain high-rated cuisines are concentrated in particular areas, helping identify where cuisine preferences align with quality.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Competitive Advantage Zones: </a:t>
            </a:r>
            <a:r>
              <a:rPr lang="en-US" altLang="en-US" sz="1200" dirty="0"/>
              <a:t>Find areas with a high density of well-rated restaurants versus few competitors, which can represent an advantage in capturing quality-seeking customers.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Customer Loyalty: </a:t>
            </a:r>
            <a:r>
              <a:rPr lang="en-US" altLang="en-US" sz="1200" dirty="0"/>
              <a:t>Evaluate if high-rated restaurants in certain areas have higher numbers of repeat customers, suggesting strong market positioning in those locales.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Demographics and Ratings: </a:t>
            </a:r>
            <a:r>
              <a:rPr lang="en-US" altLang="en-US" sz="1200" dirty="0"/>
              <a:t>Cross-reference demographics with high-rated areas to understand which segments are more likely to appreciate higher-quality dining options.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High-Rated Restaurant Clusters: </a:t>
            </a:r>
            <a:r>
              <a:rPr lang="en-US" altLang="en-US" sz="1200" dirty="0"/>
              <a:t>Identify clusters of high-rated restaurants within close proximity, potentially establishing a reputation for quality within these zones and drawing more foot traffic.</a:t>
            </a:r>
          </a:p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en-GB" sz="1200" b="1" dirty="0"/>
              <a:t>Expansion Opportunities: </a:t>
            </a:r>
            <a:r>
              <a:rPr lang="en-GB" sz="1200" dirty="0"/>
              <a:t>Spot areas adjacent to high-rated restaurant zones with fewer quality options, presenting potential expansion opportunities for quality-focused restaurants.</a:t>
            </a:r>
            <a:endParaRPr lang="en-US" alt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2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1564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SWIGGY ANALYSIS</vt:lpstr>
      <vt:lpstr>About the Company</vt:lpstr>
      <vt:lpstr>PowerPoint Presentation</vt:lpstr>
      <vt:lpstr>PowerPoint Presentation</vt:lpstr>
      <vt:lpstr>PowerPoint Presentation</vt:lpstr>
      <vt:lpstr>PowerPoint Presentation</vt:lpstr>
      <vt:lpstr>Customer Insights</vt:lpstr>
      <vt:lpstr>Operational Efficiency</vt:lpstr>
      <vt:lpstr>Market Positioning</vt:lpstr>
      <vt:lpstr>Competitive Analysis</vt:lpstr>
      <vt:lpstr>Decision Support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Adithyaa Swaminathan</dc:creator>
  <cp:lastModifiedBy>Adithyaa Swaminathan</cp:lastModifiedBy>
  <cp:revision>1</cp:revision>
  <dcterms:created xsi:type="dcterms:W3CDTF">2024-10-25T05:21:09Z</dcterms:created>
  <dcterms:modified xsi:type="dcterms:W3CDTF">2024-10-25T12:47:51Z</dcterms:modified>
</cp:coreProperties>
</file>