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62" r:id="rId16"/>
    <p:sldId id="263" r:id="rId17"/>
    <p:sldId id="264" r:id="rId18"/>
    <p:sldId id="265" r:id="rId19"/>
    <p:sldId id="270" r:id="rId20"/>
    <p:sldId id="271" r:id="rId21"/>
    <p:sldId id="272" r:id="rId22"/>
    <p:sldId id="273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21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62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73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62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88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97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24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22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29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49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962D-ACF8-42F8-8623-107FC3FA0066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4434-26A5-4557-B09B-80465A23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8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Handling tags within AF when in a non-English environment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There are only differently wrong answers.</a:t>
            </a:r>
          </a:p>
        </p:txBody>
      </p:sp>
    </p:spTree>
    <p:extLst>
      <p:ext uri="{BB962C8B-B14F-4D97-AF65-F5344CB8AC3E}">
        <p14:creationId xmlns:p14="http://schemas.microsoft.com/office/powerpoint/2010/main" val="16836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45912" cy="1325563"/>
          </a:xfrm>
        </p:spPr>
        <p:txBody>
          <a:bodyPr/>
          <a:lstStyle/>
          <a:p>
            <a:r>
              <a:rPr kumimoji="1" lang="en-US" altLang="ja-JP" dirty="0"/>
              <a:t>Pros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5286153" cy="4351338"/>
          </a:xfrm>
        </p:spPr>
        <p:txBody>
          <a:bodyPr/>
          <a:lstStyle/>
          <a:p>
            <a:r>
              <a:rPr kumimoji="1" lang="en-US" altLang="ja-JP" dirty="0"/>
              <a:t>By far the easiest option.</a:t>
            </a:r>
          </a:p>
          <a:p>
            <a:r>
              <a:rPr lang="en-US" altLang="ja-JP" dirty="0"/>
              <a:t>The best supported option.</a:t>
            </a:r>
            <a:endParaRPr kumimoji="1" lang="en-US" altLang="ja-JP" dirty="0"/>
          </a:p>
          <a:p>
            <a:r>
              <a:rPr lang="en-US" altLang="ja-JP" dirty="0"/>
              <a:t>Great for existing customers who already have a large amount of tags.</a:t>
            </a:r>
          </a:p>
          <a:p>
            <a:r>
              <a:rPr lang="en-US" altLang="ja-JP" dirty="0"/>
              <a:t>Customers in Japan already use this strategy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124352" y="500062"/>
            <a:ext cx="49459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Cons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124351" y="1825625"/>
            <a:ext cx="53269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Everything is in English.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4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Method: All tags name are manually selected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tag names and AF structures are divorced enough not to be able to use tag naming</a:t>
            </a:r>
          </a:p>
        </p:txBody>
      </p:sp>
    </p:spTree>
    <p:extLst>
      <p:ext uri="{BB962C8B-B14F-4D97-AF65-F5344CB8AC3E}">
        <p14:creationId xmlns:p14="http://schemas.microsoft.com/office/powerpoint/2010/main" val="425370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do so: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40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Result: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6787" y="5837274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Resulting tag name: Sinusoid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690688"/>
            <a:ext cx="8353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8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45912" cy="1325563"/>
          </a:xfrm>
        </p:spPr>
        <p:txBody>
          <a:bodyPr/>
          <a:lstStyle/>
          <a:p>
            <a:r>
              <a:rPr kumimoji="1" lang="en-US" altLang="ja-JP" dirty="0"/>
              <a:t>Pros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5286153" cy="4351338"/>
          </a:xfrm>
        </p:spPr>
        <p:txBody>
          <a:bodyPr/>
          <a:lstStyle/>
          <a:p>
            <a:r>
              <a:rPr kumimoji="1" lang="en-US" altLang="ja-JP" dirty="0"/>
              <a:t>Can be quickly used as it requires no planning.</a:t>
            </a:r>
            <a:endParaRPr lang="en-US" altLang="ja-JP" dirty="0"/>
          </a:p>
          <a:p>
            <a:r>
              <a:rPr kumimoji="1" lang="en-US" altLang="ja-JP" dirty="0"/>
              <a:t>Already used by existing customers.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124352" y="500062"/>
            <a:ext cx="49459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Cons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124351" y="1825625"/>
            <a:ext cx="53269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Misses out on a big feature of AF.</a:t>
            </a:r>
          </a:p>
        </p:txBody>
      </p:sp>
    </p:spTree>
    <p:extLst>
      <p:ext uri="{BB962C8B-B14F-4D97-AF65-F5344CB8AC3E}">
        <p14:creationId xmlns:p14="http://schemas.microsoft.com/office/powerpoint/2010/main" val="113911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Method: Encoding the tag names (</a:t>
            </a:r>
            <a:r>
              <a:rPr lang="ja-JP" altLang="en-US" dirty="0"/>
              <a:t>タグ名＝</a:t>
            </a:r>
            <a:r>
              <a:rPr lang="en-US" altLang="ja-JP" dirty="0"/>
              <a:t>Tag name)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Trying, in AF, to handle all the characters that cannot be used and encoding them in some way.</a:t>
            </a:r>
          </a:p>
        </p:txBody>
      </p:sp>
    </p:spTree>
    <p:extLst>
      <p:ext uri="{BB962C8B-B14F-4D97-AF65-F5344CB8AC3E}">
        <p14:creationId xmlns:p14="http://schemas.microsoft.com/office/powerpoint/2010/main" val="375207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do so: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926" y="3189032"/>
            <a:ext cx="2495550" cy="12382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547190" y="3485196"/>
            <a:ext cx="7510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T;Replace(%Element%,"</a:t>
            </a:r>
            <a:r>
              <a:rPr lang="ja-JP" altLang="en-US" dirty="0" err="1"/>
              <a:t>ー</a:t>
            </a:r>
            <a:r>
              <a:rPr lang="ja-JP" altLang="en-US" dirty="0"/>
              <a:t>","30FC");Replace(%</a:t>
            </a:r>
            <a:r>
              <a:rPr lang="ja-JP" altLang="en-US" dirty="0" err="1"/>
              <a:t>..</a:t>
            </a:r>
            <a:r>
              <a:rPr lang="ja-JP" altLang="en-US" dirty="0"/>
              <a:t>|attribute%,"</a:t>
            </a:r>
            <a:r>
              <a:rPr lang="ja-JP" altLang="en-US" dirty="0" err="1"/>
              <a:t>ー</a:t>
            </a:r>
            <a:r>
              <a:rPr lang="ja-JP" altLang="en-US" dirty="0"/>
              <a:t>","30FC");;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022926" y="1849278"/>
            <a:ext cx="2495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Child attribute of the attribute to handle the conversion.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547191" y="1849278"/>
            <a:ext cx="56919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The conversion can be done with a string builder, going over each character. This would have to be nested for each character that needs to be encoded.</a:t>
            </a:r>
          </a:p>
          <a:p>
            <a:r>
              <a:rPr lang="en-US" altLang="ja-JP" dirty="0"/>
              <a:t>A much better solution would be to use a custom data reference to replace the string builder.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547190" y="4776775"/>
            <a:ext cx="7308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Tag names cannot start with a Japanese character, thus forced to add in a placeholder such as adding in the letter “T”.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44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Result: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7" y="1690688"/>
            <a:ext cx="8429625" cy="33909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66787" y="5837274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Resulting tag name: T</a:t>
            </a:r>
            <a:r>
              <a:rPr lang="ja-JP" altLang="en-US" dirty="0"/>
              <a:t>工場３センサ</a:t>
            </a:r>
            <a:r>
              <a:rPr lang="en-US" altLang="ja-JP" dirty="0"/>
              <a:t>30FC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08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45912" cy="1325563"/>
          </a:xfrm>
        </p:spPr>
        <p:txBody>
          <a:bodyPr/>
          <a:lstStyle/>
          <a:p>
            <a:r>
              <a:rPr kumimoji="1" lang="en-US" altLang="ja-JP" dirty="0"/>
              <a:t>Pros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5286153" cy="4351338"/>
          </a:xfrm>
        </p:spPr>
        <p:txBody>
          <a:bodyPr/>
          <a:lstStyle/>
          <a:p>
            <a:r>
              <a:rPr kumimoji="1" lang="en-US" altLang="ja-JP" dirty="0"/>
              <a:t>Allows Japanese to be used in tag names</a:t>
            </a:r>
          </a:p>
          <a:p>
            <a:r>
              <a:rPr lang="en-US" altLang="ja-JP" dirty="0"/>
              <a:t>Useful when you only sometimes needs to look at tag names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124352" y="500062"/>
            <a:ext cx="49459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Cons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124351" y="1825625"/>
            <a:ext cx="53269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The Japanese being used is really garbage</a:t>
            </a:r>
          </a:p>
          <a:p>
            <a:r>
              <a:rPr lang="en-US" altLang="ja-JP" dirty="0"/>
              <a:t>The custom data reference must be built</a:t>
            </a:r>
          </a:p>
          <a:p>
            <a:r>
              <a:rPr lang="en-US" altLang="ja-JP" dirty="0"/>
              <a:t>Tag names are handled differently base on the user local, thus, changing to a different local could mean you can no longer access tags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892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Method: Abuse the description field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Store all the information regarding tag names into the description field of elements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414833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problem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419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do so: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593265"/>
            <a:ext cx="4424916" cy="2115326"/>
          </a:xfrm>
        </p:spPr>
        <p:txBody>
          <a:bodyPr/>
          <a:lstStyle/>
          <a:p>
            <a:r>
              <a:rPr lang="en-US" altLang="ja-JP" dirty="0"/>
              <a:t>In elements and attributes’ description field, store a translation of the name of elements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2852"/>
            <a:ext cx="3371850" cy="15525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3709"/>
            <a:ext cx="5305425" cy="12954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119257" y="1786381"/>
            <a:ext cx="4528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 refer to the tag name, you must then access the various description field:</a:t>
            </a:r>
          </a:p>
          <a:p>
            <a:r>
              <a:rPr lang="en-US" altLang="ja-JP" dirty="0"/>
              <a:t>%</a:t>
            </a:r>
            <a:r>
              <a:rPr lang="en-US" altLang="ja-JP" dirty="0" err="1"/>
              <a:t>ElementDescription</a:t>
            </a:r>
            <a:r>
              <a:rPr lang="en-US" altLang="ja-JP" dirty="0"/>
              <a:t>%.%Description%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5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Result: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6787" y="5837274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Resulting tag name: Factory1.Sensor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628775"/>
            <a:ext cx="8705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45912" cy="1325563"/>
          </a:xfrm>
        </p:spPr>
        <p:txBody>
          <a:bodyPr/>
          <a:lstStyle/>
          <a:p>
            <a:r>
              <a:rPr kumimoji="1" lang="en-US" altLang="ja-JP" dirty="0"/>
              <a:t>Pros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5286153" cy="4351338"/>
          </a:xfrm>
        </p:spPr>
        <p:txBody>
          <a:bodyPr/>
          <a:lstStyle/>
          <a:p>
            <a:r>
              <a:rPr kumimoji="1" lang="en-US" altLang="ja-JP" dirty="0"/>
              <a:t>Gives good tag names</a:t>
            </a:r>
            <a:r>
              <a:rPr lang="en-US" altLang="ja-JP" dirty="0"/>
              <a:t>.</a:t>
            </a:r>
          </a:p>
          <a:p>
            <a:r>
              <a:rPr kumimoji="1" lang="en-US" altLang="ja-JP" dirty="0"/>
              <a:t>Can be used by existing customers.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124352" y="500062"/>
            <a:ext cx="49459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Cons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124351" y="1825625"/>
            <a:ext cx="53269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Lose the use of the description field</a:t>
            </a:r>
          </a:p>
          <a:p>
            <a:r>
              <a:rPr lang="en-US" altLang="ja-JP" dirty="0"/>
              <a:t>Doubles the effort of creating an element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62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Method: Using table look 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Store all the information regarding tag names in an AF Table</a:t>
            </a:r>
          </a:p>
        </p:txBody>
      </p:sp>
    </p:spTree>
    <p:extLst>
      <p:ext uri="{BB962C8B-B14F-4D97-AF65-F5344CB8AC3E}">
        <p14:creationId xmlns:p14="http://schemas.microsoft.com/office/powerpoint/2010/main" val="389243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do so: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593265"/>
            <a:ext cx="4424916" cy="2115326"/>
          </a:xfrm>
        </p:spPr>
        <p:txBody>
          <a:bodyPr/>
          <a:lstStyle/>
          <a:p>
            <a:r>
              <a:rPr lang="en-US" altLang="ja-JP" dirty="0"/>
              <a:t>A table that handles all the translations.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3509"/>
            <a:ext cx="3486150" cy="22479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36" y="1162834"/>
            <a:ext cx="6972300" cy="2981325"/>
          </a:xfrm>
          <a:prstGeom prst="rect">
            <a:avLst/>
          </a:prstGeom>
        </p:spPr>
      </p:pic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5263116" y="4593265"/>
            <a:ext cx="6315740" cy="129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Underneath a tag naming attribute, you add SQL references to look up each pieces of the translations.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43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Result: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6787" y="5837274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Resulting tag name: Factory5Sensor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772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6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45912" cy="1325563"/>
          </a:xfrm>
        </p:spPr>
        <p:txBody>
          <a:bodyPr/>
          <a:lstStyle/>
          <a:p>
            <a:r>
              <a:rPr kumimoji="1" lang="en-US" altLang="ja-JP" dirty="0"/>
              <a:t>Pros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5286153" cy="4351338"/>
          </a:xfrm>
        </p:spPr>
        <p:txBody>
          <a:bodyPr/>
          <a:lstStyle/>
          <a:p>
            <a:r>
              <a:rPr kumimoji="1" lang="en-US" altLang="ja-JP" dirty="0"/>
              <a:t>Gives good tag names</a:t>
            </a:r>
            <a:r>
              <a:rPr lang="en-US" altLang="ja-JP" dirty="0"/>
              <a:t>.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124352" y="500062"/>
            <a:ext cx="49459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Cons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124351" y="1825625"/>
            <a:ext cx="53269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Compared with abusing the description field, no lose of AF features</a:t>
            </a:r>
          </a:p>
          <a:p>
            <a:r>
              <a:rPr lang="en-US" altLang="ja-JP" dirty="0"/>
              <a:t>Doubles the effort of creating an element</a:t>
            </a:r>
          </a:p>
          <a:p>
            <a:r>
              <a:rPr lang="en-US" altLang="ja-JP" dirty="0"/>
              <a:t>Requires good understanding of AF.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500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Method: Give up on tag names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Give up on meaningful tag names and simply give them a unique identifier.</a:t>
            </a:r>
          </a:p>
          <a:p>
            <a:r>
              <a:rPr lang="en-US" altLang="ja-JP" dirty="0"/>
              <a:t>Instead store the relevant information into the descriptor field of AF.</a:t>
            </a:r>
          </a:p>
        </p:txBody>
      </p:sp>
    </p:spTree>
    <p:extLst>
      <p:ext uri="{BB962C8B-B14F-4D97-AF65-F5344CB8AC3E}">
        <p14:creationId xmlns:p14="http://schemas.microsoft.com/office/powerpoint/2010/main" val="659649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do so: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32724" y="893246"/>
            <a:ext cx="4233783" cy="2445883"/>
          </a:xfrm>
        </p:spPr>
        <p:txBody>
          <a:bodyPr>
            <a:normAutofit/>
          </a:bodyPr>
          <a:lstStyle/>
          <a:p>
            <a:r>
              <a:rPr lang="en-US" altLang="ja-JP" dirty="0"/>
              <a:t>The tag name is simply the attribute ID</a:t>
            </a:r>
          </a:p>
          <a:p>
            <a:r>
              <a:rPr kumimoji="1" lang="en-US" altLang="ja-JP" dirty="0"/>
              <a:t>The information about the tag is stored in the descriptor field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6" y="1492379"/>
            <a:ext cx="6694524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77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Result: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6787" y="5837274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Resulting tag name: 602afb01-f814-5699-2701-49e2cc27d22a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61" y="749318"/>
            <a:ext cx="6943725" cy="20097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158" y="3213702"/>
            <a:ext cx="5867400" cy="2305050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10233" y="3143286"/>
            <a:ext cx="4233783" cy="244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Gives a non-meaningful tag name, but possible to search for the tag using Japanese</a:t>
            </a:r>
          </a:p>
        </p:txBody>
      </p:sp>
    </p:spTree>
    <p:extLst>
      <p:ext uri="{BB962C8B-B14F-4D97-AF65-F5344CB8AC3E}">
        <p14:creationId xmlns:p14="http://schemas.microsoft.com/office/powerpoint/2010/main" val="141768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Examples use Japanese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工場</a:t>
            </a:r>
            <a:r>
              <a:rPr lang="ja-JP" altLang="en-US" dirty="0"/>
              <a:t> </a:t>
            </a:r>
            <a:r>
              <a:rPr lang="en-US" altLang="ja-JP" dirty="0"/>
              <a:t>= Factory     		(Element)</a:t>
            </a:r>
          </a:p>
          <a:p>
            <a:r>
              <a:rPr kumimoji="1" lang="ja-JP" altLang="en-US" dirty="0"/>
              <a:t>センサー </a:t>
            </a:r>
            <a:r>
              <a:rPr kumimoji="1" lang="en-US" altLang="ja-JP" dirty="0"/>
              <a:t>= Sensor		(Attribute)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The </a:t>
            </a:r>
            <a:r>
              <a:rPr kumimoji="1" lang="ja-JP" altLang="en-US" dirty="0" err="1"/>
              <a:t>ー</a:t>
            </a:r>
            <a:r>
              <a:rPr lang="en-US" altLang="ja-JP" dirty="0"/>
              <a:t> in </a:t>
            </a:r>
            <a:r>
              <a:rPr lang="ja-JP" altLang="en-US" dirty="0"/>
              <a:t>センサー </a:t>
            </a:r>
            <a:r>
              <a:rPr lang="en-US" altLang="ja-JP" dirty="0"/>
              <a:t>is one the characters that cannot be used in tag names. </a:t>
            </a:r>
          </a:p>
        </p:txBody>
      </p:sp>
    </p:spTree>
    <p:extLst>
      <p:ext uri="{BB962C8B-B14F-4D97-AF65-F5344CB8AC3E}">
        <p14:creationId xmlns:p14="http://schemas.microsoft.com/office/powerpoint/2010/main" val="274443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45912" cy="1325563"/>
          </a:xfrm>
        </p:spPr>
        <p:txBody>
          <a:bodyPr/>
          <a:lstStyle/>
          <a:p>
            <a:r>
              <a:rPr kumimoji="1" lang="en-US" altLang="ja-JP" dirty="0"/>
              <a:t>Pros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5286153" cy="4351338"/>
          </a:xfrm>
        </p:spPr>
        <p:txBody>
          <a:bodyPr/>
          <a:lstStyle/>
          <a:p>
            <a:r>
              <a:rPr lang="en-US" altLang="ja-JP" dirty="0"/>
              <a:t>Great for new customers</a:t>
            </a:r>
          </a:p>
          <a:p>
            <a:r>
              <a:rPr lang="en-US" altLang="ja-JP" dirty="0"/>
              <a:t>Easily to implement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124352" y="500062"/>
            <a:ext cx="49459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Cons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124351" y="1825625"/>
            <a:ext cx="53269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Harder to manage tags.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04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problem this leads to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574312" cy="4351338"/>
          </a:xfrm>
        </p:spPr>
        <p:txBody>
          <a:bodyPr/>
          <a:lstStyle/>
          <a:p>
            <a:r>
              <a:rPr lang="en-US" altLang="ja-JP" dirty="0"/>
              <a:t>If one uses an AF Template with an attribute name such as </a:t>
            </a:r>
            <a:r>
              <a:rPr lang="ja-JP" altLang="en-US" dirty="0"/>
              <a:t>センサー</a:t>
            </a:r>
            <a:r>
              <a:rPr lang="en-US" altLang="ja-JP" dirty="0"/>
              <a:t>, then the automatic tag referencing will not work. Neither when creating tags or looking one up.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1690688"/>
            <a:ext cx="68389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6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Impossible to avoid such characters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</a:t>
            </a:r>
            <a:r>
              <a:rPr lang="ja-JP" altLang="en-US" dirty="0" err="1"/>
              <a:t>ー</a:t>
            </a:r>
            <a:r>
              <a:rPr lang="en-US" altLang="ja-JP" dirty="0"/>
              <a:t> in </a:t>
            </a:r>
            <a:r>
              <a:rPr lang="ja-JP" altLang="en-US" dirty="0"/>
              <a:t>センサー </a:t>
            </a:r>
            <a:r>
              <a:rPr lang="en-US" altLang="ja-JP" dirty="0"/>
              <a:t>is one of top ten most frequently used Japanese characters.</a:t>
            </a:r>
          </a:p>
          <a:p>
            <a:r>
              <a:rPr lang="en-US" altLang="ja-JP" dirty="0"/>
              <a:t>The list of characters that cannot be used is base on the way characters are encoded, thus it is really impossible for a user to practically avoid using such characters.</a:t>
            </a:r>
          </a:p>
        </p:txBody>
      </p:sp>
    </p:spTree>
    <p:extLst>
      <p:ext uri="{BB962C8B-B14F-4D97-AF65-F5344CB8AC3E}">
        <p14:creationId xmlns:p14="http://schemas.microsoft.com/office/powerpoint/2010/main" val="43756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 ways to deal with them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739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Method: Use English for AF element name attribute (i.e. don’t use Japanese)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As tag names only really properly handle English characters and other long standing encoding issues. It might be best to simply use English everywhere in AF.</a:t>
            </a:r>
          </a:p>
        </p:txBody>
      </p:sp>
    </p:spTree>
    <p:extLst>
      <p:ext uri="{BB962C8B-B14F-4D97-AF65-F5344CB8AC3E}">
        <p14:creationId xmlns:p14="http://schemas.microsoft.com/office/powerpoint/2010/main" val="356109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do so: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Using all the default ways to refer to tags. That is, have access to all string references that are made available.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532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Result: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6787" y="5837274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Resulting tag name: Factory6.Sensor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5" y="1562100"/>
            <a:ext cx="89725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807</Words>
  <Application>Microsoft Office PowerPoint</Application>
  <PresentationFormat>ワイド画面</PresentationFormat>
  <Paragraphs>96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游ゴシック</vt:lpstr>
      <vt:lpstr>游ゴシック Light</vt:lpstr>
      <vt:lpstr>Arial</vt:lpstr>
      <vt:lpstr>Office テーマ</vt:lpstr>
      <vt:lpstr>Handling tags within AF when in a non-English environment</vt:lpstr>
      <vt:lpstr>The problem</vt:lpstr>
      <vt:lpstr>Examples use Japanese</vt:lpstr>
      <vt:lpstr>The problem this leads to</vt:lpstr>
      <vt:lpstr>Impossible to avoid such characters</vt:lpstr>
      <vt:lpstr>6 ways to deal with them</vt:lpstr>
      <vt:lpstr>Method: Use English for AF element name attribute (i.e. don’t use Japanese)</vt:lpstr>
      <vt:lpstr>How to do so:</vt:lpstr>
      <vt:lpstr>Result:</vt:lpstr>
      <vt:lpstr>Pros</vt:lpstr>
      <vt:lpstr>Method: All tags name are manually selected</vt:lpstr>
      <vt:lpstr>How to do so:</vt:lpstr>
      <vt:lpstr>Result:</vt:lpstr>
      <vt:lpstr>Pros</vt:lpstr>
      <vt:lpstr>Method: Encoding the tag names (タグ名＝Tag name)</vt:lpstr>
      <vt:lpstr>How to do so:</vt:lpstr>
      <vt:lpstr>Result:</vt:lpstr>
      <vt:lpstr>Pros</vt:lpstr>
      <vt:lpstr>Method: Abuse the description field</vt:lpstr>
      <vt:lpstr>How to do so:</vt:lpstr>
      <vt:lpstr>Result:</vt:lpstr>
      <vt:lpstr>Pros</vt:lpstr>
      <vt:lpstr>Method: Using table look up</vt:lpstr>
      <vt:lpstr>How to do so:</vt:lpstr>
      <vt:lpstr>Result:</vt:lpstr>
      <vt:lpstr>Pros</vt:lpstr>
      <vt:lpstr>Method: Give up on tag names</vt:lpstr>
      <vt:lpstr>How to do so:</vt:lpstr>
      <vt:lpstr>Result:</vt:lpstr>
      <vt:lpstr>Pros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tags within AF</dc:title>
  <dc:creator>Jerome Lefebvre</dc:creator>
  <cp:lastModifiedBy>Jerome Lefebvre</cp:lastModifiedBy>
  <cp:revision>16</cp:revision>
  <dcterms:created xsi:type="dcterms:W3CDTF">2016-07-03T03:01:02Z</dcterms:created>
  <dcterms:modified xsi:type="dcterms:W3CDTF">2016-07-05T00:58:17Z</dcterms:modified>
</cp:coreProperties>
</file>