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4F11-BDA1-BD01-769A-52EFABDC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D14C0-FFC8-AD53-4E20-0FD30443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3F5F-E4C0-26B1-0B06-E8201A10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721F-5057-944A-A4A2-2E7E4544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5ADA-995B-15F4-05AF-02AC2EE3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80AB-3ADC-19A5-3821-2FCD2328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FA9C-8B6E-4227-0BDF-3DBF76C8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45A6-931B-554C-AF3D-13991AA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B39A-E140-106B-62DB-CA8FBA4E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E485-142C-720B-7FD2-D3BBC7DA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1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012C4-8C6E-8563-BDF1-C420C0528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7D52A-530A-3542-68A6-7552DB44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8E18-1CFC-6DBA-2AEC-5AB8339F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EACC-3D69-D953-7119-E2ED3974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59D0-0544-E2C0-FCE5-9F3AF6B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F784-AA2A-3802-A7F3-D8B52132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48BF-5AB1-D250-7646-AA0C9068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4740-A136-CA78-25D6-89A67EC9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753E-AABC-60C5-9F45-51A48A66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9303-5D8D-299D-523E-69754924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C320-A702-D5DF-421B-4FDF12A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376D-5384-D5D3-9C71-17C98E77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D2FE-FFF7-9C11-2FC0-1608FD65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049A-CA0C-76B0-5B51-0ACF8019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6DB9-719E-DDFD-19CF-430D0AB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3BFF-D3E6-3F1E-D849-06A5424D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B6C3-05D7-9ABF-FC1A-3C99BB3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8BAC-2736-A2FA-504F-123F6AED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204D-33A3-FA60-FB55-3A6ECE51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943A-0541-50D1-7D95-ADAD2D6B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7A18B-5315-B69A-6D49-960367DE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B06-935D-C2E6-DFAD-FF68E13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ADC8-00E5-E26E-3414-5C28C26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C7D67-54EC-038C-74BA-C5112F5A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F0ACE-478D-E2F3-FAB2-2262CAFE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B515C-8E51-CC67-ECE2-D2873B323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C2FB5-8F71-79DC-12FB-9FC91B49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FA45E-2108-6197-CE74-3BD68CA4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AD318-3E3D-78CC-3E75-98BC1C40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1936-DA26-AC9C-61CB-968735D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148F9-F1ED-6502-FC74-C9274EAD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36C98-E329-94DC-C470-0FDCB41D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D728B-CBD5-1C9B-540B-A4D28A06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B37A1-FF18-801D-37E8-43B33051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5EC21-2F26-51CF-2A74-AD0E951E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A760-065B-CA85-28C1-1A329EF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2800-DB9B-A32D-9652-AE9B798F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40A-AF2D-C0B9-0792-1D698573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F90F3-B8F8-E813-0204-9CAA0CB0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629F9-00F5-E9F0-CE92-2286533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DDDD-C485-451E-6BC8-1119A6B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808E-B0F3-6EBD-C4C2-C08B6FC3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200B-EC9A-A79B-81B5-ABE6741A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19B2D-DFA5-D92D-F9C8-85F028F91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D1936-DEA9-91E8-DC98-3E3ADD86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0C84B-F987-3A61-24C4-FCFA19A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A695-229F-77E7-12FB-7A7F4042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91B8-B988-5714-3FE1-66D944D4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3A613-5897-01C5-D173-B8ED18F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AB37-8D6F-5C2C-C273-F9E8ED76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E5B4-2A1C-603C-3FD9-E8959420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9EE8-5CB7-4CA3-AB13-74ED422583E1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6F34-884D-A5A8-1320-1EF5385EC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632E-6116-B44F-59CD-9C6E07E9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0FC0-3F32-4A7C-BD44-EDD6E4C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1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DD0AEE-9B45-504A-EFE0-9EF32139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67A15-C41D-B563-230F-58BBEA404EE1}"/>
              </a:ext>
            </a:extLst>
          </p:cNvPr>
          <p:cNvSpPr txBox="1"/>
          <p:nvPr/>
        </p:nvSpPr>
        <p:spPr>
          <a:xfrm>
            <a:off x="275303" y="383458"/>
            <a:ext cx="11779045" cy="678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Dashboard: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hub where all analysis results are displayed. It provides a comprehensive view of soil nutrient status, recommendations, and expected yield reductions.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Value: This component captures the actual measured values of various soil elements (e.g., nitrogen, phosphorus, potassium).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It displays the status of each element, indicating whether it is within the optimal range, below the range, or above the range.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Rate: Shows the normal or optimal range for each nutrient in the soil, helping to identify deficiencies or excesses.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status of soil nutrients, this section identifies potential symptoms that the crops might exhibit due to nutrient imbalances.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B639D-A09F-3CAB-D8D0-51784B7E988C}"/>
              </a:ext>
            </a:extLst>
          </p:cNvPr>
          <p:cNvSpPr txBox="1"/>
          <p:nvPr/>
        </p:nvSpPr>
        <p:spPr>
          <a:xfrm>
            <a:off x="98323" y="314632"/>
            <a:ext cx="119953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recommendations for specific fertilizers needed to address any deficiencies or excesses identified in the soil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Formula: Displays the formula or calculation used to determine the nutrient status and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understanding the basis of the recommendations and the expected impact on crop yields.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Reduction in Yield: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and displays the expected average reduction in crop yield based on the current soil nutrient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helps farmers understand the potential impact of nutrient deficiencies or excesses on their crop yield.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Logic: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status of any nutrient is low or high, the module will show values for symptoms, fertilizers, and application methods needed to correct the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status is within the normal range, the module will indicate that no action is needed for that particular nutrient.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 Recommendations: Provides detailed guidelines on how to apply the recommended fertilizers. For example, "Apply 40-60 kg N/ha before planting or as a top dressing during active growth."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and Method of Application: Suggests the best times and methods for fertilizer application to maximize nutrient uptake and crop yield.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8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 vengadeswara</dc:creator>
  <cp:lastModifiedBy>arul vengadeswara</cp:lastModifiedBy>
  <cp:revision>1</cp:revision>
  <dcterms:created xsi:type="dcterms:W3CDTF">2024-07-09T05:25:22Z</dcterms:created>
  <dcterms:modified xsi:type="dcterms:W3CDTF">2024-07-09T05:39:56Z</dcterms:modified>
</cp:coreProperties>
</file>