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embeddedFontLst>
    <p:embeddedFont>
      <p:font typeface="ＭＳ Ｐゴシック" panose="020B0600070205080204" pitchFamily="34" charset="-128"/>
      <p:regular r:id="rId9"/>
    </p:embeddedFont>
    <p:embeddedFont>
      <p:font typeface="Garamond" panose="02020404030301010803" pitchFamily="18" charset="0"/>
      <p:regular r:id="rId10"/>
      <p:bold r:id="rId11"/>
      <p:italic r:id="rId12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sh Pullakhandam" userId="e6ced97e6d0652d3" providerId="LiveId" clId="{57141CBE-94A3-4D88-82FD-52930659ED07}"/>
    <pc:docChg chg="undo custSel modSld sldOrd">
      <pc:chgData name="Adish Pullakhandam" userId="e6ced97e6d0652d3" providerId="LiveId" clId="{57141CBE-94A3-4D88-82FD-52930659ED07}" dt="2024-08-27T21:00:18.470" v="345" actId="20577"/>
      <pc:docMkLst>
        <pc:docMk/>
      </pc:docMkLst>
      <pc:sldChg chg="modSp mod ord">
        <pc:chgData name="Adish Pullakhandam" userId="e6ced97e6d0652d3" providerId="LiveId" clId="{57141CBE-94A3-4D88-82FD-52930659ED07}" dt="2024-08-27T21:00:18.470" v="345" actId="20577"/>
        <pc:sldMkLst>
          <pc:docMk/>
          <pc:sldMk cId="0" sldId="281"/>
        </pc:sldMkLst>
        <pc:spChg chg="mod">
          <ac:chgData name="Adish Pullakhandam" userId="e6ced97e6d0652d3" providerId="LiveId" clId="{57141CBE-94A3-4D88-82FD-52930659ED07}" dt="2024-08-27T20:19:49.004" v="35" actId="255"/>
          <ac:spMkLst>
            <pc:docMk/>
            <pc:sldMk cId="0" sldId="281"/>
            <ac:spMk id="10" creationId="{5DBCE864-823D-4A13-9607-5DA1F0ED5FB8}"/>
          </ac:spMkLst>
        </pc:spChg>
        <pc:spChg chg="mod">
          <ac:chgData name="Adish Pullakhandam" userId="e6ced97e6d0652d3" providerId="LiveId" clId="{57141CBE-94A3-4D88-82FD-52930659ED07}" dt="2024-08-27T21:00:18.470" v="345" actId="20577"/>
          <ac:spMkLst>
            <pc:docMk/>
            <pc:sldMk cId="0" sldId="281"/>
            <ac:spMk id="15362" creationId="{00000000-0000-0000-0000-000000000000}"/>
          </ac:spMkLst>
        </pc:spChg>
      </pc:sldChg>
      <pc:sldChg chg="addSp modSp mod">
        <pc:chgData name="Adish Pullakhandam" userId="e6ced97e6d0652d3" providerId="LiveId" clId="{57141CBE-94A3-4D88-82FD-52930659ED07}" dt="2024-08-27T20:22:20.989" v="82" actId="1076"/>
        <pc:sldMkLst>
          <pc:docMk/>
          <pc:sldMk cId="0" sldId="290"/>
        </pc:sldMkLst>
        <pc:spChg chg="add mod">
          <ac:chgData name="Adish Pullakhandam" userId="e6ced97e6d0652d3" providerId="LiveId" clId="{57141CBE-94A3-4D88-82FD-52930659ED07}" dt="2024-08-27T20:22:20.989" v="82" actId="1076"/>
          <ac:spMkLst>
            <pc:docMk/>
            <pc:sldMk cId="0" sldId="290"/>
            <ac:spMk id="4" creationId="{859406B4-FAA4-938C-1E59-68F45EAF8D42}"/>
          </ac:spMkLst>
        </pc:spChg>
        <pc:spChg chg="mod">
          <ac:chgData name="Adish Pullakhandam" userId="e6ced97e6d0652d3" providerId="LiveId" clId="{57141CBE-94A3-4D88-82FD-52930659ED07}" dt="2024-08-27T20:20:12.621" v="39" actId="255"/>
          <ac:spMkLst>
            <pc:docMk/>
            <pc:sldMk cId="0" sldId="290"/>
            <ac:spMk id="11" creationId="{5DBCE864-823D-4A13-9607-5DA1F0ED5FB8}"/>
          </ac:spMkLst>
        </pc:spChg>
        <pc:picChg chg="mod">
          <ac:chgData name="Adish Pullakhandam" userId="e6ced97e6d0652d3" providerId="LiveId" clId="{57141CBE-94A3-4D88-82FD-52930659ED07}" dt="2024-08-27T20:22:13.866" v="81" actId="1076"/>
          <ac:picMkLst>
            <pc:docMk/>
            <pc:sldMk cId="0" sldId="290"/>
            <ac:picMk id="3" creationId="{DF028987-EE29-A5FF-E993-159728315FA8}"/>
          </ac:picMkLst>
        </pc:picChg>
      </pc:sldChg>
      <pc:sldChg chg="delSp modSp mod">
        <pc:chgData name="Adish Pullakhandam" userId="e6ced97e6d0652d3" providerId="LiveId" clId="{57141CBE-94A3-4D88-82FD-52930659ED07}" dt="2024-08-27T20:31:43.437" v="93" actId="20577"/>
        <pc:sldMkLst>
          <pc:docMk/>
          <pc:sldMk cId="0" sldId="291"/>
        </pc:sldMkLst>
        <pc:spChg chg="del mod">
          <ac:chgData name="Adish Pullakhandam" userId="e6ced97e6d0652d3" providerId="LiveId" clId="{57141CBE-94A3-4D88-82FD-52930659ED07}" dt="2024-08-27T20:19:04.077" v="12" actId="478"/>
          <ac:spMkLst>
            <pc:docMk/>
            <pc:sldMk cId="0" sldId="291"/>
            <ac:spMk id="4" creationId="{00000000-0000-0000-0000-000000000000}"/>
          </ac:spMkLst>
        </pc:spChg>
        <pc:spChg chg="mod">
          <ac:chgData name="Adish Pullakhandam" userId="e6ced97e6d0652d3" providerId="LiveId" clId="{57141CBE-94A3-4D88-82FD-52930659ED07}" dt="2024-08-27T20:31:43.437" v="93" actId="20577"/>
          <ac:spMkLst>
            <pc:docMk/>
            <pc:sldMk cId="0" sldId="291"/>
            <ac:spMk id="10" creationId="{00000000-0000-0000-0000-000000000000}"/>
          </ac:spMkLst>
        </pc:spChg>
        <pc:picChg chg="mod">
          <ac:chgData name="Adish Pullakhandam" userId="e6ced97e6d0652d3" providerId="LiveId" clId="{57141CBE-94A3-4D88-82FD-52930659ED07}" dt="2024-08-27T20:19:24.550" v="19" actId="1076"/>
          <ac:picMkLst>
            <pc:docMk/>
            <pc:sldMk cId="0" sldId="291"/>
            <ac:picMk id="5" creationId="{9120848B-B2B4-45BE-A961-AEC0B06CF41B}"/>
          </ac:picMkLst>
        </pc:picChg>
      </pc:sldChg>
      <pc:sldChg chg="modSp mod">
        <pc:chgData name="Adish Pullakhandam" userId="e6ced97e6d0652d3" providerId="LiveId" clId="{57141CBE-94A3-4D88-82FD-52930659ED07}" dt="2024-08-27T20:20:24.986" v="41" actId="255"/>
        <pc:sldMkLst>
          <pc:docMk/>
          <pc:sldMk cId="3753387913" sldId="293"/>
        </pc:sldMkLst>
        <pc:spChg chg="mod">
          <ac:chgData name="Adish Pullakhandam" userId="e6ced97e6d0652d3" providerId="LiveId" clId="{57141CBE-94A3-4D88-82FD-52930659ED07}" dt="2024-08-27T20:20:24.986" v="41" actId="255"/>
          <ac:spMkLst>
            <pc:docMk/>
            <pc:sldMk cId="3753387913" sldId="293"/>
            <ac:spMk id="12" creationId="{5DBCE864-823D-4A13-9607-5DA1F0ED5FB8}"/>
          </ac:spMkLst>
        </pc:spChg>
      </pc:sldChg>
      <pc:sldChg chg="modSp mod">
        <pc:chgData name="Adish Pullakhandam" userId="e6ced97e6d0652d3" providerId="LiveId" clId="{57141CBE-94A3-4D88-82FD-52930659ED07}" dt="2024-08-27T20:25:46.142" v="83" actId="255"/>
        <pc:sldMkLst>
          <pc:docMk/>
          <pc:sldMk cId="2997144140" sldId="294"/>
        </pc:sldMkLst>
        <pc:spChg chg="mod">
          <ac:chgData name="Adish Pullakhandam" userId="e6ced97e6d0652d3" providerId="LiveId" clId="{57141CBE-94A3-4D88-82FD-52930659ED07}" dt="2024-08-27T20:20:35.787" v="43" actId="255"/>
          <ac:spMkLst>
            <pc:docMk/>
            <pc:sldMk cId="2997144140" sldId="294"/>
            <ac:spMk id="12" creationId="{5DBCE864-823D-4A13-9607-5DA1F0ED5FB8}"/>
          </ac:spMkLst>
        </pc:spChg>
        <pc:spChg chg="mod">
          <ac:chgData name="Adish Pullakhandam" userId="e6ced97e6d0652d3" providerId="LiveId" clId="{57141CBE-94A3-4D88-82FD-52930659ED07}" dt="2024-08-27T20:25:46.142" v="83" actId="255"/>
          <ac:spMkLst>
            <pc:docMk/>
            <pc:sldMk cId="2997144140" sldId="294"/>
            <ac:spMk id="17410" creationId="{00000000-0000-0000-0000-000000000000}"/>
          </ac:spMkLst>
        </pc:spChg>
      </pc:sldChg>
      <pc:sldChg chg="modSp mod">
        <pc:chgData name="Adish Pullakhandam" userId="e6ced97e6d0652d3" providerId="LiveId" clId="{57141CBE-94A3-4D88-82FD-52930659ED07}" dt="2024-08-27T20:21:10.988" v="45" actId="255"/>
        <pc:sldMkLst>
          <pc:docMk/>
          <pc:sldMk cId="3916788613" sldId="296"/>
        </pc:sldMkLst>
        <pc:spChg chg="mod">
          <ac:chgData name="Adish Pullakhandam" userId="e6ced97e6d0652d3" providerId="LiveId" clId="{57141CBE-94A3-4D88-82FD-52930659ED07}" dt="2024-08-27T20:21:10.988" v="45" actId="255"/>
          <ac:spMkLst>
            <pc:docMk/>
            <pc:sldMk cId="3916788613" sldId="296"/>
            <ac:spMk id="9" creationId="{5DBCE864-823D-4A13-9607-5DA1F0ED5F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250812" y="2319838"/>
            <a:ext cx="2194560" cy="234714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" y="511468"/>
            <a:ext cx="5897880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–SIH1666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Title-develop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Name-Brainiacs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3151" y="1230451"/>
            <a:ext cx="11713465" cy="754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Solution: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We aim to develop </a:t>
            </a:r>
            <a:r>
              <a:rPr lang="en-US" b="1" dirty="0"/>
              <a:t>an Android </a:t>
            </a:r>
            <a:r>
              <a:rPr lang="en-US" dirty="0"/>
              <a:t>and </a:t>
            </a:r>
            <a:r>
              <a:rPr lang="en-US" b="1" dirty="0"/>
              <a:t>web-based application </a:t>
            </a:r>
            <a:r>
              <a:rPr lang="en-US" dirty="0"/>
              <a:t>designed to provide students with personalized career guidance based on their interests. The prototype will work as follows:</a:t>
            </a:r>
          </a:p>
          <a:p>
            <a:endParaRPr lang="en-US" dirty="0"/>
          </a:p>
          <a:p>
            <a:r>
              <a:rPr lang="en-US" dirty="0" err="1"/>
              <a:t>Sahayak</a:t>
            </a:r>
            <a:r>
              <a:rPr lang="en-US" dirty="0"/>
              <a:t> is a android and web-based application for students . This will  provide a proper guidance to students by interacting with mentor  </a:t>
            </a:r>
          </a:p>
          <a:p>
            <a:endParaRPr lang="en-US" dirty="0"/>
          </a:p>
          <a:p>
            <a:r>
              <a:rPr lang="en-US" dirty="0"/>
              <a:t>The application will identify a user’s interests through an interactive game powered by </a:t>
            </a:r>
            <a:r>
              <a:rPr lang="en-US" b="1" dirty="0"/>
              <a:t>Artificial Intelligence (AI). </a:t>
            </a:r>
            <a:r>
              <a:rPr lang="en-US" dirty="0"/>
              <a:t>Each user will have a unique character, progressing through different levels in the game. A mentor will assign tasks to the user, which they must complete to advance to higher levels.</a:t>
            </a:r>
          </a:p>
          <a:p>
            <a:endParaRPr lang="en-US" dirty="0"/>
          </a:p>
          <a:p>
            <a:r>
              <a:rPr lang="en-US" dirty="0"/>
              <a:t>As users complete these tasks, their progress and interests will be tracked and analyzed using </a:t>
            </a:r>
            <a:r>
              <a:rPr lang="en-US" b="1" dirty="0"/>
              <a:t>Machine Learning (ML)</a:t>
            </a:r>
            <a:r>
              <a:rPr lang="en-US" dirty="0"/>
              <a:t> and </a:t>
            </a:r>
            <a:r>
              <a:rPr lang="en-US" b="1" dirty="0"/>
              <a:t>AI</a:t>
            </a:r>
            <a:r>
              <a:rPr lang="en-US" dirty="0"/>
              <a:t>. This analysis will help tailor future tasks and recommendations to better align with the user’s developing interests and skills.</a:t>
            </a:r>
          </a:p>
          <a:p>
            <a:endParaRPr lang="en-US" dirty="0"/>
          </a:p>
          <a:p>
            <a:r>
              <a:rPr lang="en-US" dirty="0"/>
              <a:t>Additionally, the platform will allow users to interact with </a:t>
            </a:r>
            <a:r>
              <a:rPr lang="en-US" b="1" dirty="0"/>
              <a:t>mentors, alumni</a:t>
            </a:r>
            <a:r>
              <a:rPr lang="en-US" dirty="0"/>
              <a:t>, and current students from various colleges, offering them a deeper understanding of their career goals. Users can also learn about the </a:t>
            </a:r>
            <a:r>
              <a:rPr lang="en-US" b="1" dirty="0"/>
              <a:t>future scope</a:t>
            </a:r>
            <a:r>
              <a:rPr lang="en-US" dirty="0"/>
              <a:t> of their chosen careers by engaging with professionals already working in the field.</a:t>
            </a:r>
          </a:p>
          <a:p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Brainiacs</a:t>
            </a:r>
            <a:endParaRPr lang="en-IN" sz="12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7444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Brainiacs</a:t>
            </a:r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28987-EE29-A5FF-E993-159728315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32" y="1779537"/>
            <a:ext cx="3347112" cy="2902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9406B4-FAA4-938C-1E59-68F45EAF8D42}"/>
              </a:ext>
            </a:extLst>
          </p:cNvPr>
          <p:cNvSpPr txBox="1"/>
          <p:nvPr/>
        </p:nvSpPr>
        <p:spPr>
          <a:xfrm>
            <a:off x="-1453896" y="1353436"/>
            <a:ext cx="7123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TECHNOLOGY STACK:</a:t>
            </a:r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thi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 application student have to enter his details about his current grade and some personal details to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register,then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he/she will be playing a game in which they choose their character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Brainiacs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90011" y="1395246"/>
            <a:ext cx="1154174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 will get benefited through this web page.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 of 10</a:t>
            </a:r>
            <a:r>
              <a:rPr lang="en-US" sz="2000" baseline="30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,12</a:t>
            </a:r>
            <a:r>
              <a:rPr lang="en-US" sz="2000" baseline="30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graduation will get a proper guidance to succeed in their career , which was opted based on their interest , as most of the students and graduates are struggling in this generation, this roadmap and guidance will help them to easily achieve their career </a:t>
            </a:r>
            <a:r>
              <a:rPr lang="en-US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goal.The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main benefits will be as follows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Knows particular interest of the student and guides them in that path.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Connecting with </a:t>
            </a:r>
            <a:r>
              <a:rPr lang="en-US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alumini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and current students of that University/college.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 avoid false </a:t>
            </a:r>
            <a:r>
              <a:rPr lang="en-US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reviews,Students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will be verified to post genuine </a:t>
            </a:r>
            <a:r>
              <a:rPr lang="en-US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reviews,so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that others will get awareness about it.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Brainiacs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Brainiacs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7623</TotalTime>
  <Words>451</Words>
  <Application>Microsoft Office PowerPoint</Application>
  <PresentationFormat>Widescreen</PresentationFormat>
  <Paragraphs>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Times New Roman</vt:lpstr>
      <vt:lpstr>ＭＳ Ｐゴシック</vt:lpstr>
      <vt:lpstr>Wingdings</vt:lpstr>
      <vt:lpstr>Garamond</vt:lpstr>
      <vt:lpstr>Arial</vt:lpstr>
      <vt:lpstr>TradeGothic</vt:lpstr>
      <vt:lpstr>Calibri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Adish Pullakhandam</cp:lastModifiedBy>
  <cp:revision>148</cp:revision>
  <dcterms:created xsi:type="dcterms:W3CDTF">2013-12-12T18:46:50Z</dcterms:created>
  <dcterms:modified xsi:type="dcterms:W3CDTF">2024-08-27T21:00:23Z</dcterms:modified>
  <cp:category/>
</cp:coreProperties>
</file>